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22" r:id="rId3"/>
    <p:sldId id="323" r:id="rId4"/>
    <p:sldId id="324" r:id="rId5"/>
    <p:sldId id="325" r:id="rId6"/>
    <p:sldId id="326" r:id="rId7"/>
    <p:sldId id="266" r:id="rId8"/>
    <p:sldId id="267" r:id="rId9"/>
    <p:sldId id="276" r:id="rId10"/>
    <p:sldId id="273" r:id="rId11"/>
    <p:sldId id="259" r:id="rId12"/>
    <p:sldId id="261" r:id="rId13"/>
    <p:sldId id="262" r:id="rId14"/>
    <p:sldId id="263" r:id="rId15"/>
    <p:sldId id="260" r:id="rId16"/>
    <p:sldId id="257" r:id="rId17"/>
    <p:sldId id="264" r:id="rId18"/>
    <p:sldId id="327" r:id="rId19"/>
    <p:sldId id="328" r:id="rId20"/>
    <p:sldId id="329" r:id="rId21"/>
    <p:sldId id="330" r:id="rId22"/>
    <p:sldId id="334" r:id="rId23"/>
    <p:sldId id="333" r:id="rId24"/>
    <p:sldId id="33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580" y="-176"/>
      </p:cViewPr>
      <p:guideLst>
        <p:guide orient="horz" pos="2228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C6D5D-0C1D-493F-B94B-B187052D0BE0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DCF09-B2D1-444D-B602-5FDAE2480D2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056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jnc.15116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8EE6-628A-457A-B324-F50C1D32BC5D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622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Quantitative proteomic analysis of the frontal cortex in Alzheimer’s disease - Sathe - 2021 - Journal of Neurochemistry - Wiley Online Library</a:t>
            </a:r>
            <a:endParaRPr lang="en-US" dirty="0"/>
          </a:p>
          <a:p>
            <a:r>
              <a:rPr lang="en-US" dirty="0" err="1"/>
              <a:t>Regarder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papier pour analyses </a:t>
            </a:r>
            <a:r>
              <a:rPr lang="en-US" dirty="0" err="1"/>
              <a:t>protéo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68EE6-628A-457A-B324-F50C1D32BC5D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6232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BF486-CC8F-A953-33E9-BCC3B9B08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2F9AC06-587E-7DD9-F240-4A82E898D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AAA0B9-722E-CDE3-973F-BEE7B3A1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570FB-327E-5AD8-4742-0A322392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24CB54-680D-609C-A7C4-3AAC772B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355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E34FD-CB01-DC7A-141A-8BC74130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A4EB4E-7BF1-91A1-C949-B332F0B2C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5A247B-712B-9C0C-E1F8-3855709C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A00062-E589-7150-1F54-C31FBEC2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7A291-6714-4C43-4470-48D817E7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63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D1E037-53A4-56E7-48EB-340A94B30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36440C-1BCA-301A-75E9-B97DE096B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1417B-3BAB-6F5E-3B6C-E44CC159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0547EE-D927-E74D-B535-5000A6E6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20D99-53C2-8F54-CEAA-7E7474FD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6750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DBEE1-B39C-2989-858D-5BB0D3B5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C8335C-13E0-A531-8BAE-56E32DCF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E41628-6892-6410-D3F0-7ECBD9144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0D9605-FEBC-7ACA-F35A-2603B75E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4C57B7-9F3E-0CDF-BB45-26A81DAC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728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2B64B0-E73F-C0A4-08F1-74F32FB7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68B65D-71F1-81FE-6D39-1B0E095DE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FFB4BE-1D69-CF86-EA68-D2B7231D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4FD417-0826-9163-65ED-CA99092B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11A7BF-3E6D-20C2-E52A-37E55674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731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2B2F2-C352-D5FB-E4AD-4AB7DC3A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BC073-1DF8-1E53-A3A7-2EED89F56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781E7E-E3E0-0EA6-4AF0-03CEFC859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1610F-765D-05CF-DBD6-CAD415B8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F49D10-ED1E-4BBD-CAD9-CFA9B554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7E4F46-31BE-782D-D5A8-BDB16D4E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983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79E8E-D0AA-DF8A-0769-34E26CD7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ABBA75-4E3E-2730-5587-6AF9B33C7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6BDA1FA-C9FB-9932-90AF-2CFC2E85D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16F820-3E76-320D-8CBD-B3F9052AA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C6D610-2CD9-1F25-D421-DA5F28825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99E10C7-EFBC-BC23-F715-D6D10894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24063B-6733-8CCB-F305-961C5521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20B31D-E92F-9E73-6DF2-695B6AB3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643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6A7D7-7DA8-CD1B-B36F-E75799D3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11680A-1E01-EBCC-E091-57619B28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30C426C-AC62-2F77-EA9A-27D0E7AB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416B9F-F9FB-5C46-99DB-C8F6BCCB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371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A904EE1-0CAB-39C1-D68A-6D5834BD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0F6625-5E56-D96E-417F-F4346749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6F5F7F6-AFFA-8662-E146-2D3B53AE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174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78D27-2E09-F7BB-AD1B-2400D67C3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4AE1D5-E05F-8F3E-0634-EE9C91E5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721292-3CA1-0636-11FD-CB93D87A7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BB484B-DDCB-A6CA-B19A-004CCC91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3FFC48-EA00-D8E7-FE04-A147D9B7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0E0EF6-EF6A-BA42-BEB5-04804CCBA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4807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75A8B-A026-B972-E6EA-FDC9CFC7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141CC8A-CC15-08A1-B20F-6E35327D60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848D6-F3AA-483F-A6A6-922C070B3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7B183F-D289-B25B-BD1B-B7B3719E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5C2885-0C1D-E3A6-69A1-4EDC4922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6DFF6F-0F67-17AB-7BFA-C383EFE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954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A79A46-483A-8315-A07E-02DC70FB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E928EB-8799-17CB-4209-1C54C8590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D1F196-79BE-6268-43EB-6D65328B6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622D9-D3FD-4A43-A89C-1596935BF773}" type="datetimeFigureOut">
              <a:rPr lang="fr-CA" smtClean="0"/>
              <a:t>2023-10-13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603904-2926-8335-EEE7-A788497A3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FF9FC7-C990-0D79-9E32-9586FC710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4B33F-4777-4479-B262-B86A2FCA99F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334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7" Type="http://schemas.openxmlformats.org/officeDocument/2006/relationships/image" Target="../media/image46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ndsystems.com/products/recombinant-mouse-chitinase-3-like-1-protein-cf_2649-ch" TargetMode="Externa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"/><Relationship Id="rId13" Type="http://schemas.openxmlformats.org/officeDocument/2006/relationships/image" Target="../media/image58.tif"/><Relationship Id="rId3" Type="http://schemas.openxmlformats.org/officeDocument/2006/relationships/image" Target="../media/image48.tif"/><Relationship Id="rId7" Type="http://schemas.openxmlformats.org/officeDocument/2006/relationships/image" Target="../media/image52.tif"/><Relationship Id="rId12" Type="http://schemas.openxmlformats.org/officeDocument/2006/relationships/image" Target="../media/image57.tif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"/><Relationship Id="rId11" Type="http://schemas.openxmlformats.org/officeDocument/2006/relationships/image" Target="../media/image56.tif"/><Relationship Id="rId5" Type="http://schemas.openxmlformats.org/officeDocument/2006/relationships/image" Target="../media/image50.tif"/><Relationship Id="rId10" Type="http://schemas.openxmlformats.org/officeDocument/2006/relationships/image" Target="../media/image55.tif"/><Relationship Id="rId4" Type="http://schemas.openxmlformats.org/officeDocument/2006/relationships/image" Target="../media/image49.tif"/><Relationship Id="rId9" Type="http://schemas.openxmlformats.org/officeDocument/2006/relationships/image" Target="../media/image54.tif"/><Relationship Id="rId14" Type="http://schemas.openxmlformats.org/officeDocument/2006/relationships/image" Target="../media/image59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mp"/><Relationship Id="rId3" Type="http://schemas.openxmlformats.org/officeDocument/2006/relationships/image" Target="../media/image62.tmp"/><Relationship Id="rId7" Type="http://schemas.openxmlformats.org/officeDocument/2006/relationships/image" Target="../media/image65.tmp"/><Relationship Id="rId2" Type="http://schemas.openxmlformats.org/officeDocument/2006/relationships/hyperlink" Target="https://www.uniprot.org/uniprotkb/Q6W5C0/ent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ndsystems.com/products/recombinant-mouse-cxcl3-dcip-1-protein_5568-ca" TargetMode="External"/><Relationship Id="rId5" Type="http://schemas.openxmlformats.org/officeDocument/2006/relationships/image" Target="../media/image64.tmp"/><Relationship Id="rId4" Type="http://schemas.openxmlformats.org/officeDocument/2006/relationships/image" Target="../media/image63.tmp"/><Relationship Id="rId9" Type="http://schemas.openxmlformats.org/officeDocument/2006/relationships/hyperlink" Target="https://www.novusbio.com/products/cxcl3-gro-gamma-cinc-2-dcip-1-biologically-active-protein_nbp2-3517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tmp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mp"/><Relationship Id="rId3" Type="http://schemas.openxmlformats.org/officeDocument/2006/relationships/image" Target="../media/image68.tmp"/><Relationship Id="rId7" Type="http://schemas.openxmlformats.org/officeDocument/2006/relationships/hyperlink" Target="https://www.cellsignal.com/product/productDetail.jsp?productId=2399&amp;utm_medium=b2b&amp;utm_campaign=general&amp;_requestid=7597636" TargetMode="External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tmp"/><Relationship Id="rId11" Type="http://schemas.openxmlformats.org/officeDocument/2006/relationships/hyperlink" Target="https://www.abcam.com/products/primary-antibodies/rap1a--rap1b-antibody-epr14814-ab187659.html" TargetMode="External"/><Relationship Id="rId5" Type="http://schemas.openxmlformats.org/officeDocument/2006/relationships/image" Target="../media/image70.tmp"/><Relationship Id="rId10" Type="http://schemas.openxmlformats.org/officeDocument/2006/relationships/image" Target="../media/image74.tmp"/><Relationship Id="rId4" Type="http://schemas.openxmlformats.org/officeDocument/2006/relationships/image" Target="../media/image69.tmp"/><Relationship Id="rId9" Type="http://schemas.openxmlformats.org/officeDocument/2006/relationships/image" Target="../media/image73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ybiosource.com/recombinant-protein/clathrin-interactor-1-clint1/1395017" TargetMode="External"/><Relationship Id="rId3" Type="http://schemas.openxmlformats.org/officeDocument/2006/relationships/hyperlink" Target="https://www.researchgate.net/publication/224709239_Phosphorylation_by_Dyrk1A_of_Clathrin_Coated_Vesicle-Associated_Proteins_Identification_of_the_Substrate_Proteins_and_the_Effects_of_Phosphorylation" TargetMode="External"/><Relationship Id="rId7" Type="http://schemas.openxmlformats.org/officeDocument/2006/relationships/image" Target="../media/image78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tmp"/><Relationship Id="rId5" Type="http://schemas.openxmlformats.org/officeDocument/2006/relationships/hyperlink" Target="https://www.degruyter.com/document/doi/10.1515/nf-2020-0023/html" TargetMode="External"/><Relationship Id="rId4" Type="http://schemas.openxmlformats.org/officeDocument/2006/relationships/image" Target="../media/image76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mp"/><Relationship Id="rId13" Type="http://schemas.openxmlformats.org/officeDocument/2006/relationships/hyperlink" Target="https://www.cellsignal.com/products/primary-antibodies/cdc37-d11a3-xp-rabbit-mab/4793?N=0+4294956287&amp;Nrpp=200&amp;No=1400&amp;fromPage=plp&amp;_requestid=919043" TargetMode="External"/><Relationship Id="rId3" Type="http://schemas.openxmlformats.org/officeDocument/2006/relationships/image" Target="../media/image80.tmp"/><Relationship Id="rId7" Type="http://schemas.openxmlformats.org/officeDocument/2006/relationships/image" Target="../media/image84.tmp"/><Relationship Id="rId12" Type="http://schemas.openxmlformats.org/officeDocument/2006/relationships/hyperlink" Target="https://www.abcam.com/products/primary-antibodies/alexa-fluor-488-cdc37-antibody-epr4935-ab202710.html" TargetMode="External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tmp"/><Relationship Id="rId11" Type="http://schemas.openxmlformats.org/officeDocument/2006/relationships/image" Target="../media/image88.tmp"/><Relationship Id="rId5" Type="http://schemas.openxmlformats.org/officeDocument/2006/relationships/image" Target="../media/image82.png"/><Relationship Id="rId10" Type="http://schemas.openxmlformats.org/officeDocument/2006/relationships/image" Target="../media/image87.tmp"/><Relationship Id="rId4" Type="http://schemas.openxmlformats.org/officeDocument/2006/relationships/image" Target="../media/image81.png"/><Relationship Id="rId9" Type="http://schemas.openxmlformats.org/officeDocument/2006/relationships/image" Target="../media/image86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mp"/><Relationship Id="rId13" Type="http://schemas.openxmlformats.org/officeDocument/2006/relationships/image" Target="../media/image37.tmp"/><Relationship Id="rId18" Type="http://schemas.openxmlformats.org/officeDocument/2006/relationships/hyperlink" Target="https://www.bosterbio.com/datasheet?sku=PROTO70370" TargetMode="External"/><Relationship Id="rId3" Type="http://schemas.openxmlformats.org/officeDocument/2006/relationships/hyperlink" Target="https://cdn1.sinobiological.com/reagent/50769-M08H.pdf" TargetMode="External"/><Relationship Id="rId21" Type="http://schemas.openxmlformats.org/officeDocument/2006/relationships/hyperlink" Target="https://www.mybiosource.com/ctss-recombinant-protein/cathepsin-s/146802" TargetMode="External"/><Relationship Id="rId7" Type="http://schemas.openxmlformats.org/officeDocument/2006/relationships/hyperlink" Target="file:///C:\Users\gamaf\Downloads\datasheet_222431.pdf" TargetMode="External"/><Relationship Id="rId12" Type="http://schemas.openxmlformats.org/officeDocument/2006/relationships/image" Target="../media/image36.tmp"/><Relationship Id="rId17" Type="http://schemas.openxmlformats.org/officeDocument/2006/relationships/image" Target="../media/image41.tmp"/><Relationship Id="rId2" Type="http://schemas.openxmlformats.org/officeDocument/2006/relationships/hyperlink" Target="https://www.uniprot.org/uniprotkb/O70370/entry" TargetMode="External"/><Relationship Id="rId16" Type="http://schemas.openxmlformats.org/officeDocument/2006/relationships/image" Target="../media/image40.tmp"/><Relationship Id="rId20" Type="http://schemas.openxmlformats.org/officeDocument/2006/relationships/hyperlink" Target="https://www.novusbio.com/products/cathepsin-s-recombinant-protein_nbp2-52349?utm_source=biocompare&amp;utm_medium=referral&amp;utm_campaign=product_NBP2-52349&amp;utm_term=peptidesandproteins&amp;utm_content=editorial#datashe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mp"/><Relationship Id="rId11" Type="http://schemas.openxmlformats.org/officeDocument/2006/relationships/image" Target="../media/image35.tmp"/><Relationship Id="rId5" Type="http://schemas.openxmlformats.org/officeDocument/2006/relationships/image" Target="../media/image30.tmp"/><Relationship Id="rId15" Type="http://schemas.openxmlformats.org/officeDocument/2006/relationships/image" Target="../media/image39.tmp"/><Relationship Id="rId10" Type="http://schemas.openxmlformats.org/officeDocument/2006/relationships/image" Target="../media/image34.tmp"/><Relationship Id="rId19" Type="http://schemas.openxmlformats.org/officeDocument/2006/relationships/hyperlink" Target="https://www.biomatik.com/proteins/recombinant-cathepsin-s-ctss-cat-rpu40737/" TargetMode="External"/><Relationship Id="rId4" Type="http://schemas.openxmlformats.org/officeDocument/2006/relationships/image" Target="../media/image29.tmp"/><Relationship Id="rId9" Type="http://schemas.openxmlformats.org/officeDocument/2006/relationships/image" Target="../media/image33.tmp"/><Relationship Id="rId14" Type="http://schemas.openxmlformats.org/officeDocument/2006/relationships/image" Target="../media/image3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7" Type="http://schemas.openxmlformats.org/officeDocument/2006/relationships/image" Target="../media/image46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ndsystems.com/products/recombinant-mouse-chitinase-3-like-1-protein-cf_2649-ch" TargetMode="Externa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21.tmp"/><Relationship Id="rId7" Type="http://schemas.openxmlformats.org/officeDocument/2006/relationships/image" Target="../media/image25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mp"/><Relationship Id="rId13" Type="http://schemas.openxmlformats.org/officeDocument/2006/relationships/image" Target="../media/image37.tmp"/><Relationship Id="rId18" Type="http://schemas.openxmlformats.org/officeDocument/2006/relationships/hyperlink" Target="https://www.bosterbio.com/datasheet?sku=PROTO70370" TargetMode="External"/><Relationship Id="rId3" Type="http://schemas.openxmlformats.org/officeDocument/2006/relationships/hyperlink" Target="https://cdn1.sinobiological.com/reagent/50769-M08H.pdf" TargetMode="External"/><Relationship Id="rId21" Type="http://schemas.openxmlformats.org/officeDocument/2006/relationships/hyperlink" Target="https://www.mybiosource.com/ctss-recombinant-protein/cathepsin-s/146802" TargetMode="External"/><Relationship Id="rId7" Type="http://schemas.openxmlformats.org/officeDocument/2006/relationships/hyperlink" Target="file:///C:\Users\gamaf\Downloads\datasheet_222431.pdf" TargetMode="External"/><Relationship Id="rId12" Type="http://schemas.openxmlformats.org/officeDocument/2006/relationships/image" Target="../media/image36.tmp"/><Relationship Id="rId17" Type="http://schemas.openxmlformats.org/officeDocument/2006/relationships/image" Target="../media/image41.tmp"/><Relationship Id="rId2" Type="http://schemas.openxmlformats.org/officeDocument/2006/relationships/hyperlink" Target="https://www.uniprot.org/uniprotkb/O70370/entry" TargetMode="External"/><Relationship Id="rId16" Type="http://schemas.openxmlformats.org/officeDocument/2006/relationships/image" Target="../media/image40.tmp"/><Relationship Id="rId20" Type="http://schemas.openxmlformats.org/officeDocument/2006/relationships/hyperlink" Target="https://www.novusbio.com/products/cathepsin-s-recombinant-protein_nbp2-52349?utm_source=biocompare&amp;utm_medium=referral&amp;utm_campaign=product_NBP2-52349&amp;utm_term=peptidesandproteins&amp;utm_content=editorial#datashe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tmp"/><Relationship Id="rId11" Type="http://schemas.openxmlformats.org/officeDocument/2006/relationships/image" Target="../media/image35.tmp"/><Relationship Id="rId5" Type="http://schemas.openxmlformats.org/officeDocument/2006/relationships/image" Target="../media/image30.tmp"/><Relationship Id="rId15" Type="http://schemas.openxmlformats.org/officeDocument/2006/relationships/image" Target="../media/image39.tmp"/><Relationship Id="rId10" Type="http://schemas.openxmlformats.org/officeDocument/2006/relationships/image" Target="../media/image34.tmp"/><Relationship Id="rId19" Type="http://schemas.openxmlformats.org/officeDocument/2006/relationships/hyperlink" Target="https://www.biomatik.com/proteins/recombinant-cathepsin-s-ctss-cat-rpu40737/" TargetMode="External"/><Relationship Id="rId4" Type="http://schemas.openxmlformats.org/officeDocument/2006/relationships/image" Target="../media/image29.tmp"/><Relationship Id="rId9" Type="http://schemas.openxmlformats.org/officeDocument/2006/relationships/image" Target="../media/image33.tmp"/><Relationship Id="rId14" Type="http://schemas.openxmlformats.org/officeDocument/2006/relationships/image" Target="../media/image38.tmp"/><Relationship Id="rId2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8DD1255-F1CC-2A25-F0A6-425F6FB945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0054">
            <a:off x="8885061" y="5253182"/>
            <a:ext cx="3289244" cy="10788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1E494F4-A7BE-B44A-A83D-559CEA0EB7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0846">
            <a:off x="8580106" y="657468"/>
            <a:ext cx="4130209" cy="163287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7A286CE-6C27-EAEE-B48E-A5ACC8923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76861"/>
            <a:ext cx="12192000" cy="126182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fr-FR" sz="4800" dirty="0" err="1"/>
              <a:t>Proteomic</a:t>
            </a:r>
            <a:r>
              <a:rPr lang="fr-FR" sz="4800" dirty="0"/>
              <a:t> </a:t>
            </a:r>
            <a:r>
              <a:rPr lang="fr-FR" sz="4800" dirty="0" err="1"/>
              <a:t>analysis</a:t>
            </a:r>
            <a:r>
              <a:rPr lang="fr-FR" sz="4800" dirty="0"/>
              <a:t>– </a:t>
            </a:r>
            <a:r>
              <a:rPr lang="fr-FR" sz="4800" dirty="0" err="1"/>
              <a:t>Proteomic</a:t>
            </a:r>
            <a:r>
              <a:rPr lang="fr-FR" sz="4800" dirty="0"/>
              <a:t> Platform</a:t>
            </a:r>
            <a:br>
              <a:rPr lang="fr-FR" sz="4800" dirty="0"/>
            </a:br>
            <a:r>
              <a:rPr lang="fr-FR" sz="4800" dirty="0"/>
              <a:t>IRIC-Université de Montréal</a:t>
            </a:r>
            <a:endParaRPr lang="fr-CA" sz="4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D97AA4-9AE4-3989-93CF-B1FD3009B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3975" y="5030788"/>
            <a:ext cx="9144000" cy="1655762"/>
          </a:xfrm>
        </p:spPr>
        <p:txBody>
          <a:bodyPr/>
          <a:lstStyle/>
          <a:p>
            <a:r>
              <a:rPr lang="fr-FR" dirty="0" err="1"/>
              <a:t>October</a:t>
            </a:r>
            <a:r>
              <a:rPr lang="fr-FR" dirty="0"/>
              <a:t> 5th, 2023</a:t>
            </a:r>
          </a:p>
          <a:p>
            <a:r>
              <a:rPr lang="fr-FR" dirty="0"/>
              <a:t>Felipe Da Gama </a:t>
            </a:r>
          </a:p>
          <a:p>
            <a:r>
              <a:rPr lang="fr-FR" dirty="0"/>
              <a:t>Steve </a:t>
            </a:r>
            <a:r>
              <a:rPr lang="fr-FR" dirty="0" err="1"/>
              <a:t>Lacroix’s</a:t>
            </a:r>
            <a:r>
              <a:rPr lang="fr-FR" dirty="0"/>
              <a:t> </a:t>
            </a:r>
            <a:r>
              <a:rPr lang="fr-FR" dirty="0" err="1"/>
              <a:t>Laboratory</a:t>
            </a:r>
            <a:r>
              <a:rPr lang="fr-FR" dirty="0"/>
              <a:t> </a:t>
            </a:r>
            <a:endParaRPr lang="fr-CA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0776676-7256-D596-5C11-546010AA045F}"/>
              </a:ext>
            </a:extLst>
          </p:cNvPr>
          <p:cNvSpPr txBox="1">
            <a:spLocks/>
          </p:cNvSpPr>
          <p:nvPr/>
        </p:nvSpPr>
        <p:spPr>
          <a:xfrm>
            <a:off x="1524000" y="986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Identification of proteins causing the neurotoxic effects of IL-1β in a mouse model of multiple sclerosis</a:t>
            </a:r>
            <a:endParaRPr lang="fr-CA" sz="4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C1DC3B-C8E6-0BE0-ED5F-3AD4CDDDC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3164">
            <a:off x="-663985" y="-270905"/>
            <a:ext cx="2391185" cy="191648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6492DA-6F85-8ECE-A41D-BBF6B4FD9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1"/>
          <a:stretch/>
        </p:blipFill>
        <p:spPr>
          <a:xfrm rot="19703760">
            <a:off x="456522" y="5112020"/>
            <a:ext cx="1665743" cy="23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59DBFF-CBAC-D18F-BBE1-CE2FB2BD0C76}"/>
              </a:ext>
            </a:extLst>
          </p:cNvPr>
          <p:cNvSpPr txBox="1"/>
          <p:nvPr/>
        </p:nvSpPr>
        <p:spPr>
          <a:xfrm>
            <a:off x="-1" y="0"/>
            <a:ext cx="1111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Contrôle: Chitinase-3-like</a:t>
            </a:r>
            <a:endParaRPr lang="fr-CA" sz="3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94DCF2-9889-93EB-E5B5-EDF079EA1789}"/>
              </a:ext>
            </a:extLst>
          </p:cNvPr>
          <p:cNvSpPr txBox="1"/>
          <p:nvPr/>
        </p:nvSpPr>
        <p:spPr>
          <a:xfrm>
            <a:off x="0" y="652756"/>
            <a:ext cx="308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Ce que l’on sait : </a:t>
            </a:r>
            <a:endParaRPr lang="fr-CA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3B8BD2-BCC9-4DBA-5333-DC7235169B4B}"/>
              </a:ext>
            </a:extLst>
          </p:cNvPr>
          <p:cNvSpPr txBox="1"/>
          <p:nvPr/>
        </p:nvSpPr>
        <p:spPr>
          <a:xfrm>
            <a:off x="86627" y="1106904"/>
            <a:ext cx="63334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Biomarqueur dans les pathologies inflammatoires et neurodégénératives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niveaux de présence de la </a:t>
            </a:r>
            <a:r>
              <a:rPr lang="fr-FR" dirty="0" err="1"/>
              <a:t>chitinase</a:t>
            </a:r>
            <a:r>
              <a:rPr lang="fr-FR" dirty="0"/>
              <a:t> sont mesurées dans le sang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Nom: </a:t>
            </a:r>
            <a:r>
              <a:rPr lang="fr-FR" dirty="0" err="1"/>
              <a:t>chitinase</a:t>
            </a:r>
            <a:r>
              <a:rPr lang="fr-FR" dirty="0"/>
              <a:t> ou </a:t>
            </a:r>
            <a:r>
              <a:rPr lang="fr-FR" dirty="0" err="1"/>
              <a:t>chitotriosidase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Exprimé dans les macrophages actifs, neutrophiles, cellules dendritiques et cellules dérivées de monocytes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MS: niveau élevé de CHIT1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CHIT1: macrophages, neutrophiles et microglie – sécrété ou dans la région extracellulaire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CHI3L1: monocytes, macrophages et astrocytes – sécrété ou dans la région extracellulaire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B4944F-9DF9-AE4D-2FA0-7FD26737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77" y="1901712"/>
            <a:ext cx="4702396" cy="242244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7A7D675-371F-1CAF-964B-5DF50A56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977" y="78257"/>
            <a:ext cx="4702396" cy="13488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46D4A56-942D-2417-FC71-DFC619F2D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93" y="4516005"/>
            <a:ext cx="6333424" cy="1752522"/>
          </a:xfrm>
          <a:prstGeom prst="rect">
            <a:avLst/>
          </a:prstGeom>
        </p:spPr>
      </p:pic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8C6E666D-1D6A-A49E-CBF1-61F26B13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10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882E6C-DFA2-BF5B-8D3D-BFB2B1C8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3" y="4513545"/>
            <a:ext cx="2844946" cy="7429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F00B47-82FC-67CC-BAED-97E84CB84562}"/>
              </a:ext>
            </a:extLst>
          </p:cNvPr>
          <p:cNvSpPr/>
          <p:nvPr/>
        </p:nvSpPr>
        <p:spPr>
          <a:xfrm>
            <a:off x="173832" y="4468397"/>
            <a:ext cx="3002506" cy="2153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82CB16E-3C36-7D7E-06E3-C5A85F4BA8EB}"/>
              </a:ext>
            </a:extLst>
          </p:cNvPr>
          <p:cNvSpPr txBox="1"/>
          <p:nvPr/>
        </p:nvSpPr>
        <p:spPr>
          <a:xfrm>
            <a:off x="520053" y="5945361"/>
            <a:ext cx="231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hlinkClick r:id="rId6"/>
              </a:rPr>
              <a:t>Recombinant Mouse </a:t>
            </a:r>
            <a:r>
              <a:rPr lang="fr-CA" sz="1200" dirty="0" err="1">
                <a:hlinkClick r:id="rId6"/>
              </a:rPr>
              <a:t>Chitinase</a:t>
            </a:r>
            <a:r>
              <a:rPr lang="fr-CA" sz="1200" dirty="0">
                <a:hlinkClick r:id="rId6"/>
              </a:rPr>
              <a:t> 3-like 1 </a:t>
            </a:r>
            <a:r>
              <a:rPr lang="fr-CA" sz="1200" dirty="0" err="1">
                <a:hlinkClick r:id="rId6"/>
              </a:rPr>
              <a:t>Protein</a:t>
            </a:r>
            <a:r>
              <a:rPr lang="fr-CA" sz="1200" dirty="0">
                <a:hlinkClick r:id="rId6"/>
              </a:rPr>
              <a:t>, CF 2649-CH-050: R&amp;D </a:t>
            </a:r>
            <a:r>
              <a:rPr lang="fr-CA" sz="1200" dirty="0" err="1">
                <a:hlinkClick r:id="rId6"/>
              </a:rPr>
              <a:t>Systems</a:t>
            </a:r>
            <a:r>
              <a:rPr lang="fr-CA" sz="1200" dirty="0">
                <a:hlinkClick r:id="rId6"/>
              </a:rPr>
              <a:t> (rndsystems.com)</a:t>
            </a:r>
            <a:endParaRPr lang="fr-CA" sz="12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EAAD958-870D-E0AC-4889-28E028328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75" y="5373163"/>
            <a:ext cx="1301817" cy="5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5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66CE37F6-194E-1FBE-B862-A39B0825A641}"/>
              </a:ext>
            </a:extLst>
          </p:cNvPr>
          <p:cNvGrpSpPr/>
          <p:nvPr/>
        </p:nvGrpSpPr>
        <p:grpSpPr>
          <a:xfrm>
            <a:off x="340360" y="121920"/>
            <a:ext cx="9007484" cy="5941996"/>
            <a:chOff x="340360" y="121920"/>
            <a:chExt cx="9791700" cy="651908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D1D396C-04C3-5D04-23B8-336A6BAA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60" y="121920"/>
              <a:ext cx="1894840" cy="189484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1C51C7C-CE2B-6C75-43C3-AC059031B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040" y="121920"/>
              <a:ext cx="1894840" cy="189484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663943C-10DE-8F6C-5CB1-541F3D0CE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840" y="121920"/>
              <a:ext cx="1894840" cy="189484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03AEB16-53A9-04F2-1DBF-C18AC2B2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180" y="121920"/>
              <a:ext cx="1894840" cy="189484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A61E682-52CF-B74F-3553-EA246897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220" y="121920"/>
              <a:ext cx="1894840" cy="189484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80EB376-FB32-A953-4036-A06784BB1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040" y="2291080"/>
              <a:ext cx="1894840" cy="1894840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951CDE9-1B17-5D50-5839-5446A456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840" y="2291080"/>
              <a:ext cx="1894840" cy="1894840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31E28D5-4C75-E70E-1D21-130A525BB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640" y="2291080"/>
              <a:ext cx="1894840" cy="189484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C6A623-D0A5-4F77-405F-F1BB96E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7220" y="2291080"/>
              <a:ext cx="1894840" cy="189484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F0078213-418B-92BC-B83B-470AD4187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040" y="4460240"/>
              <a:ext cx="1894840" cy="189484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C1E7659-4B98-95DE-F564-8F8EC0B09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7840" y="4465320"/>
              <a:ext cx="1894840" cy="189484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919CB4B-4970-F941-AF55-9EF202BF1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3640" y="4460240"/>
              <a:ext cx="1894840" cy="1894840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2AA47AF-0E80-0355-5A31-FD4F1E7D19CA}"/>
                </a:ext>
              </a:extLst>
            </p:cNvPr>
            <p:cNvSpPr txBox="1"/>
            <p:nvPr/>
          </p:nvSpPr>
          <p:spPr>
            <a:xfrm>
              <a:off x="833120" y="1981200"/>
              <a:ext cx="985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Medium</a:t>
              </a:r>
              <a:endParaRPr lang="fr-CA" sz="1200" b="1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B6608C9-1E49-02FB-C0A5-6683A3205046}"/>
                </a:ext>
              </a:extLst>
            </p:cNvPr>
            <p:cNvSpPr txBox="1"/>
            <p:nvPr/>
          </p:nvSpPr>
          <p:spPr>
            <a:xfrm>
              <a:off x="2347807" y="1962388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Cathepsin S 1000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1EF3F67-C3EE-E8D0-AC86-43B5BCA5AF46}"/>
                </a:ext>
              </a:extLst>
            </p:cNvPr>
            <p:cNvSpPr txBox="1"/>
            <p:nvPr/>
          </p:nvSpPr>
          <p:spPr>
            <a:xfrm>
              <a:off x="4305299" y="1962387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Cathepsin S 2000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8C413FD-9D40-E50D-88F6-EDDA345812E8}"/>
                </a:ext>
              </a:extLst>
            </p:cNvPr>
            <p:cNvSpPr txBox="1"/>
            <p:nvPr/>
          </p:nvSpPr>
          <p:spPr>
            <a:xfrm>
              <a:off x="6271259" y="1966229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Cathepsin S 3000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24C9B34-A9D8-0CB0-465B-9EAE662E9C63}"/>
                </a:ext>
              </a:extLst>
            </p:cNvPr>
            <p:cNvSpPr txBox="1"/>
            <p:nvPr/>
          </p:nvSpPr>
          <p:spPr>
            <a:xfrm>
              <a:off x="8238065" y="1991566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Cathepsin S 4000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4C6C3002-52DD-7950-B2D6-33AF183CEB14}"/>
                </a:ext>
              </a:extLst>
            </p:cNvPr>
            <p:cNvSpPr txBox="1"/>
            <p:nvPr/>
          </p:nvSpPr>
          <p:spPr>
            <a:xfrm>
              <a:off x="2347807" y="4157134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err="1"/>
                <a:t>Chitinase</a:t>
              </a:r>
              <a:r>
                <a:rPr lang="fr-FR" sz="1200" b="1" dirty="0"/>
                <a:t> 100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73FA015-36FC-A80D-3B89-475D1BC1E11B}"/>
                </a:ext>
              </a:extLst>
            </p:cNvPr>
            <p:cNvSpPr txBox="1"/>
            <p:nvPr/>
          </p:nvSpPr>
          <p:spPr>
            <a:xfrm>
              <a:off x="4305299" y="4157133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err="1"/>
                <a:t>Chitinase</a:t>
              </a:r>
              <a:r>
                <a:rPr lang="fr-FR" sz="1200" b="1" dirty="0"/>
                <a:t> 300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320894E-A546-3C95-09C4-D1073D388E6D}"/>
                </a:ext>
              </a:extLst>
            </p:cNvPr>
            <p:cNvSpPr txBox="1"/>
            <p:nvPr/>
          </p:nvSpPr>
          <p:spPr>
            <a:xfrm>
              <a:off x="6271259" y="4160975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err="1"/>
                <a:t>Chitinase</a:t>
              </a:r>
              <a:r>
                <a:rPr lang="fr-FR" sz="1200" b="1" dirty="0"/>
                <a:t> 600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4A27FA2-49FF-B9FD-0C35-FE43439B8E35}"/>
                </a:ext>
              </a:extLst>
            </p:cNvPr>
            <p:cNvSpPr txBox="1"/>
            <p:nvPr/>
          </p:nvSpPr>
          <p:spPr>
            <a:xfrm>
              <a:off x="8238065" y="4186312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 err="1"/>
                <a:t>Chitinase</a:t>
              </a:r>
              <a:r>
                <a:rPr lang="fr-FR" sz="1200" b="1" dirty="0"/>
                <a:t> 1000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BCD5659-B953-01BF-B98B-3D5C5907F974}"/>
                </a:ext>
              </a:extLst>
            </p:cNvPr>
            <p:cNvSpPr txBox="1"/>
            <p:nvPr/>
          </p:nvSpPr>
          <p:spPr>
            <a:xfrm>
              <a:off x="2342728" y="6360160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NGF 50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21B659C-45A1-8967-A28C-CF521ACDC569}"/>
                </a:ext>
              </a:extLst>
            </p:cNvPr>
            <p:cNvSpPr txBox="1"/>
            <p:nvPr/>
          </p:nvSpPr>
          <p:spPr>
            <a:xfrm>
              <a:off x="4300220" y="6360159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NGF 100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AAA91ECF-670B-88F8-FFE4-2E3031AFF035}"/>
                </a:ext>
              </a:extLst>
            </p:cNvPr>
            <p:cNvSpPr txBox="1"/>
            <p:nvPr/>
          </p:nvSpPr>
          <p:spPr>
            <a:xfrm>
              <a:off x="6266180" y="6364001"/>
              <a:ext cx="18923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dirty="0"/>
                <a:t>NGF 200 </a:t>
              </a:r>
              <a:r>
                <a:rPr lang="fr-FR" sz="1200" b="1" dirty="0" err="1"/>
                <a:t>ng</a:t>
              </a:r>
              <a:r>
                <a:rPr lang="fr-FR" sz="1200" b="1" dirty="0"/>
                <a:t>/µL</a:t>
              </a:r>
              <a:endParaRPr lang="fr-CA" sz="1200" b="1" dirty="0"/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17AD39CF-2040-B6CA-35C8-557BB1C398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65" y="3799927"/>
            <a:ext cx="2792758" cy="294433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87D8A9A-C0D9-05CB-768C-9F04F2EF427F}"/>
              </a:ext>
            </a:extLst>
          </p:cNvPr>
          <p:cNvSpPr txBox="1"/>
          <p:nvPr/>
        </p:nvSpPr>
        <p:spPr>
          <a:xfrm>
            <a:off x="313881" y="6420051"/>
            <a:ext cx="4893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Images: confocal x20/Quantification: </a:t>
            </a:r>
            <a:r>
              <a:rPr lang="fr-FR" sz="1400" dirty="0" err="1"/>
              <a:t>GraphPad</a:t>
            </a:r>
            <a:endParaRPr lang="fr-CA" sz="1400" dirty="0"/>
          </a:p>
        </p:txBody>
      </p:sp>
      <p:sp>
        <p:nvSpPr>
          <p:cNvPr id="44" name="Espace réservé du numéro de diapositive 1">
            <a:extLst>
              <a:ext uri="{FF2B5EF4-FFF2-40B4-BE49-F238E27FC236}">
                <a16:creationId xmlns:a16="http://schemas.microsoft.com/office/drawing/2014/main" id="{0EBA4527-1464-2615-F4FA-01F003B9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11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roupe 1739">
            <a:extLst>
              <a:ext uri="{FF2B5EF4-FFF2-40B4-BE49-F238E27FC236}">
                <a16:creationId xmlns:a16="http://schemas.microsoft.com/office/drawing/2014/main" id="{C6A5A758-2F14-9196-64FC-E82DAB7ACBA4}"/>
              </a:ext>
            </a:extLst>
          </p:cNvPr>
          <p:cNvGrpSpPr/>
          <p:nvPr/>
        </p:nvGrpSpPr>
        <p:grpSpPr>
          <a:xfrm>
            <a:off x="-61913" y="93663"/>
            <a:ext cx="9105901" cy="7010400"/>
            <a:chOff x="-61913" y="93663"/>
            <a:chExt cx="9105901" cy="701040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6C520118-9ED2-E0AC-3BCB-C131A9ED0D2D}"/>
                </a:ext>
              </a:extLst>
            </p:cNvPr>
            <p:cNvSpPr txBox="1"/>
            <p:nvPr/>
          </p:nvSpPr>
          <p:spPr>
            <a:xfrm>
              <a:off x="6604000" y="2767016"/>
              <a:ext cx="4381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Ripor2</a:t>
              </a:r>
              <a:endParaRPr lang="fr-CA" sz="600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E38F76F-AB75-1113-8A88-FD6C69E82C8F}"/>
                </a:ext>
              </a:extLst>
            </p:cNvPr>
            <p:cNvSpPr txBox="1"/>
            <p:nvPr/>
          </p:nvSpPr>
          <p:spPr>
            <a:xfrm>
              <a:off x="6180139" y="2751266"/>
              <a:ext cx="43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Tardbp</a:t>
              </a:r>
              <a:endParaRPr lang="fr-CA" sz="4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5F95F50-57DB-79CA-3145-BF3B195A4290}"/>
                </a:ext>
              </a:extLst>
            </p:cNvPr>
            <p:cNvSpPr txBox="1"/>
            <p:nvPr/>
          </p:nvSpPr>
          <p:spPr>
            <a:xfrm>
              <a:off x="6467103" y="3345684"/>
              <a:ext cx="43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Tardbp</a:t>
              </a:r>
              <a:endParaRPr lang="fr-CA" sz="4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7702830-B905-1D87-271F-5C1BFD69CE4C}"/>
                </a:ext>
              </a:extLst>
            </p:cNvPr>
            <p:cNvSpPr txBox="1"/>
            <p:nvPr/>
          </p:nvSpPr>
          <p:spPr>
            <a:xfrm>
              <a:off x="6296804" y="3632212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Ppp1r18</a:t>
              </a:r>
              <a:endParaRPr lang="fr-CA" sz="200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C3DC5CF-B742-0876-97E5-0C5F48E645E7}"/>
                </a:ext>
              </a:extLst>
            </p:cNvPr>
            <p:cNvSpPr txBox="1"/>
            <p:nvPr/>
          </p:nvSpPr>
          <p:spPr>
            <a:xfrm>
              <a:off x="5998792" y="3447546"/>
              <a:ext cx="43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Tardbp</a:t>
              </a:r>
              <a:endParaRPr lang="fr-CA" sz="4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6414145-B75A-8509-F73F-6AAD45D20F7A}"/>
                </a:ext>
              </a:extLst>
            </p:cNvPr>
            <p:cNvSpPr txBox="1"/>
            <p:nvPr/>
          </p:nvSpPr>
          <p:spPr>
            <a:xfrm>
              <a:off x="6013873" y="3230761"/>
              <a:ext cx="4381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Ripor2</a:t>
              </a:r>
              <a:endParaRPr lang="fr-CA" sz="600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81A40C0-081C-B855-3239-CAC8B4255219}"/>
                </a:ext>
              </a:extLst>
            </p:cNvPr>
            <p:cNvSpPr txBox="1"/>
            <p:nvPr/>
          </p:nvSpPr>
          <p:spPr>
            <a:xfrm>
              <a:off x="5706873" y="3092261"/>
              <a:ext cx="43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Tardbp</a:t>
              </a:r>
              <a:endParaRPr lang="fr-CA" sz="400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1C5DC2C-03E9-4B40-DCD8-C74C59F710EF}"/>
                </a:ext>
              </a:extLst>
            </p:cNvPr>
            <p:cNvSpPr txBox="1"/>
            <p:nvPr/>
          </p:nvSpPr>
          <p:spPr>
            <a:xfrm>
              <a:off x="5721953" y="3507760"/>
              <a:ext cx="4381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Ptgr1</a:t>
              </a:r>
              <a:endParaRPr lang="fr-CA" sz="2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B04F8A9-082D-3FEE-E9FA-00A24801F832}"/>
                </a:ext>
              </a:extLst>
            </p:cNvPr>
            <p:cNvSpPr txBox="1"/>
            <p:nvPr/>
          </p:nvSpPr>
          <p:spPr>
            <a:xfrm>
              <a:off x="5639620" y="3313568"/>
              <a:ext cx="5726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Tmsb15b2</a:t>
              </a:r>
              <a:endParaRPr lang="fr-CA" sz="200" dirty="0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B2F1DAF-F903-75EC-AB87-6A6428EFE311}"/>
                </a:ext>
              </a:extLst>
            </p:cNvPr>
            <p:cNvSpPr txBox="1"/>
            <p:nvPr/>
          </p:nvSpPr>
          <p:spPr>
            <a:xfrm>
              <a:off x="5577389" y="3780440"/>
              <a:ext cx="4381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Rpl18a</a:t>
              </a:r>
              <a:endParaRPr lang="fr-CA" sz="200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A9D387E-F25C-9EEA-0F3C-E754786AE949}"/>
                </a:ext>
              </a:extLst>
            </p:cNvPr>
            <p:cNvSpPr txBox="1"/>
            <p:nvPr/>
          </p:nvSpPr>
          <p:spPr>
            <a:xfrm>
              <a:off x="5463424" y="3553157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Tor1aip1</a:t>
              </a:r>
              <a:endParaRPr lang="fr-CA" sz="100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38DC6AB-A664-2168-6E0D-F3E95916F56A}"/>
                </a:ext>
              </a:extLst>
            </p:cNvPr>
            <p:cNvSpPr txBox="1"/>
            <p:nvPr/>
          </p:nvSpPr>
          <p:spPr>
            <a:xfrm>
              <a:off x="5737033" y="3542506"/>
              <a:ext cx="43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Tardbp</a:t>
              </a:r>
              <a:endParaRPr lang="fr-CA" sz="400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E4C83DF-436E-7D97-6C52-03EE6E269B65}"/>
                </a:ext>
              </a:extLst>
            </p:cNvPr>
            <p:cNvSpPr txBox="1"/>
            <p:nvPr/>
          </p:nvSpPr>
          <p:spPr>
            <a:xfrm>
              <a:off x="5461573" y="3055116"/>
              <a:ext cx="438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Adh5</a:t>
              </a:r>
              <a:endParaRPr lang="fr-CA" sz="600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384488E-95B1-AF38-3107-D354FBCF9F83}"/>
                </a:ext>
              </a:extLst>
            </p:cNvPr>
            <p:cNvSpPr txBox="1"/>
            <p:nvPr/>
          </p:nvSpPr>
          <p:spPr>
            <a:xfrm>
              <a:off x="5405465" y="3336161"/>
              <a:ext cx="43815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Blmh</a:t>
              </a:r>
              <a:endParaRPr lang="fr-CA" sz="600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D86AEE5-8B34-FE5D-11C8-25352F7A6D35}"/>
                </a:ext>
              </a:extLst>
            </p:cNvPr>
            <p:cNvSpPr txBox="1"/>
            <p:nvPr/>
          </p:nvSpPr>
          <p:spPr>
            <a:xfrm>
              <a:off x="5323779" y="3698753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Ctsh</a:t>
              </a:r>
              <a:endParaRPr lang="fr-CA" sz="2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F4622BF-1A97-B58E-351A-12439656FD24}"/>
                </a:ext>
              </a:extLst>
            </p:cNvPr>
            <p:cNvSpPr txBox="1"/>
            <p:nvPr/>
          </p:nvSpPr>
          <p:spPr>
            <a:xfrm>
              <a:off x="5284979" y="3492602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Ccdc12</a:t>
              </a:r>
              <a:endParaRPr lang="fr-CA" sz="2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47AA1598-6614-9245-DAE6-35633DA61B1B}"/>
                </a:ext>
              </a:extLst>
            </p:cNvPr>
            <p:cNvSpPr txBox="1"/>
            <p:nvPr/>
          </p:nvSpPr>
          <p:spPr>
            <a:xfrm>
              <a:off x="5147413" y="3359076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Fmnl1</a:t>
              </a:r>
              <a:endParaRPr lang="fr-CA" sz="200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8CC2FE75-417D-9FBE-E858-501797D7A104}"/>
                </a:ext>
              </a:extLst>
            </p:cNvPr>
            <p:cNvSpPr txBox="1"/>
            <p:nvPr/>
          </p:nvSpPr>
          <p:spPr>
            <a:xfrm>
              <a:off x="2214724" y="3154443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Septin11</a:t>
              </a:r>
              <a:endParaRPr lang="fr-CA" sz="100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C867CD4-7D03-8CFF-ED4C-4D229439F02A}"/>
                </a:ext>
              </a:extLst>
            </p:cNvPr>
            <p:cNvSpPr txBox="1"/>
            <p:nvPr/>
          </p:nvSpPr>
          <p:spPr>
            <a:xfrm>
              <a:off x="2445832" y="3246878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Septin11</a:t>
              </a:r>
              <a:endParaRPr lang="fr-CA" sz="100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F66E3A7-B45D-D737-2214-823442E4A698}"/>
                </a:ext>
              </a:extLst>
            </p:cNvPr>
            <p:cNvSpPr txBox="1"/>
            <p:nvPr/>
          </p:nvSpPr>
          <p:spPr>
            <a:xfrm>
              <a:off x="2627423" y="3484183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Polr2h</a:t>
              </a:r>
              <a:endParaRPr lang="fr-CA" sz="100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2527B76-2FF2-CDC1-571F-50F6DEC8079B}"/>
                </a:ext>
              </a:extLst>
            </p:cNvPr>
            <p:cNvSpPr txBox="1"/>
            <p:nvPr/>
          </p:nvSpPr>
          <p:spPr>
            <a:xfrm>
              <a:off x="2717472" y="3384170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Dut</a:t>
              </a:r>
              <a:endParaRPr lang="fr-CA" sz="100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AAE0A1A-BE66-4C2D-F646-555367FE8A25}"/>
                </a:ext>
              </a:extLst>
            </p:cNvPr>
            <p:cNvSpPr txBox="1"/>
            <p:nvPr/>
          </p:nvSpPr>
          <p:spPr>
            <a:xfrm>
              <a:off x="2667685" y="3305528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Fbl</a:t>
              </a:r>
              <a:endParaRPr lang="fr-CA" sz="100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F0129343-7CD9-2026-6FDA-C1DEA2BA64C2}"/>
                </a:ext>
              </a:extLst>
            </p:cNvPr>
            <p:cNvSpPr txBox="1"/>
            <p:nvPr/>
          </p:nvSpPr>
          <p:spPr>
            <a:xfrm>
              <a:off x="2638829" y="2637028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Cpsf6</a:t>
              </a:r>
              <a:endParaRPr lang="fr-CA" sz="100" dirty="0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855F910D-FDB3-F971-5E49-C033B3C7E3FC}"/>
                </a:ext>
              </a:extLst>
            </p:cNvPr>
            <p:cNvSpPr txBox="1"/>
            <p:nvPr/>
          </p:nvSpPr>
          <p:spPr>
            <a:xfrm>
              <a:off x="2717472" y="1972130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Cpsf6</a:t>
              </a:r>
              <a:endParaRPr lang="fr-CA" sz="100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A0669FE6-301D-7404-D8B2-34B9CA5AE226}"/>
                </a:ext>
              </a:extLst>
            </p:cNvPr>
            <p:cNvSpPr txBox="1"/>
            <p:nvPr/>
          </p:nvSpPr>
          <p:spPr>
            <a:xfrm>
              <a:off x="3133890" y="3627449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Hnrnpul1</a:t>
              </a:r>
              <a:endParaRPr lang="fr-CA" sz="100" dirty="0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339DB1BF-3252-B500-6993-C0133474FE97}"/>
                </a:ext>
              </a:extLst>
            </p:cNvPr>
            <p:cNvSpPr txBox="1"/>
            <p:nvPr/>
          </p:nvSpPr>
          <p:spPr>
            <a:xfrm>
              <a:off x="3078760" y="3724545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Ranbp2</a:t>
              </a:r>
              <a:endParaRPr lang="fr-CA" sz="100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81773C9-7672-37CF-4765-951BCA3CD34E}"/>
                </a:ext>
              </a:extLst>
            </p:cNvPr>
            <p:cNvSpPr txBox="1"/>
            <p:nvPr/>
          </p:nvSpPr>
          <p:spPr>
            <a:xfrm>
              <a:off x="3225907" y="3300217"/>
              <a:ext cx="507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Naca</a:t>
              </a:r>
              <a:endParaRPr lang="fr-CA" sz="100" dirty="0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4168CFC1-42EC-9BA0-8F9F-E3182D6BD4EC}"/>
                </a:ext>
              </a:extLst>
            </p:cNvPr>
            <p:cNvSpPr txBox="1"/>
            <p:nvPr/>
          </p:nvSpPr>
          <p:spPr>
            <a:xfrm>
              <a:off x="3060412" y="3169384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Idh3a</a:t>
              </a:r>
              <a:endParaRPr lang="fr-CA" sz="100" dirty="0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D98E9EB1-A10C-1659-56DF-59A78561009A}"/>
                </a:ext>
              </a:extLst>
            </p:cNvPr>
            <p:cNvSpPr txBox="1"/>
            <p:nvPr/>
          </p:nvSpPr>
          <p:spPr>
            <a:xfrm>
              <a:off x="2806802" y="3142287"/>
              <a:ext cx="507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Ppp1cc</a:t>
              </a:r>
              <a:endParaRPr lang="fr-CA" sz="100" dirty="0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3BA32CD-6CA3-5245-9B6B-AE3F60116203}"/>
                </a:ext>
              </a:extLst>
            </p:cNvPr>
            <p:cNvSpPr txBox="1"/>
            <p:nvPr/>
          </p:nvSpPr>
          <p:spPr>
            <a:xfrm>
              <a:off x="3233612" y="2687472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Idh3a</a:t>
              </a:r>
              <a:endParaRPr lang="fr-CA" sz="100" dirty="0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89B1DED-9AED-E4C3-0812-AF6CF3317AD9}"/>
                </a:ext>
              </a:extLst>
            </p:cNvPr>
            <p:cNvSpPr txBox="1"/>
            <p:nvPr/>
          </p:nvSpPr>
          <p:spPr>
            <a:xfrm>
              <a:off x="2780882" y="2943861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Dld</a:t>
              </a:r>
              <a:endParaRPr lang="fr-CA" sz="100" dirty="0"/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49FD5927-BD0A-2C0F-C48F-53388000E4AE}"/>
                </a:ext>
              </a:extLst>
            </p:cNvPr>
            <p:cNvSpPr txBox="1"/>
            <p:nvPr/>
          </p:nvSpPr>
          <p:spPr>
            <a:xfrm>
              <a:off x="2884865" y="2821493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Tpp2</a:t>
              </a:r>
              <a:endParaRPr lang="fr-CA" sz="100" dirty="0"/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CDFD2C5F-338E-C545-DBA4-BF756C7D431F}"/>
                </a:ext>
              </a:extLst>
            </p:cNvPr>
            <p:cNvSpPr txBox="1"/>
            <p:nvPr/>
          </p:nvSpPr>
          <p:spPr>
            <a:xfrm>
              <a:off x="2780882" y="1152659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Cpsf6</a:t>
              </a:r>
              <a:endParaRPr lang="fr-CA" sz="100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42527128-158E-1EC1-DCCF-15BAAD64BC07}"/>
                </a:ext>
              </a:extLst>
            </p:cNvPr>
            <p:cNvSpPr txBox="1"/>
            <p:nvPr/>
          </p:nvSpPr>
          <p:spPr>
            <a:xfrm>
              <a:off x="2638828" y="1043494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Cpsf6</a:t>
              </a:r>
              <a:endParaRPr lang="fr-CA" sz="100" dirty="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3D20683B-DBAE-FEDF-D45C-FAC97BB90299}"/>
                </a:ext>
              </a:extLst>
            </p:cNvPr>
            <p:cNvSpPr txBox="1"/>
            <p:nvPr/>
          </p:nvSpPr>
          <p:spPr>
            <a:xfrm>
              <a:off x="3714748" y="3771421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Rps2</a:t>
              </a:r>
              <a:endParaRPr lang="fr-CA" sz="100" dirty="0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84613C7-180F-9282-BBDA-EDFEE5112D94}"/>
                </a:ext>
              </a:extLst>
            </p:cNvPr>
            <p:cNvSpPr txBox="1"/>
            <p:nvPr/>
          </p:nvSpPr>
          <p:spPr>
            <a:xfrm>
              <a:off x="3675213" y="3682828"/>
              <a:ext cx="5072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Casp3</a:t>
              </a:r>
              <a:endParaRPr lang="fr-CA" sz="600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endParaRPr>
            </a:p>
            <a:p>
              <a:br>
                <a:rPr lang="fr-CA" sz="600" b="0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endParaRPr lang="fr-CA" sz="100" dirty="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21F0EA0-A4F7-3EAD-51F5-F9728D57F5E6}"/>
                </a:ext>
              </a:extLst>
            </p:cNvPr>
            <p:cNvSpPr txBox="1"/>
            <p:nvPr/>
          </p:nvSpPr>
          <p:spPr>
            <a:xfrm>
              <a:off x="3446134" y="3672718"/>
              <a:ext cx="5072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Acat1</a:t>
              </a:r>
              <a:endParaRPr lang="fr-CA" sz="600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endParaRPr>
            </a:p>
            <a:p>
              <a:br>
                <a:rPr lang="fr-CA" sz="600" b="0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br>
                <a:rPr lang="fr-CA" sz="600" b="0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endParaRPr lang="fr-CA" sz="600" dirty="0"/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14F3F350-C90E-9D49-5E5C-BF4D2B8058B5}"/>
                </a:ext>
              </a:extLst>
            </p:cNvPr>
            <p:cNvSpPr txBox="1"/>
            <p:nvPr/>
          </p:nvSpPr>
          <p:spPr>
            <a:xfrm>
              <a:off x="3624301" y="3538375"/>
              <a:ext cx="507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Etfb</a:t>
              </a:r>
              <a:br>
                <a:rPr lang="fr-CA" sz="600" b="0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br>
                <a:rPr lang="fr-CA" sz="600" b="0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endParaRPr lang="fr-CA" sz="600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49F7F79-E9E6-C8CC-AE15-F8FDBE8C6269}"/>
                </a:ext>
              </a:extLst>
            </p:cNvPr>
            <p:cNvSpPr txBox="1"/>
            <p:nvPr/>
          </p:nvSpPr>
          <p:spPr>
            <a:xfrm>
              <a:off x="3484369" y="3606420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Pcna</a:t>
              </a:r>
              <a:endParaRPr lang="fr-CA" sz="400" dirty="0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CF64E5EF-DBDE-125F-70E8-D27F7BDCB6D3}"/>
                </a:ext>
              </a:extLst>
            </p:cNvPr>
            <p:cNvSpPr txBox="1"/>
            <p:nvPr/>
          </p:nvSpPr>
          <p:spPr>
            <a:xfrm>
              <a:off x="3488390" y="3131940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Psme2</a:t>
              </a:r>
              <a:endParaRPr lang="fr-CA" sz="4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2223434E-A488-F2D7-9251-7BF7499ED6F5}"/>
                </a:ext>
              </a:extLst>
            </p:cNvPr>
            <p:cNvSpPr txBox="1"/>
            <p:nvPr/>
          </p:nvSpPr>
          <p:spPr>
            <a:xfrm>
              <a:off x="3512405" y="3465896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Asah1</a:t>
              </a:r>
              <a:endParaRPr lang="fr-CA" sz="200" dirty="0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20D27470-47A7-C2A8-32AD-2CBA884C39FC}"/>
                </a:ext>
              </a:extLst>
            </p:cNvPr>
            <p:cNvSpPr txBox="1"/>
            <p:nvPr/>
          </p:nvSpPr>
          <p:spPr>
            <a:xfrm>
              <a:off x="3650575" y="3010544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Psme2</a:t>
              </a:r>
              <a:endParaRPr lang="fr-CA" sz="400" dirty="0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04E4531E-8373-CF6D-275B-75610EFA9D84}"/>
                </a:ext>
              </a:extLst>
            </p:cNvPr>
            <p:cNvSpPr txBox="1"/>
            <p:nvPr/>
          </p:nvSpPr>
          <p:spPr>
            <a:xfrm>
              <a:off x="3596506" y="2907327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Rpl4</a:t>
              </a:r>
              <a:endParaRPr lang="fr-CA" sz="2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7B050236-F9E1-C566-351F-04D090E4DA8F}"/>
                </a:ext>
              </a:extLst>
            </p:cNvPr>
            <p:cNvSpPr txBox="1"/>
            <p:nvPr/>
          </p:nvSpPr>
          <p:spPr>
            <a:xfrm>
              <a:off x="3877910" y="2243496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Pdia4</a:t>
              </a:r>
              <a:endParaRPr lang="fr-CA" sz="2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73A7178E-D4C8-940B-027A-1BE76F1E1A24}"/>
                </a:ext>
              </a:extLst>
            </p:cNvPr>
            <p:cNvSpPr txBox="1"/>
            <p:nvPr/>
          </p:nvSpPr>
          <p:spPr>
            <a:xfrm>
              <a:off x="4029103" y="2961204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Rps5</a:t>
              </a:r>
              <a:endParaRPr lang="fr-CA" sz="200" dirty="0"/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79C2101D-E642-E64B-D7F8-7025B66B4F1D}"/>
                </a:ext>
              </a:extLst>
            </p:cNvPr>
            <p:cNvSpPr txBox="1"/>
            <p:nvPr/>
          </p:nvSpPr>
          <p:spPr>
            <a:xfrm>
              <a:off x="4043540" y="2654914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Rps14</a:t>
              </a:r>
              <a:endParaRPr lang="fr-CA" sz="1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87732F6E-8996-231E-32BC-10247781B152}"/>
                </a:ext>
              </a:extLst>
            </p:cNvPr>
            <p:cNvSpPr txBox="1"/>
            <p:nvPr/>
          </p:nvSpPr>
          <p:spPr>
            <a:xfrm>
              <a:off x="4176478" y="3671540"/>
              <a:ext cx="507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Myl12b</a:t>
              </a:r>
              <a:endParaRPr lang="fr-CA" sz="100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8FB8AEB0-E132-6D9A-5B77-ACE4E0D79128}"/>
                </a:ext>
              </a:extLst>
            </p:cNvPr>
            <p:cNvSpPr txBox="1"/>
            <p:nvPr/>
          </p:nvSpPr>
          <p:spPr>
            <a:xfrm>
              <a:off x="4174801" y="3473960"/>
              <a:ext cx="507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6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Hnrnpf</a:t>
              </a:r>
              <a:endParaRPr lang="fr-CA" sz="100" dirty="0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9B8F9167-EB9A-C05C-0584-A13DFC19320F}"/>
                </a:ext>
              </a:extLst>
            </p:cNvPr>
            <p:cNvSpPr txBox="1"/>
            <p:nvPr/>
          </p:nvSpPr>
          <p:spPr>
            <a:xfrm>
              <a:off x="4197267" y="3766959"/>
              <a:ext cx="50721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Eif4a1</a:t>
              </a:r>
              <a:endParaRPr lang="fr-CA" sz="1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E3639A8A-D012-D18F-1664-7CA6B27C132C}"/>
                </a:ext>
              </a:extLst>
            </p:cNvPr>
            <p:cNvSpPr txBox="1"/>
            <p:nvPr/>
          </p:nvSpPr>
          <p:spPr>
            <a:xfrm>
              <a:off x="4082969" y="3712908"/>
              <a:ext cx="43414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Hspd1</a:t>
              </a:r>
              <a:endParaRPr lang="fr-CA" sz="100" dirty="0"/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2380DB71-89B4-65EB-4C8E-C1AA490A2D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61913" y="93663"/>
              <a:ext cx="8953501" cy="6858000"/>
              <a:chOff x="-39" y="59"/>
              <a:chExt cx="5640" cy="4320"/>
            </a:xfrm>
          </p:grpSpPr>
          <p:sp>
            <p:nvSpPr>
              <p:cNvPr id="12" name="AutoShape 3">
                <a:extLst>
                  <a:ext uri="{FF2B5EF4-FFF2-40B4-BE49-F238E27FC236}">
                    <a16:creationId xmlns:a16="http://schemas.microsoft.com/office/drawing/2014/main" id="{FCB7F30C-5E6B-FAEE-AAC1-6D3BFBE6B96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-39" y="59"/>
                <a:ext cx="564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grpSp>
            <p:nvGrpSpPr>
              <p:cNvPr id="17" name="Group 205">
                <a:extLst>
                  <a:ext uri="{FF2B5EF4-FFF2-40B4-BE49-F238E27FC236}">
                    <a16:creationId xmlns:a16="http://schemas.microsoft.com/office/drawing/2014/main" id="{4C8D9757-7C9B-E549-C403-3698C3E816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0" y="558"/>
                <a:ext cx="2362" cy="3097"/>
                <a:chOff x="970" y="558"/>
                <a:chExt cx="2362" cy="3097"/>
              </a:xfrm>
            </p:grpSpPr>
            <p:sp>
              <p:nvSpPr>
                <p:cNvPr id="1539" name="Line 5">
                  <a:extLst>
                    <a:ext uri="{FF2B5EF4-FFF2-40B4-BE49-F238E27FC236}">
                      <a16:creationId xmlns:a16="http://schemas.microsoft.com/office/drawing/2014/main" id="{D6A18518-1BC3-C594-DD96-B3D3E23B5B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63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0" name="Line 6">
                  <a:extLst>
                    <a:ext uri="{FF2B5EF4-FFF2-40B4-BE49-F238E27FC236}">
                      <a16:creationId xmlns:a16="http://schemas.microsoft.com/office/drawing/2014/main" id="{E189B282-D2B0-FB78-C41C-AA0431420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59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1" name="Line 7">
                  <a:extLst>
                    <a:ext uri="{FF2B5EF4-FFF2-40B4-BE49-F238E27FC236}">
                      <a16:creationId xmlns:a16="http://schemas.microsoft.com/office/drawing/2014/main" id="{0AAF8AD3-B530-ADEB-2577-F692E1EAF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55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2" name="Line 8">
                  <a:extLst>
                    <a:ext uri="{FF2B5EF4-FFF2-40B4-BE49-F238E27FC236}">
                      <a16:creationId xmlns:a16="http://schemas.microsoft.com/office/drawing/2014/main" id="{101A12EE-4132-A473-F982-27B8BB98B1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51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3" name="Line 9">
                  <a:extLst>
                    <a:ext uri="{FF2B5EF4-FFF2-40B4-BE49-F238E27FC236}">
                      <a16:creationId xmlns:a16="http://schemas.microsoft.com/office/drawing/2014/main" id="{19927012-C26A-8D7F-8960-72866F60B2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48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4" name="Line 10">
                  <a:extLst>
                    <a:ext uri="{FF2B5EF4-FFF2-40B4-BE49-F238E27FC236}">
                      <a16:creationId xmlns:a16="http://schemas.microsoft.com/office/drawing/2014/main" id="{938993E4-DCC9-BFE7-1982-8100EFF17E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447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5" name="Line 11">
                  <a:extLst>
                    <a:ext uri="{FF2B5EF4-FFF2-40B4-BE49-F238E27FC236}">
                      <a16:creationId xmlns:a16="http://schemas.microsoft.com/office/drawing/2014/main" id="{1DCB7239-9235-3B89-3A18-E3C04DB5D8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40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6" name="Line 12">
                  <a:extLst>
                    <a:ext uri="{FF2B5EF4-FFF2-40B4-BE49-F238E27FC236}">
                      <a16:creationId xmlns:a16="http://schemas.microsoft.com/office/drawing/2014/main" id="{63B51BA2-D9CD-1341-DA4A-A8515D5EC6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37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7" name="Line 13">
                  <a:extLst>
                    <a:ext uri="{FF2B5EF4-FFF2-40B4-BE49-F238E27FC236}">
                      <a16:creationId xmlns:a16="http://schemas.microsoft.com/office/drawing/2014/main" id="{CCF76547-8D2B-C40E-895B-10C3699869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33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8" name="Line 14">
                  <a:extLst>
                    <a:ext uri="{FF2B5EF4-FFF2-40B4-BE49-F238E27FC236}">
                      <a16:creationId xmlns:a16="http://schemas.microsoft.com/office/drawing/2014/main" id="{AF2F707A-748F-9CCB-C040-DB7222AE29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294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9" name="Line 15">
                  <a:extLst>
                    <a:ext uri="{FF2B5EF4-FFF2-40B4-BE49-F238E27FC236}">
                      <a16:creationId xmlns:a16="http://schemas.microsoft.com/office/drawing/2014/main" id="{1748B84C-1C4D-EE51-6CFA-1EE67B4C1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25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0" name="Line 16">
                  <a:extLst>
                    <a:ext uri="{FF2B5EF4-FFF2-40B4-BE49-F238E27FC236}">
                      <a16:creationId xmlns:a16="http://schemas.microsoft.com/office/drawing/2014/main" id="{E5429E08-53F9-697E-1483-A6F99B6DEE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22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1" name="Line 17">
                  <a:extLst>
                    <a:ext uri="{FF2B5EF4-FFF2-40B4-BE49-F238E27FC236}">
                      <a16:creationId xmlns:a16="http://schemas.microsoft.com/office/drawing/2014/main" id="{30663C1B-8C47-1AF8-755B-388344B598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18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2" name="Line 18">
                  <a:extLst>
                    <a:ext uri="{FF2B5EF4-FFF2-40B4-BE49-F238E27FC236}">
                      <a16:creationId xmlns:a16="http://schemas.microsoft.com/office/drawing/2014/main" id="{937BB68A-04ED-08D0-AE54-C300410E98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14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3" name="Line 19">
                  <a:extLst>
                    <a:ext uri="{FF2B5EF4-FFF2-40B4-BE49-F238E27FC236}">
                      <a16:creationId xmlns:a16="http://schemas.microsoft.com/office/drawing/2014/main" id="{38FD3401-2596-F4E4-91B8-5ACA924BDF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107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4" name="Line 20">
                  <a:extLst>
                    <a:ext uri="{FF2B5EF4-FFF2-40B4-BE49-F238E27FC236}">
                      <a16:creationId xmlns:a16="http://schemas.microsoft.com/office/drawing/2014/main" id="{7B07B807-BCB4-929C-5DF2-569B585B7F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06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5" name="Line 21">
                  <a:extLst>
                    <a:ext uri="{FF2B5EF4-FFF2-40B4-BE49-F238E27FC236}">
                      <a16:creationId xmlns:a16="http://schemas.microsoft.com/office/drawing/2014/main" id="{24D911DF-5117-47B6-C606-E5910A737A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303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6" name="Line 22">
                  <a:extLst>
                    <a:ext uri="{FF2B5EF4-FFF2-40B4-BE49-F238E27FC236}">
                      <a16:creationId xmlns:a16="http://schemas.microsoft.com/office/drawing/2014/main" id="{7327D235-091F-01DE-5145-EFA5452C2F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99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7" name="Line 23">
                  <a:extLst>
                    <a:ext uri="{FF2B5EF4-FFF2-40B4-BE49-F238E27FC236}">
                      <a16:creationId xmlns:a16="http://schemas.microsoft.com/office/drawing/2014/main" id="{16DF8A12-D978-CB9C-594E-CAFBDE6676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95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8" name="Line 24">
                  <a:extLst>
                    <a:ext uri="{FF2B5EF4-FFF2-40B4-BE49-F238E27FC236}">
                      <a16:creationId xmlns:a16="http://schemas.microsoft.com/office/drawing/2014/main" id="{F27F46F8-1B83-1382-CE94-67F6CFADA7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92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9" name="Line 25">
                  <a:extLst>
                    <a:ext uri="{FF2B5EF4-FFF2-40B4-BE49-F238E27FC236}">
                      <a16:creationId xmlns:a16="http://schemas.microsoft.com/office/drawing/2014/main" id="{0670564B-D0CC-1D49-488B-B4814EF07E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88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0" name="Line 26">
                  <a:extLst>
                    <a:ext uri="{FF2B5EF4-FFF2-40B4-BE49-F238E27FC236}">
                      <a16:creationId xmlns:a16="http://schemas.microsoft.com/office/drawing/2014/main" id="{B68E739F-F0D9-30FF-4A90-1E3DC7ED7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84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1" name="Line 27">
                  <a:extLst>
                    <a:ext uri="{FF2B5EF4-FFF2-40B4-BE49-F238E27FC236}">
                      <a16:creationId xmlns:a16="http://schemas.microsoft.com/office/drawing/2014/main" id="{B7FC73CA-3BCE-D552-E8B2-41A269916F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80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2" name="Line 28">
                  <a:extLst>
                    <a:ext uri="{FF2B5EF4-FFF2-40B4-BE49-F238E27FC236}">
                      <a16:creationId xmlns:a16="http://schemas.microsoft.com/office/drawing/2014/main" id="{25A97D7E-BB18-930A-7134-3B7D3D596B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76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3" name="Line 29">
                  <a:extLst>
                    <a:ext uri="{FF2B5EF4-FFF2-40B4-BE49-F238E27FC236}">
                      <a16:creationId xmlns:a16="http://schemas.microsoft.com/office/drawing/2014/main" id="{E7EFFCB0-9968-1D86-8B99-BA8373874F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72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4" name="Line 30">
                  <a:extLst>
                    <a:ext uri="{FF2B5EF4-FFF2-40B4-BE49-F238E27FC236}">
                      <a16:creationId xmlns:a16="http://schemas.microsoft.com/office/drawing/2014/main" id="{07CA3E0B-A479-211C-A495-CFC06AAD24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69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5" name="Line 31">
                  <a:extLst>
                    <a:ext uri="{FF2B5EF4-FFF2-40B4-BE49-F238E27FC236}">
                      <a16:creationId xmlns:a16="http://schemas.microsoft.com/office/drawing/2014/main" id="{D58EE4EE-2BB4-8957-500A-0478255E4A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65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6" name="Line 32">
                  <a:extLst>
                    <a:ext uri="{FF2B5EF4-FFF2-40B4-BE49-F238E27FC236}">
                      <a16:creationId xmlns:a16="http://schemas.microsoft.com/office/drawing/2014/main" id="{B85145AD-90C4-A6A1-A1D3-CC46E5FB6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61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7" name="Line 33">
                  <a:extLst>
                    <a:ext uri="{FF2B5EF4-FFF2-40B4-BE49-F238E27FC236}">
                      <a16:creationId xmlns:a16="http://schemas.microsoft.com/office/drawing/2014/main" id="{94D3376D-F694-1365-AA9E-AD31E681BB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58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8" name="Line 34">
                  <a:extLst>
                    <a:ext uri="{FF2B5EF4-FFF2-40B4-BE49-F238E27FC236}">
                      <a16:creationId xmlns:a16="http://schemas.microsoft.com/office/drawing/2014/main" id="{3DFDBB26-4D52-06EA-765F-3DFBF005C4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54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9" name="Line 35">
                  <a:extLst>
                    <a:ext uri="{FF2B5EF4-FFF2-40B4-BE49-F238E27FC236}">
                      <a16:creationId xmlns:a16="http://schemas.microsoft.com/office/drawing/2014/main" id="{15425245-EB5D-5547-5B5F-EF0E720E0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50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0" name="Line 36">
                  <a:extLst>
                    <a:ext uri="{FF2B5EF4-FFF2-40B4-BE49-F238E27FC236}">
                      <a16:creationId xmlns:a16="http://schemas.microsoft.com/office/drawing/2014/main" id="{6B1F9605-FDA1-5A1F-68B0-4DE4B6608F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46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1" name="Line 37">
                  <a:extLst>
                    <a:ext uri="{FF2B5EF4-FFF2-40B4-BE49-F238E27FC236}">
                      <a16:creationId xmlns:a16="http://schemas.microsoft.com/office/drawing/2014/main" id="{BA9DC09B-1E6C-3165-D232-96638E4F27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42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2" name="Line 38">
                  <a:extLst>
                    <a:ext uri="{FF2B5EF4-FFF2-40B4-BE49-F238E27FC236}">
                      <a16:creationId xmlns:a16="http://schemas.microsoft.com/office/drawing/2014/main" id="{04B70E1E-F995-5DCB-E6B2-B81EE239A6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38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3" name="Line 39">
                  <a:extLst>
                    <a:ext uri="{FF2B5EF4-FFF2-40B4-BE49-F238E27FC236}">
                      <a16:creationId xmlns:a16="http://schemas.microsoft.com/office/drawing/2014/main" id="{9E0F122D-002F-F9E1-C433-63D7C8074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35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4" name="Line 40">
                  <a:extLst>
                    <a:ext uri="{FF2B5EF4-FFF2-40B4-BE49-F238E27FC236}">
                      <a16:creationId xmlns:a16="http://schemas.microsoft.com/office/drawing/2014/main" id="{078BBAE4-1D1E-82BB-D711-D4537C3918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31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5" name="Line 41">
                  <a:extLst>
                    <a:ext uri="{FF2B5EF4-FFF2-40B4-BE49-F238E27FC236}">
                      <a16:creationId xmlns:a16="http://schemas.microsoft.com/office/drawing/2014/main" id="{B70765A3-43B0-6154-E45F-8AF552F6D5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27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6" name="Line 42">
                  <a:extLst>
                    <a:ext uri="{FF2B5EF4-FFF2-40B4-BE49-F238E27FC236}">
                      <a16:creationId xmlns:a16="http://schemas.microsoft.com/office/drawing/2014/main" id="{CCBE4930-3DD4-15A7-DC5A-B94783C1F8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24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7" name="Line 43">
                  <a:extLst>
                    <a:ext uri="{FF2B5EF4-FFF2-40B4-BE49-F238E27FC236}">
                      <a16:creationId xmlns:a16="http://schemas.microsoft.com/office/drawing/2014/main" id="{A714F399-4338-692E-44C9-A35CFA46BA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203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8" name="Line 44">
                  <a:extLst>
                    <a:ext uri="{FF2B5EF4-FFF2-40B4-BE49-F238E27FC236}">
                      <a16:creationId xmlns:a16="http://schemas.microsoft.com/office/drawing/2014/main" id="{2B94B2F4-C0DA-930D-7BE6-179DC107A9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16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9" name="Line 45">
                  <a:extLst>
                    <a:ext uri="{FF2B5EF4-FFF2-40B4-BE49-F238E27FC236}">
                      <a16:creationId xmlns:a16="http://schemas.microsoft.com/office/drawing/2014/main" id="{71E32CF8-6151-F72E-4A9C-93D93F4C91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12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0" name="Line 46">
                  <a:extLst>
                    <a:ext uri="{FF2B5EF4-FFF2-40B4-BE49-F238E27FC236}">
                      <a16:creationId xmlns:a16="http://schemas.microsoft.com/office/drawing/2014/main" id="{5CDCA938-A0FB-30C3-61DE-6B8C76F155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093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1" name="Line 47">
                  <a:extLst>
                    <a:ext uri="{FF2B5EF4-FFF2-40B4-BE49-F238E27FC236}">
                      <a16:creationId xmlns:a16="http://schemas.microsoft.com/office/drawing/2014/main" id="{9A1CFF83-A324-300A-962C-C687EACE5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05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2" name="Line 48">
                  <a:extLst>
                    <a:ext uri="{FF2B5EF4-FFF2-40B4-BE49-F238E27FC236}">
                      <a16:creationId xmlns:a16="http://schemas.microsoft.com/office/drawing/2014/main" id="{47223DA9-438C-445D-B326-DA7E5B4644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201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3" name="Line 49">
                  <a:extLst>
                    <a:ext uri="{FF2B5EF4-FFF2-40B4-BE49-F238E27FC236}">
                      <a16:creationId xmlns:a16="http://schemas.microsoft.com/office/drawing/2014/main" id="{267428D4-B17A-F107-13AD-562CED19F1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97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4" name="Line 50">
                  <a:extLst>
                    <a:ext uri="{FF2B5EF4-FFF2-40B4-BE49-F238E27FC236}">
                      <a16:creationId xmlns:a16="http://schemas.microsoft.com/office/drawing/2014/main" id="{B5E0D275-7FDE-61EC-402D-E2FC194F6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93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5" name="Line 51">
                  <a:extLst>
                    <a:ext uri="{FF2B5EF4-FFF2-40B4-BE49-F238E27FC236}">
                      <a16:creationId xmlns:a16="http://schemas.microsoft.com/office/drawing/2014/main" id="{78F2560D-9F1D-646D-C377-AFB3EA179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90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6" name="Line 52">
                  <a:extLst>
                    <a:ext uri="{FF2B5EF4-FFF2-40B4-BE49-F238E27FC236}">
                      <a16:creationId xmlns:a16="http://schemas.microsoft.com/office/drawing/2014/main" id="{ED4764DB-CB56-7B19-EDD9-735DB1ABB2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86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7" name="Line 53">
                  <a:extLst>
                    <a:ext uri="{FF2B5EF4-FFF2-40B4-BE49-F238E27FC236}">
                      <a16:creationId xmlns:a16="http://schemas.microsoft.com/office/drawing/2014/main" id="{E2D80A3E-0889-2522-A270-ECA1526622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83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8" name="Line 54">
                  <a:extLst>
                    <a:ext uri="{FF2B5EF4-FFF2-40B4-BE49-F238E27FC236}">
                      <a16:creationId xmlns:a16="http://schemas.microsoft.com/office/drawing/2014/main" id="{C96CE380-4897-B63D-6DB0-D953553A31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791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9" name="Line 55">
                  <a:extLst>
                    <a:ext uri="{FF2B5EF4-FFF2-40B4-BE49-F238E27FC236}">
                      <a16:creationId xmlns:a16="http://schemas.microsoft.com/office/drawing/2014/main" id="{51CAD0B7-418D-3527-E9D0-E52BEF8753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753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0" name="Line 56">
                  <a:extLst>
                    <a:ext uri="{FF2B5EF4-FFF2-40B4-BE49-F238E27FC236}">
                      <a16:creationId xmlns:a16="http://schemas.microsoft.com/office/drawing/2014/main" id="{D94E4D61-5CAF-CDDA-A4E7-F924177FDF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71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1" name="Line 57">
                  <a:extLst>
                    <a:ext uri="{FF2B5EF4-FFF2-40B4-BE49-F238E27FC236}">
                      <a16:creationId xmlns:a16="http://schemas.microsoft.com/office/drawing/2014/main" id="{D9802F27-6E45-0A2A-D3F8-8185F1C38A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67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2" name="Line 58">
                  <a:extLst>
                    <a:ext uri="{FF2B5EF4-FFF2-40B4-BE49-F238E27FC236}">
                      <a16:creationId xmlns:a16="http://schemas.microsoft.com/office/drawing/2014/main" id="{78BC19D5-9D5E-AFEF-E5BC-18B980C745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63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3" name="Line 59">
                  <a:extLst>
                    <a:ext uri="{FF2B5EF4-FFF2-40B4-BE49-F238E27FC236}">
                      <a16:creationId xmlns:a16="http://schemas.microsoft.com/office/drawing/2014/main" id="{421D7CD4-5E75-BD4D-D295-E1070F1A4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600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4" name="Line 60">
                  <a:extLst>
                    <a:ext uri="{FF2B5EF4-FFF2-40B4-BE49-F238E27FC236}">
                      <a16:creationId xmlns:a16="http://schemas.microsoft.com/office/drawing/2014/main" id="{56DAC039-4D96-8909-D5DC-29C155C90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56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5" name="Line 61">
                  <a:extLst>
                    <a:ext uri="{FF2B5EF4-FFF2-40B4-BE49-F238E27FC236}">
                      <a16:creationId xmlns:a16="http://schemas.microsoft.com/office/drawing/2014/main" id="{029891C4-113C-D287-1516-81C9FBBB4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528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6" name="Line 62">
                  <a:extLst>
                    <a:ext uri="{FF2B5EF4-FFF2-40B4-BE49-F238E27FC236}">
                      <a16:creationId xmlns:a16="http://schemas.microsoft.com/office/drawing/2014/main" id="{ACF333BF-C2A8-F7D0-3540-7B971D460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49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7" name="Line 63">
                  <a:extLst>
                    <a:ext uri="{FF2B5EF4-FFF2-40B4-BE49-F238E27FC236}">
                      <a16:creationId xmlns:a16="http://schemas.microsoft.com/office/drawing/2014/main" id="{110F5D37-479B-0FCB-8741-78E75C860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451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8" name="Line 64">
                  <a:extLst>
                    <a:ext uri="{FF2B5EF4-FFF2-40B4-BE49-F238E27FC236}">
                      <a16:creationId xmlns:a16="http://schemas.microsoft.com/office/drawing/2014/main" id="{EF11316E-BFE9-2C2C-480D-55E20C044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41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9" name="Line 65">
                  <a:extLst>
                    <a:ext uri="{FF2B5EF4-FFF2-40B4-BE49-F238E27FC236}">
                      <a16:creationId xmlns:a16="http://schemas.microsoft.com/office/drawing/2014/main" id="{DC9A24AE-D90A-BF49-D1C5-CDDF61C551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37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0" name="Line 66">
                  <a:extLst>
                    <a:ext uri="{FF2B5EF4-FFF2-40B4-BE49-F238E27FC236}">
                      <a16:creationId xmlns:a16="http://schemas.microsoft.com/office/drawing/2014/main" id="{4EAA2F71-A5EB-0369-733B-B86F45319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33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1" name="Line 67">
                  <a:extLst>
                    <a:ext uri="{FF2B5EF4-FFF2-40B4-BE49-F238E27FC236}">
                      <a16:creationId xmlns:a16="http://schemas.microsoft.com/office/drawing/2014/main" id="{823B9DC4-80E1-350E-573F-E1A3A4F1EF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29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2" name="Line 68">
                  <a:extLst>
                    <a:ext uri="{FF2B5EF4-FFF2-40B4-BE49-F238E27FC236}">
                      <a16:creationId xmlns:a16="http://schemas.microsoft.com/office/drawing/2014/main" id="{39680084-BAF6-4C64-58D4-9B79CD8858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26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3" name="Line 69">
                  <a:extLst>
                    <a:ext uri="{FF2B5EF4-FFF2-40B4-BE49-F238E27FC236}">
                      <a16:creationId xmlns:a16="http://schemas.microsoft.com/office/drawing/2014/main" id="{EBE2D1D1-CF0A-7CD8-8FD3-E8B6ADF11A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227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4" name="Line 70">
                  <a:extLst>
                    <a:ext uri="{FF2B5EF4-FFF2-40B4-BE49-F238E27FC236}">
                      <a16:creationId xmlns:a16="http://schemas.microsoft.com/office/drawing/2014/main" id="{7AC9547C-96C9-C973-67ED-65109CB4D7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188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5" name="Line 71">
                  <a:extLst>
                    <a:ext uri="{FF2B5EF4-FFF2-40B4-BE49-F238E27FC236}">
                      <a16:creationId xmlns:a16="http://schemas.microsoft.com/office/drawing/2014/main" id="{1BC58878-E0FD-69EE-E81E-7997ADB14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15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6" name="Line 72">
                  <a:extLst>
                    <a:ext uri="{FF2B5EF4-FFF2-40B4-BE49-F238E27FC236}">
                      <a16:creationId xmlns:a16="http://schemas.microsoft.com/office/drawing/2014/main" id="{F6235D66-11A8-5FB3-3129-C42F020DA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11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7" name="Line 73">
                  <a:extLst>
                    <a:ext uri="{FF2B5EF4-FFF2-40B4-BE49-F238E27FC236}">
                      <a16:creationId xmlns:a16="http://schemas.microsoft.com/office/drawing/2014/main" id="{CF56F946-0EFD-39C5-1B89-71635FD0EF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07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8" name="Line 74">
                  <a:extLst>
                    <a:ext uri="{FF2B5EF4-FFF2-40B4-BE49-F238E27FC236}">
                      <a16:creationId xmlns:a16="http://schemas.microsoft.com/office/drawing/2014/main" id="{11BD4839-8CAD-1D25-94C3-C9AB1BCFD2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103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9" name="Line 75">
                  <a:extLst>
                    <a:ext uri="{FF2B5EF4-FFF2-40B4-BE49-F238E27FC236}">
                      <a16:creationId xmlns:a16="http://schemas.microsoft.com/office/drawing/2014/main" id="{4B4F09B4-46E8-7DF2-B1B2-74F1FCBF15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99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0" name="Line 76">
                  <a:extLst>
                    <a:ext uri="{FF2B5EF4-FFF2-40B4-BE49-F238E27FC236}">
                      <a16:creationId xmlns:a16="http://schemas.microsoft.com/office/drawing/2014/main" id="{8504F16A-71C9-5BDB-54EF-78D6F51E5A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96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1" name="Line 77">
                  <a:extLst>
                    <a:ext uri="{FF2B5EF4-FFF2-40B4-BE49-F238E27FC236}">
                      <a16:creationId xmlns:a16="http://schemas.microsoft.com/office/drawing/2014/main" id="{742A48A3-3B52-B126-5A2C-B99BACBAF4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92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2" name="Line 78">
                  <a:extLst>
                    <a:ext uri="{FF2B5EF4-FFF2-40B4-BE49-F238E27FC236}">
                      <a16:creationId xmlns:a16="http://schemas.microsoft.com/office/drawing/2014/main" id="{1E0039CE-8CF9-662F-C533-0F5EBA21D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887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3" name="Line 79">
                  <a:extLst>
                    <a:ext uri="{FF2B5EF4-FFF2-40B4-BE49-F238E27FC236}">
                      <a16:creationId xmlns:a16="http://schemas.microsoft.com/office/drawing/2014/main" id="{8C0475D6-E5B4-F95A-72A4-ADF46B5E22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84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4" name="Line 80">
                  <a:extLst>
                    <a:ext uri="{FF2B5EF4-FFF2-40B4-BE49-F238E27FC236}">
                      <a16:creationId xmlns:a16="http://schemas.microsoft.com/office/drawing/2014/main" id="{89D66A0F-ECCB-FC93-5995-0222779E40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81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5" name="Line 81">
                  <a:extLst>
                    <a:ext uri="{FF2B5EF4-FFF2-40B4-BE49-F238E27FC236}">
                      <a16:creationId xmlns:a16="http://schemas.microsoft.com/office/drawing/2014/main" id="{D3B455FA-7477-7F82-CBF5-81333E31F6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77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6" name="Line 82">
                  <a:extLst>
                    <a:ext uri="{FF2B5EF4-FFF2-40B4-BE49-F238E27FC236}">
                      <a16:creationId xmlns:a16="http://schemas.microsoft.com/office/drawing/2014/main" id="{7F54C84A-AD97-5E99-E403-AD7E15BEC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73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7" name="Line 83">
                  <a:extLst>
                    <a:ext uri="{FF2B5EF4-FFF2-40B4-BE49-F238E27FC236}">
                      <a16:creationId xmlns:a16="http://schemas.microsoft.com/office/drawing/2014/main" id="{2F807C7B-C465-20F0-0CD5-F4D5791561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700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8" name="Line 84">
                  <a:extLst>
                    <a:ext uri="{FF2B5EF4-FFF2-40B4-BE49-F238E27FC236}">
                      <a16:creationId xmlns:a16="http://schemas.microsoft.com/office/drawing/2014/main" id="{E3F26084-5F66-30E5-1B9F-2A9F50215B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662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9" name="Line 85">
                  <a:extLst>
                    <a:ext uri="{FF2B5EF4-FFF2-40B4-BE49-F238E27FC236}">
                      <a16:creationId xmlns:a16="http://schemas.microsoft.com/office/drawing/2014/main" id="{3F159819-602B-C0C7-C7AB-D698D83F4A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62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0" name="Line 86">
                  <a:extLst>
                    <a:ext uri="{FF2B5EF4-FFF2-40B4-BE49-F238E27FC236}">
                      <a16:creationId xmlns:a16="http://schemas.microsoft.com/office/drawing/2014/main" id="{44C974FF-B164-AFC8-4876-645C059C8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58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1" name="Line 87">
                  <a:extLst>
                    <a:ext uri="{FF2B5EF4-FFF2-40B4-BE49-F238E27FC236}">
                      <a16:creationId xmlns:a16="http://schemas.microsoft.com/office/drawing/2014/main" id="{C3795822-EE72-321C-1ADF-E6B0913C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0" y="558"/>
                  <a:ext cx="0" cy="1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2" name="Line 88">
                  <a:extLst>
                    <a:ext uri="{FF2B5EF4-FFF2-40B4-BE49-F238E27FC236}">
                      <a16:creationId xmlns:a16="http://schemas.microsoft.com/office/drawing/2014/main" id="{E88E918B-DDB4-08F3-2751-7C1190E9A4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63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3" name="Line 89">
                  <a:extLst>
                    <a:ext uri="{FF2B5EF4-FFF2-40B4-BE49-F238E27FC236}">
                      <a16:creationId xmlns:a16="http://schemas.microsoft.com/office/drawing/2014/main" id="{946256E0-5A9E-2AC7-00DF-0D239F4559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59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4" name="Line 90">
                  <a:extLst>
                    <a:ext uri="{FF2B5EF4-FFF2-40B4-BE49-F238E27FC236}">
                      <a16:creationId xmlns:a16="http://schemas.microsoft.com/office/drawing/2014/main" id="{7F083974-7F7D-A099-51F1-CE909807FE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55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5" name="Line 91">
                  <a:extLst>
                    <a:ext uri="{FF2B5EF4-FFF2-40B4-BE49-F238E27FC236}">
                      <a16:creationId xmlns:a16="http://schemas.microsoft.com/office/drawing/2014/main" id="{D0A95774-40DC-478E-54C6-450186819B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51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6" name="Line 92">
                  <a:extLst>
                    <a:ext uri="{FF2B5EF4-FFF2-40B4-BE49-F238E27FC236}">
                      <a16:creationId xmlns:a16="http://schemas.microsoft.com/office/drawing/2014/main" id="{54F1EEA2-E65D-D84C-1327-A8F1FD0305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48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7" name="Line 93">
                  <a:extLst>
                    <a:ext uri="{FF2B5EF4-FFF2-40B4-BE49-F238E27FC236}">
                      <a16:creationId xmlns:a16="http://schemas.microsoft.com/office/drawing/2014/main" id="{636656F9-153F-6764-71B5-543BC7C516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447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8" name="Line 94">
                  <a:extLst>
                    <a:ext uri="{FF2B5EF4-FFF2-40B4-BE49-F238E27FC236}">
                      <a16:creationId xmlns:a16="http://schemas.microsoft.com/office/drawing/2014/main" id="{39BE4B4F-F21F-964C-6870-13D4275E52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40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9" name="Line 95">
                  <a:extLst>
                    <a:ext uri="{FF2B5EF4-FFF2-40B4-BE49-F238E27FC236}">
                      <a16:creationId xmlns:a16="http://schemas.microsoft.com/office/drawing/2014/main" id="{C22010E9-4876-0843-9108-CDD232202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37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0" name="Line 96">
                  <a:extLst>
                    <a:ext uri="{FF2B5EF4-FFF2-40B4-BE49-F238E27FC236}">
                      <a16:creationId xmlns:a16="http://schemas.microsoft.com/office/drawing/2014/main" id="{E1D58789-378E-A6A3-8823-D544BF2D19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33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1" name="Line 97">
                  <a:extLst>
                    <a:ext uri="{FF2B5EF4-FFF2-40B4-BE49-F238E27FC236}">
                      <a16:creationId xmlns:a16="http://schemas.microsoft.com/office/drawing/2014/main" id="{1A17839E-9BCE-E254-29F6-7B40719EB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294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2" name="Line 98">
                  <a:extLst>
                    <a:ext uri="{FF2B5EF4-FFF2-40B4-BE49-F238E27FC236}">
                      <a16:creationId xmlns:a16="http://schemas.microsoft.com/office/drawing/2014/main" id="{1DF7BC26-59AC-D611-F781-0B92DAFB45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25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3" name="Line 99">
                  <a:extLst>
                    <a:ext uri="{FF2B5EF4-FFF2-40B4-BE49-F238E27FC236}">
                      <a16:creationId xmlns:a16="http://schemas.microsoft.com/office/drawing/2014/main" id="{D9701448-F4BE-482A-E6C0-DC1480DBDB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22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4" name="Line 100">
                  <a:extLst>
                    <a:ext uri="{FF2B5EF4-FFF2-40B4-BE49-F238E27FC236}">
                      <a16:creationId xmlns:a16="http://schemas.microsoft.com/office/drawing/2014/main" id="{8204FE6B-018C-2D7B-3A5A-5FBA3DC89A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18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5" name="Line 101">
                  <a:extLst>
                    <a:ext uri="{FF2B5EF4-FFF2-40B4-BE49-F238E27FC236}">
                      <a16:creationId xmlns:a16="http://schemas.microsoft.com/office/drawing/2014/main" id="{79B2F82A-8035-280D-0953-89159170BD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14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6" name="Line 102">
                  <a:extLst>
                    <a:ext uri="{FF2B5EF4-FFF2-40B4-BE49-F238E27FC236}">
                      <a16:creationId xmlns:a16="http://schemas.microsoft.com/office/drawing/2014/main" id="{17F9F9B9-8056-96A1-6869-D44AA9B6BF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107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7" name="Line 103">
                  <a:extLst>
                    <a:ext uri="{FF2B5EF4-FFF2-40B4-BE49-F238E27FC236}">
                      <a16:creationId xmlns:a16="http://schemas.microsoft.com/office/drawing/2014/main" id="{66083065-1BE8-1905-ABBC-1B7B0A468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06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8" name="Line 104">
                  <a:extLst>
                    <a:ext uri="{FF2B5EF4-FFF2-40B4-BE49-F238E27FC236}">
                      <a16:creationId xmlns:a16="http://schemas.microsoft.com/office/drawing/2014/main" id="{7D2DE927-C4EB-04FD-47EF-5C63456019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303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9" name="Line 105">
                  <a:extLst>
                    <a:ext uri="{FF2B5EF4-FFF2-40B4-BE49-F238E27FC236}">
                      <a16:creationId xmlns:a16="http://schemas.microsoft.com/office/drawing/2014/main" id="{7E356C75-53F9-0251-C0A3-477F214FB7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99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0" name="Line 106">
                  <a:extLst>
                    <a:ext uri="{FF2B5EF4-FFF2-40B4-BE49-F238E27FC236}">
                      <a16:creationId xmlns:a16="http://schemas.microsoft.com/office/drawing/2014/main" id="{605FE84D-7C0C-0FDE-11DE-2E03435467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95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1" name="Line 107">
                  <a:extLst>
                    <a:ext uri="{FF2B5EF4-FFF2-40B4-BE49-F238E27FC236}">
                      <a16:creationId xmlns:a16="http://schemas.microsoft.com/office/drawing/2014/main" id="{80E08993-D7E0-FEED-74E1-434AD3D60C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92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2" name="Line 108">
                  <a:extLst>
                    <a:ext uri="{FF2B5EF4-FFF2-40B4-BE49-F238E27FC236}">
                      <a16:creationId xmlns:a16="http://schemas.microsoft.com/office/drawing/2014/main" id="{028035E1-32A2-714C-6D71-D2925A07C5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88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3" name="Line 109">
                  <a:extLst>
                    <a:ext uri="{FF2B5EF4-FFF2-40B4-BE49-F238E27FC236}">
                      <a16:creationId xmlns:a16="http://schemas.microsoft.com/office/drawing/2014/main" id="{32E48772-56CD-BDF1-66AA-46C5F833FC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84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4" name="Line 110">
                  <a:extLst>
                    <a:ext uri="{FF2B5EF4-FFF2-40B4-BE49-F238E27FC236}">
                      <a16:creationId xmlns:a16="http://schemas.microsoft.com/office/drawing/2014/main" id="{A40987B0-E393-7BF9-1255-46BCA163CA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80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5" name="Line 111">
                  <a:extLst>
                    <a:ext uri="{FF2B5EF4-FFF2-40B4-BE49-F238E27FC236}">
                      <a16:creationId xmlns:a16="http://schemas.microsoft.com/office/drawing/2014/main" id="{453CD413-D3BC-2DB5-EE31-2DDF87F9BE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76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6" name="Line 112">
                  <a:extLst>
                    <a:ext uri="{FF2B5EF4-FFF2-40B4-BE49-F238E27FC236}">
                      <a16:creationId xmlns:a16="http://schemas.microsoft.com/office/drawing/2014/main" id="{77EA272F-96D9-A4AF-483B-292EFC2CDD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72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7" name="Line 113">
                  <a:extLst>
                    <a:ext uri="{FF2B5EF4-FFF2-40B4-BE49-F238E27FC236}">
                      <a16:creationId xmlns:a16="http://schemas.microsoft.com/office/drawing/2014/main" id="{11ABB280-C3CA-9E42-F711-0321CC267F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69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8" name="Line 114">
                  <a:extLst>
                    <a:ext uri="{FF2B5EF4-FFF2-40B4-BE49-F238E27FC236}">
                      <a16:creationId xmlns:a16="http://schemas.microsoft.com/office/drawing/2014/main" id="{E3DB2548-AF46-3CA8-FC48-AE4B3FBA52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65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9" name="Line 115">
                  <a:extLst>
                    <a:ext uri="{FF2B5EF4-FFF2-40B4-BE49-F238E27FC236}">
                      <a16:creationId xmlns:a16="http://schemas.microsoft.com/office/drawing/2014/main" id="{86760898-7E3A-50BC-BEDE-8382CDD7B6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61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0" name="Line 116">
                  <a:extLst>
                    <a:ext uri="{FF2B5EF4-FFF2-40B4-BE49-F238E27FC236}">
                      <a16:creationId xmlns:a16="http://schemas.microsoft.com/office/drawing/2014/main" id="{1040A3F4-489A-830E-19DD-8D720D6DE0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58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1" name="Line 117">
                  <a:extLst>
                    <a:ext uri="{FF2B5EF4-FFF2-40B4-BE49-F238E27FC236}">
                      <a16:creationId xmlns:a16="http://schemas.microsoft.com/office/drawing/2014/main" id="{13E50C05-8971-92F9-22A2-B67689B0E6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54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2" name="Line 118">
                  <a:extLst>
                    <a:ext uri="{FF2B5EF4-FFF2-40B4-BE49-F238E27FC236}">
                      <a16:creationId xmlns:a16="http://schemas.microsoft.com/office/drawing/2014/main" id="{B5501D14-923A-FDF2-9E38-77300CB6BF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50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3" name="Line 119">
                  <a:extLst>
                    <a:ext uri="{FF2B5EF4-FFF2-40B4-BE49-F238E27FC236}">
                      <a16:creationId xmlns:a16="http://schemas.microsoft.com/office/drawing/2014/main" id="{29FDD1DB-6D51-77D4-8EF2-6186F31670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46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4" name="Line 120">
                  <a:extLst>
                    <a:ext uri="{FF2B5EF4-FFF2-40B4-BE49-F238E27FC236}">
                      <a16:creationId xmlns:a16="http://schemas.microsoft.com/office/drawing/2014/main" id="{C708E11A-7362-F12C-5F59-BBDAC7AAC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42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5" name="Line 121">
                  <a:extLst>
                    <a:ext uri="{FF2B5EF4-FFF2-40B4-BE49-F238E27FC236}">
                      <a16:creationId xmlns:a16="http://schemas.microsoft.com/office/drawing/2014/main" id="{2ABCBBEC-E58B-EAAE-FF27-5000FC96E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38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6" name="Line 122">
                  <a:extLst>
                    <a:ext uri="{FF2B5EF4-FFF2-40B4-BE49-F238E27FC236}">
                      <a16:creationId xmlns:a16="http://schemas.microsoft.com/office/drawing/2014/main" id="{20F3569E-A840-2DB9-8E24-4F0975F205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35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7" name="Line 123">
                  <a:extLst>
                    <a:ext uri="{FF2B5EF4-FFF2-40B4-BE49-F238E27FC236}">
                      <a16:creationId xmlns:a16="http://schemas.microsoft.com/office/drawing/2014/main" id="{6F526E51-1828-48AF-E3C8-AE5D575A54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31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8" name="Line 124">
                  <a:extLst>
                    <a:ext uri="{FF2B5EF4-FFF2-40B4-BE49-F238E27FC236}">
                      <a16:creationId xmlns:a16="http://schemas.microsoft.com/office/drawing/2014/main" id="{9B97E7BF-B846-779C-46CB-8960B7B56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27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9" name="Line 125">
                  <a:extLst>
                    <a:ext uri="{FF2B5EF4-FFF2-40B4-BE49-F238E27FC236}">
                      <a16:creationId xmlns:a16="http://schemas.microsoft.com/office/drawing/2014/main" id="{80A7F3CB-8CDB-8328-AB25-C780D0AD8D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24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0" name="Line 126">
                  <a:extLst>
                    <a:ext uri="{FF2B5EF4-FFF2-40B4-BE49-F238E27FC236}">
                      <a16:creationId xmlns:a16="http://schemas.microsoft.com/office/drawing/2014/main" id="{2E983AE8-1BDF-8E12-7F59-27F577A42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203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1" name="Line 127">
                  <a:extLst>
                    <a:ext uri="{FF2B5EF4-FFF2-40B4-BE49-F238E27FC236}">
                      <a16:creationId xmlns:a16="http://schemas.microsoft.com/office/drawing/2014/main" id="{6DEA905F-F469-2989-6E04-603B326B8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16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2" name="Line 128">
                  <a:extLst>
                    <a:ext uri="{FF2B5EF4-FFF2-40B4-BE49-F238E27FC236}">
                      <a16:creationId xmlns:a16="http://schemas.microsoft.com/office/drawing/2014/main" id="{885D0FA9-7A0C-3DFC-CBBB-288BEFEAD0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12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3" name="Line 129">
                  <a:extLst>
                    <a:ext uri="{FF2B5EF4-FFF2-40B4-BE49-F238E27FC236}">
                      <a16:creationId xmlns:a16="http://schemas.microsoft.com/office/drawing/2014/main" id="{E502E6CF-4D45-6137-B91D-B09CBDBBB6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093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4" name="Line 130">
                  <a:extLst>
                    <a:ext uri="{FF2B5EF4-FFF2-40B4-BE49-F238E27FC236}">
                      <a16:creationId xmlns:a16="http://schemas.microsoft.com/office/drawing/2014/main" id="{7B148534-14DF-B159-EFD3-40A9F63BD9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05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5" name="Line 131">
                  <a:extLst>
                    <a:ext uri="{FF2B5EF4-FFF2-40B4-BE49-F238E27FC236}">
                      <a16:creationId xmlns:a16="http://schemas.microsoft.com/office/drawing/2014/main" id="{3E2E9B26-920F-814E-2945-6030EAB976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201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6" name="Line 132">
                  <a:extLst>
                    <a:ext uri="{FF2B5EF4-FFF2-40B4-BE49-F238E27FC236}">
                      <a16:creationId xmlns:a16="http://schemas.microsoft.com/office/drawing/2014/main" id="{5149694F-1B16-1128-052A-AB22B69FCD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97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7" name="Line 133">
                  <a:extLst>
                    <a:ext uri="{FF2B5EF4-FFF2-40B4-BE49-F238E27FC236}">
                      <a16:creationId xmlns:a16="http://schemas.microsoft.com/office/drawing/2014/main" id="{B460D39B-9C5F-BA7A-656B-F9B3E48C1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93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8" name="Line 134">
                  <a:extLst>
                    <a:ext uri="{FF2B5EF4-FFF2-40B4-BE49-F238E27FC236}">
                      <a16:creationId xmlns:a16="http://schemas.microsoft.com/office/drawing/2014/main" id="{BDAB18B6-AB98-E591-559B-1614E6029C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90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9" name="Line 135">
                  <a:extLst>
                    <a:ext uri="{FF2B5EF4-FFF2-40B4-BE49-F238E27FC236}">
                      <a16:creationId xmlns:a16="http://schemas.microsoft.com/office/drawing/2014/main" id="{5DA15103-C600-EF5E-21E7-D3AD1B329B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86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0" name="Line 136">
                  <a:extLst>
                    <a:ext uri="{FF2B5EF4-FFF2-40B4-BE49-F238E27FC236}">
                      <a16:creationId xmlns:a16="http://schemas.microsoft.com/office/drawing/2014/main" id="{FFBA9C71-ABE5-462E-2A1F-731F29004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83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1" name="Line 137">
                  <a:extLst>
                    <a:ext uri="{FF2B5EF4-FFF2-40B4-BE49-F238E27FC236}">
                      <a16:creationId xmlns:a16="http://schemas.microsoft.com/office/drawing/2014/main" id="{1C01C9AB-4068-6F65-41F2-88E1A2670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791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2" name="Line 138">
                  <a:extLst>
                    <a:ext uri="{FF2B5EF4-FFF2-40B4-BE49-F238E27FC236}">
                      <a16:creationId xmlns:a16="http://schemas.microsoft.com/office/drawing/2014/main" id="{F8E3F8F3-1243-EB73-13E9-3CA3337AA4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753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3" name="Line 139">
                  <a:extLst>
                    <a:ext uri="{FF2B5EF4-FFF2-40B4-BE49-F238E27FC236}">
                      <a16:creationId xmlns:a16="http://schemas.microsoft.com/office/drawing/2014/main" id="{87C21569-2B60-059F-CB1D-214FE01DE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71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4" name="Line 140">
                  <a:extLst>
                    <a:ext uri="{FF2B5EF4-FFF2-40B4-BE49-F238E27FC236}">
                      <a16:creationId xmlns:a16="http://schemas.microsoft.com/office/drawing/2014/main" id="{8FF77FF2-4B74-0B4F-DA04-BF6B7816F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67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5" name="Line 141">
                  <a:extLst>
                    <a:ext uri="{FF2B5EF4-FFF2-40B4-BE49-F238E27FC236}">
                      <a16:creationId xmlns:a16="http://schemas.microsoft.com/office/drawing/2014/main" id="{318078E2-65B7-4915-38A5-F4B0CC80B1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63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6" name="Line 142">
                  <a:extLst>
                    <a:ext uri="{FF2B5EF4-FFF2-40B4-BE49-F238E27FC236}">
                      <a16:creationId xmlns:a16="http://schemas.microsoft.com/office/drawing/2014/main" id="{38BA37A5-8FF6-374F-FD6F-5F67AAC4CD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600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7" name="Line 143">
                  <a:extLst>
                    <a:ext uri="{FF2B5EF4-FFF2-40B4-BE49-F238E27FC236}">
                      <a16:creationId xmlns:a16="http://schemas.microsoft.com/office/drawing/2014/main" id="{E874794A-B1DE-D276-5251-F6FB21732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56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8" name="Line 144">
                  <a:extLst>
                    <a:ext uri="{FF2B5EF4-FFF2-40B4-BE49-F238E27FC236}">
                      <a16:creationId xmlns:a16="http://schemas.microsoft.com/office/drawing/2014/main" id="{416B8CB2-19CC-055A-1720-283DA69A42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528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9" name="Line 145">
                  <a:extLst>
                    <a:ext uri="{FF2B5EF4-FFF2-40B4-BE49-F238E27FC236}">
                      <a16:creationId xmlns:a16="http://schemas.microsoft.com/office/drawing/2014/main" id="{E3024F0C-9039-A8EE-200B-649959C3AA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49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0" name="Line 146">
                  <a:extLst>
                    <a:ext uri="{FF2B5EF4-FFF2-40B4-BE49-F238E27FC236}">
                      <a16:creationId xmlns:a16="http://schemas.microsoft.com/office/drawing/2014/main" id="{B6504806-F150-81C4-4B0A-15C85A8507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451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1" name="Line 147">
                  <a:extLst>
                    <a:ext uri="{FF2B5EF4-FFF2-40B4-BE49-F238E27FC236}">
                      <a16:creationId xmlns:a16="http://schemas.microsoft.com/office/drawing/2014/main" id="{E146F94E-DB50-CE7D-34EB-D6BC38D406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41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2" name="Line 148">
                  <a:extLst>
                    <a:ext uri="{FF2B5EF4-FFF2-40B4-BE49-F238E27FC236}">
                      <a16:creationId xmlns:a16="http://schemas.microsoft.com/office/drawing/2014/main" id="{14AA671E-C2C5-FF83-7E7A-D300ABABA2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37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3" name="Line 149">
                  <a:extLst>
                    <a:ext uri="{FF2B5EF4-FFF2-40B4-BE49-F238E27FC236}">
                      <a16:creationId xmlns:a16="http://schemas.microsoft.com/office/drawing/2014/main" id="{4492A711-D282-F492-75AF-BBF7D55132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33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4" name="Line 150">
                  <a:extLst>
                    <a:ext uri="{FF2B5EF4-FFF2-40B4-BE49-F238E27FC236}">
                      <a16:creationId xmlns:a16="http://schemas.microsoft.com/office/drawing/2014/main" id="{FC3B217B-A4C5-D046-0C45-D2BE3EC88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29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5" name="Line 151">
                  <a:extLst>
                    <a:ext uri="{FF2B5EF4-FFF2-40B4-BE49-F238E27FC236}">
                      <a16:creationId xmlns:a16="http://schemas.microsoft.com/office/drawing/2014/main" id="{F7422DB0-FDDF-858E-C7E8-736C723C7A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26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6" name="Line 152">
                  <a:extLst>
                    <a:ext uri="{FF2B5EF4-FFF2-40B4-BE49-F238E27FC236}">
                      <a16:creationId xmlns:a16="http://schemas.microsoft.com/office/drawing/2014/main" id="{F46A14C3-7EFD-50E0-579F-2809BADE3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227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7" name="Line 153">
                  <a:extLst>
                    <a:ext uri="{FF2B5EF4-FFF2-40B4-BE49-F238E27FC236}">
                      <a16:creationId xmlns:a16="http://schemas.microsoft.com/office/drawing/2014/main" id="{CA038CF0-8F1F-6F10-88B3-BB2A50A09D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188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8" name="Line 154">
                  <a:extLst>
                    <a:ext uri="{FF2B5EF4-FFF2-40B4-BE49-F238E27FC236}">
                      <a16:creationId xmlns:a16="http://schemas.microsoft.com/office/drawing/2014/main" id="{9E369215-5454-2CED-91FA-275F75D8CA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15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9" name="Line 155">
                  <a:extLst>
                    <a:ext uri="{FF2B5EF4-FFF2-40B4-BE49-F238E27FC236}">
                      <a16:creationId xmlns:a16="http://schemas.microsoft.com/office/drawing/2014/main" id="{43583030-F2A7-BA27-1D1E-D753AE3549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11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0" name="Line 156">
                  <a:extLst>
                    <a:ext uri="{FF2B5EF4-FFF2-40B4-BE49-F238E27FC236}">
                      <a16:creationId xmlns:a16="http://schemas.microsoft.com/office/drawing/2014/main" id="{95BE7729-766D-1CE5-8DA2-718403776C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07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1" name="Line 157">
                  <a:extLst>
                    <a:ext uri="{FF2B5EF4-FFF2-40B4-BE49-F238E27FC236}">
                      <a16:creationId xmlns:a16="http://schemas.microsoft.com/office/drawing/2014/main" id="{33CA0B68-DFEC-FEBC-8062-9529F2F6F2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103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2" name="Line 158">
                  <a:extLst>
                    <a:ext uri="{FF2B5EF4-FFF2-40B4-BE49-F238E27FC236}">
                      <a16:creationId xmlns:a16="http://schemas.microsoft.com/office/drawing/2014/main" id="{07B211E9-854F-BF15-B91A-73091ED849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99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3" name="Line 159">
                  <a:extLst>
                    <a:ext uri="{FF2B5EF4-FFF2-40B4-BE49-F238E27FC236}">
                      <a16:creationId xmlns:a16="http://schemas.microsoft.com/office/drawing/2014/main" id="{C36CD242-901C-D8B2-30FC-53C3502643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96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4" name="Line 160">
                  <a:extLst>
                    <a:ext uri="{FF2B5EF4-FFF2-40B4-BE49-F238E27FC236}">
                      <a16:creationId xmlns:a16="http://schemas.microsoft.com/office/drawing/2014/main" id="{3933AD91-EB41-D2D2-A14D-F6F36F95F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92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5" name="Line 161">
                  <a:extLst>
                    <a:ext uri="{FF2B5EF4-FFF2-40B4-BE49-F238E27FC236}">
                      <a16:creationId xmlns:a16="http://schemas.microsoft.com/office/drawing/2014/main" id="{681388D8-F524-F356-AE78-4897F4F26C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887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6" name="Line 162">
                  <a:extLst>
                    <a:ext uri="{FF2B5EF4-FFF2-40B4-BE49-F238E27FC236}">
                      <a16:creationId xmlns:a16="http://schemas.microsoft.com/office/drawing/2014/main" id="{2E9B9558-1BC9-C4B5-6F54-BF5294659C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84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7" name="Line 163">
                  <a:extLst>
                    <a:ext uri="{FF2B5EF4-FFF2-40B4-BE49-F238E27FC236}">
                      <a16:creationId xmlns:a16="http://schemas.microsoft.com/office/drawing/2014/main" id="{9BFF21F4-2E4F-4A52-90EC-F14E859D3C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81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8" name="Line 164">
                  <a:extLst>
                    <a:ext uri="{FF2B5EF4-FFF2-40B4-BE49-F238E27FC236}">
                      <a16:creationId xmlns:a16="http://schemas.microsoft.com/office/drawing/2014/main" id="{FBBF92DA-7DB3-ECA6-907B-A1355BE5D5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77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9" name="Line 165">
                  <a:extLst>
                    <a:ext uri="{FF2B5EF4-FFF2-40B4-BE49-F238E27FC236}">
                      <a16:creationId xmlns:a16="http://schemas.microsoft.com/office/drawing/2014/main" id="{C2533FE4-BB70-6125-CE76-EC90D87ED1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73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0" name="Line 166">
                  <a:extLst>
                    <a:ext uri="{FF2B5EF4-FFF2-40B4-BE49-F238E27FC236}">
                      <a16:creationId xmlns:a16="http://schemas.microsoft.com/office/drawing/2014/main" id="{281AC84E-60CD-F12F-B72B-CA653598F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700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1" name="Line 167">
                  <a:extLst>
                    <a:ext uri="{FF2B5EF4-FFF2-40B4-BE49-F238E27FC236}">
                      <a16:creationId xmlns:a16="http://schemas.microsoft.com/office/drawing/2014/main" id="{5A117821-273E-5852-38FB-B4C0D8A067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662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2" name="Line 168">
                  <a:extLst>
                    <a:ext uri="{FF2B5EF4-FFF2-40B4-BE49-F238E27FC236}">
                      <a16:creationId xmlns:a16="http://schemas.microsoft.com/office/drawing/2014/main" id="{EC1FB604-FFA6-5C20-F826-1C2854A2B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62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3" name="Line 169">
                  <a:extLst>
                    <a:ext uri="{FF2B5EF4-FFF2-40B4-BE49-F238E27FC236}">
                      <a16:creationId xmlns:a16="http://schemas.microsoft.com/office/drawing/2014/main" id="{4C21107F-DA91-0FE9-7D75-D7E96A54BB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585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4" name="Line 170">
                  <a:extLst>
                    <a:ext uri="{FF2B5EF4-FFF2-40B4-BE49-F238E27FC236}">
                      <a16:creationId xmlns:a16="http://schemas.microsoft.com/office/drawing/2014/main" id="{183A7CE6-C641-BAE9-0FFD-F9103C21A3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2" y="558"/>
                  <a:ext cx="0" cy="1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5" name="Line 171">
                  <a:extLst>
                    <a:ext uri="{FF2B5EF4-FFF2-40B4-BE49-F238E27FC236}">
                      <a16:creationId xmlns:a16="http://schemas.microsoft.com/office/drawing/2014/main" id="{BF49DACF-A413-F84E-DE45-14D4074601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0" y="2416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6" name="Line 172">
                  <a:extLst>
                    <a:ext uri="{FF2B5EF4-FFF2-40B4-BE49-F238E27FC236}">
                      <a16:creationId xmlns:a16="http://schemas.microsoft.com/office/drawing/2014/main" id="{8F0076AF-24FF-D3A5-EBBB-2B4C5499FF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8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7" name="Line 173">
                  <a:extLst>
                    <a:ext uri="{FF2B5EF4-FFF2-40B4-BE49-F238E27FC236}">
                      <a16:creationId xmlns:a16="http://schemas.microsoft.com/office/drawing/2014/main" id="{87178D8F-78B6-A239-FE31-3464C8DB65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6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8" name="Line 174">
                  <a:extLst>
                    <a:ext uri="{FF2B5EF4-FFF2-40B4-BE49-F238E27FC236}">
                      <a16:creationId xmlns:a16="http://schemas.microsoft.com/office/drawing/2014/main" id="{D2070319-B6D2-382F-CE69-1C829A33D9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85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9" name="Line 175">
                  <a:extLst>
                    <a:ext uri="{FF2B5EF4-FFF2-40B4-BE49-F238E27FC236}">
                      <a16:creationId xmlns:a16="http://schemas.microsoft.com/office/drawing/2014/main" id="{9A81BCA7-C2F9-B278-D6CD-B5B478821A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23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0" name="Line 176">
                  <a:extLst>
                    <a:ext uri="{FF2B5EF4-FFF2-40B4-BE49-F238E27FC236}">
                      <a16:creationId xmlns:a16="http://schemas.microsoft.com/office/drawing/2014/main" id="{197FC760-F710-CB66-35CD-14BA26C83B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6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1" name="Line 177">
                  <a:extLst>
                    <a:ext uri="{FF2B5EF4-FFF2-40B4-BE49-F238E27FC236}">
                      <a16:creationId xmlns:a16="http://schemas.microsoft.com/office/drawing/2014/main" id="{30337B91-CD9F-26B8-A532-656959C75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4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2" name="Line 178">
                  <a:extLst>
                    <a:ext uri="{FF2B5EF4-FFF2-40B4-BE49-F238E27FC236}">
                      <a16:creationId xmlns:a16="http://schemas.microsoft.com/office/drawing/2014/main" id="{979BCB72-D5E5-0411-5D6A-1036848AE1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3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3" name="Line 179">
                  <a:extLst>
                    <a:ext uri="{FF2B5EF4-FFF2-40B4-BE49-F238E27FC236}">
                      <a16:creationId xmlns:a16="http://schemas.microsoft.com/office/drawing/2014/main" id="{D158A132-B975-A0AC-8B37-DBF480C991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71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4" name="Line 180">
                  <a:extLst>
                    <a:ext uri="{FF2B5EF4-FFF2-40B4-BE49-F238E27FC236}">
                      <a16:creationId xmlns:a16="http://schemas.microsoft.com/office/drawing/2014/main" id="{F0CF0595-8718-B535-617E-2B932F93C6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9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5" name="Line 181">
                  <a:extLst>
                    <a:ext uri="{FF2B5EF4-FFF2-40B4-BE49-F238E27FC236}">
                      <a16:creationId xmlns:a16="http://schemas.microsoft.com/office/drawing/2014/main" id="{7513A4DB-340D-EDCD-2DC8-19F333D317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8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6" name="Line 182">
                  <a:extLst>
                    <a:ext uri="{FF2B5EF4-FFF2-40B4-BE49-F238E27FC236}">
                      <a16:creationId xmlns:a16="http://schemas.microsoft.com/office/drawing/2014/main" id="{FA3F0469-214F-61D5-3726-2EAC84B65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6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7" name="Line 183">
                  <a:extLst>
                    <a:ext uri="{FF2B5EF4-FFF2-40B4-BE49-F238E27FC236}">
                      <a16:creationId xmlns:a16="http://schemas.microsoft.com/office/drawing/2014/main" id="{606EF76B-4C3D-7CB8-AC78-6A58B61DB9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4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8" name="Line 184">
                  <a:extLst>
                    <a:ext uri="{FF2B5EF4-FFF2-40B4-BE49-F238E27FC236}">
                      <a16:creationId xmlns:a16="http://schemas.microsoft.com/office/drawing/2014/main" id="{29EE236C-3AE1-7A29-7871-C6AAE564F9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5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9" name="Line 185">
                  <a:extLst>
                    <a:ext uri="{FF2B5EF4-FFF2-40B4-BE49-F238E27FC236}">
                      <a16:creationId xmlns:a16="http://schemas.microsoft.com/office/drawing/2014/main" id="{4E11A75A-2FD6-91DB-14D8-B170E17AE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6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0" name="Line 186">
                  <a:extLst>
                    <a:ext uri="{FF2B5EF4-FFF2-40B4-BE49-F238E27FC236}">
                      <a16:creationId xmlns:a16="http://schemas.microsoft.com/office/drawing/2014/main" id="{E0AA426D-D7FC-03DA-8419-E709F4547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34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1" name="Line 187">
                  <a:extLst>
                    <a:ext uri="{FF2B5EF4-FFF2-40B4-BE49-F238E27FC236}">
                      <a16:creationId xmlns:a16="http://schemas.microsoft.com/office/drawing/2014/main" id="{72843873-52D6-F273-33B4-780A9BAD81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2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2" name="Line 188">
                  <a:extLst>
                    <a:ext uri="{FF2B5EF4-FFF2-40B4-BE49-F238E27FC236}">
                      <a16:creationId xmlns:a16="http://schemas.microsoft.com/office/drawing/2014/main" id="{16ED9E77-C6ED-13A6-477C-2CBCD2FDCB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11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3" name="Line 189">
                  <a:extLst>
                    <a:ext uri="{FF2B5EF4-FFF2-40B4-BE49-F238E27FC236}">
                      <a16:creationId xmlns:a16="http://schemas.microsoft.com/office/drawing/2014/main" id="{DEB679B7-925E-9DCC-E2DC-F848CD530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9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4" name="Line 190">
                  <a:extLst>
                    <a:ext uri="{FF2B5EF4-FFF2-40B4-BE49-F238E27FC236}">
                      <a16:creationId xmlns:a16="http://schemas.microsoft.com/office/drawing/2014/main" id="{9A9C14BF-C8F6-2EC9-A981-960918CDCE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8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5" name="Line 191">
                  <a:extLst>
                    <a:ext uri="{FF2B5EF4-FFF2-40B4-BE49-F238E27FC236}">
                      <a16:creationId xmlns:a16="http://schemas.microsoft.com/office/drawing/2014/main" id="{5ADA7BA3-A3E1-7EFF-9DD9-B4DBB966A0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6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6" name="Line 192">
                  <a:extLst>
                    <a:ext uri="{FF2B5EF4-FFF2-40B4-BE49-F238E27FC236}">
                      <a16:creationId xmlns:a16="http://schemas.microsoft.com/office/drawing/2014/main" id="{A44F0E78-8E2C-0B3D-5C89-956C58635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59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7" name="Line 193">
                  <a:extLst>
                    <a:ext uri="{FF2B5EF4-FFF2-40B4-BE49-F238E27FC236}">
                      <a16:creationId xmlns:a16="http://schemas.microsoft.com/office/drawing/2014/main" id="{F281FD02-4BBB-B3F5-6847-6314CAF9AD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9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8" name="Line 194">
                  <a:extLst>
                    <a:ext uri="{FF2B5EF4-FFF2-40B4-BE49-F238E27FC236}">
                      <a16:creationId xmlns:a16="http://schemas.microsoft.com/office/drawing/2014/main" id="{B81ECF72-DEE1-6DE8-F22A-22DFD406CF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36" y="2416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9" name="Line 195">
                  <a:extLst>
                    <a:ext uri="{FF2B5EF4-FFF2-40B4-BE49-F238E27FC236}">
                      <a16:creationId xmlns:a16="http://schemas.microsoft.com/office/drawing/2014/main" id="{10AC04EC-FBB5-FB49-6742-D0CED39CF3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74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0" name="Line 196">
                  <a:extLst>
                    <a:ext uri="{FF2B5EF4-FFF2-40B4-BE49-F238E27FC236}">
                      <a16:creationId xmlns:a16="http://schemas.microsoft.com/office/drawing/2014/main" id="{EF530808-F4BE-A9EA-5BE2-DD1E46084C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12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1" name="Line 197">
                  <a:extLst>
                    <a:ext uri="{FF2B5EF4-FFF2-40B4-BE49-F238E27FC236}">
                      <a16:creationId xmlns:a16="http://schemas.microsoft.com/office/drawing/2014/main" id="{D01091BB-1090-627E-8050-8F7C995EB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51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2" name="Line 198">
                  <a:extLst>
                    <a:ext uri="{FF2B5EF4-FFF2-40B4-BE49-F238E27FC236}">
                      <a16:creationId xmlns:a16="http://schemas.microsoft.com/office/drawing/2014/main" id="{6FB46D55-5F07-E365-FB1C-225C209AD1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9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3" name="Line 199">
                  <a:extLst>
                    <a:ext uri="{FF2B5EF4-FFF2-40B4-BE49-F238E27FC236}">
                      <a16:creationId xmlns:a16="http://schemas.microsoft.com/office/drawing/2014/main" id="{D5F9A8D8-DF46-A79A-095D-C612DF83BC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27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4" name="Line 200">
                  <a:extLst>
                    <a:ext uri="{FF2B5EF4-FFF2-40B4-BE49-F238E27FC236}">
                      <a16:creationId xmlns:a16="http://schemas.microsoft.com/office/drawing/2014/main" id="{A3350566-F6B8-84AD-DE97-D73D2D958A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0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5" name="Line 201">
                  <a:extLst>
                    <a:ext uri="{FF2B5EF4-FFF2-40B4-BE49-F238E27FC236}">
                      <a16:creationId xmlns:a16="http://schemas.microsoft.com/office/drawing/2014/main" id="{BFA490F4-0361-D95F-34AD-69AB386572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99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6" name="Line 202">
                  <a:extLst>
                    <a:ext uri="{FF2B5EF4-FFF2-40B4-BE49-F238E27FC236}">
                      <a16:creationId xmlns:a16="http://schemas.microsoft.com/office/drawing/2014/main" id="{DF2D3619-6F0D-49FA-07E4-7029FDE65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3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7" name="Line 203">
                  <a:extLst>
                    <a:ext uri="{FF2B5EF4-FFF2-40B4-BE49-F238E27FC236}">
                      <a16:creationId xmlns:a16="http://schemas.microsoft.com/office/drawing/2014/main" id="{656F48D5-87D7-6385-3D80-029DAB11C6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75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8" name="Line 204">
                  <a:extLst>
                    <a:ext uri="{FF2B5EF4-FFF2-40B4-BE49-F238E27FC236}">
                      <a16:creationId xmlns:a16="http://schemas.microsoft.com/office/drawing/2014/main" id="{5A712E15-C454-21A9-4457-6253B8058F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14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22" name="Group 406">
                <a:extLst>
                  <a:ext uri="{FF2B5EF4-FFF2-40B4-BE49-F238E27FC236}">
                    <a16:creationId xmlns:a16="http://schemas.microsoft.com/office/drawing/2014/main" id="{F175ADC6-2910-03E3-D2F7-C168630D7A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18" y="689"/>
                <a:ext cx="3277" cy="2533"/>
                <a:chOff x="1518" y="689"/>
                <a:chExt cx="3277" cy="2533"/>
              </a:xfrm>
            </p:grpSpPr>
            <p:sp>
              <p:nvSpPr>
                <p:cNvPr id="1339" name="Line 206">
                  <a:extLst>
                    <a:ext uri="{FF2B5EF4-FFF2-40B4-BE49-F238E27FC236}">
                      <a16:creationId xmlns:a16="http://schemas.microsoft.com/office/drawing/2014/main" id="{95C63E12-6F18-CFF5-62CB-14C5E2ADC1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52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0" name="Line 207">
                  <a:extLst>
                    <a:ext uri="{FF2B5EF4-FFF2-40B4-BE49-F238E27FC236}">
                      <a16:creationId xmlns:a16="http://schemas.microsoft.com/office/drawing/2014/main" id="{A788D963-F349-8AC5-F881-C19486A6EF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90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1" name="Line 208">
                  <a:extLst>
                    <a:ext uri="{FF2B5EF4-FFF2-40B4-BE49-F238E27FC236}">
                      <a16:creationId xmlns:a16="http://schemas.microsoft.com/office/drawing/2014/main" id="{A899B7C1-D2F1-A425-FE38-7A5BF9177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29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2" name="Line 209">
                  <a:extLst>
                    <a:ext uri="{FF2B5EF4-FFF2-40B4-BE49-F238E27FC236}">
                      <a16:creationId xmlns:a16="http://schemas.microsoft.com/office/drawing/2014/main" id="{D413FA8F-15E3-E61C-66D5-F6B58FBB2C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3" name="Line 210">
                  <a:extLst>
                    <a:ext uri="{FF2B5EF4-FFF2-40B4-BE49-F238E27FC236}">
                      <a16:creationId xmlns:a16="http://schemas.microsoft.com/office/drawing/2014/main" id="{D06B8818-E26B-24E3-5952-14539EAC89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00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4" name="Line 211">
                  <a:extLst>
                    <a:ext uri="{FF2B5EF4-FFF2-40B4-BE49-F238E27FC236}">
                      <a16:creationId xmlns:a16="http://schemas.microsoft.com/office/drawing/2014/main" id="{4167097E-AD6C-D383-F776-9498A68D27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8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5" name="Line 212">
                  <a:extLst>
                    <a:ext uri="{FF2B5EF4-FFF2-40B4-BE49-F238E27FC236}">
                      <a16:creationId xmlns:a16="http://schemas.microsoft.com/office/drawing/2014/main" id="{5D48F3EA-B677-A131-46C3-D70AA02DC5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6" name="Line 213">
                  <a:extLst>
                    <a:ext uri="{FF2B5EF4-FFF2-40B4-BE49-F238E27FC236}">
                      <a16:creationId xmlns:a16="http://schemas.microsoft.com/office/drawing/2014/main" id="{CF152049-37B0-F4DC-C13A-6C2D97BF98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15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7" name="Line 214">
                  <a:extLst>
                    <a:ext uri="{FF2B5EF4-FFF2-40B4-BE49-F238E27FC236}">
                      <a16:creationId xmlns:a16="http://schemas.microsoft.com/office/drawing/2014/main" id="{FF6CD590-CBAC-B0D9-C45B-E1F5B4E473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54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8" name="Line 215">
                  <a:extLst>
                    <a:ext uri="{FF2B5EF4-FFF2-40B4-BE49-F238E27FC236}">
                      <a16:creationId xmlns:a16="http://schemas.microsoft.com/office/drawing/2014/main" id="{5DA4870F-8DF0-529B-1D6D-95B8DAB16A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9" name="Line 216">
                  <a:extLst>
                    <a:ext uri="{FF2B5EF4-FFF2-40B4-BE49-F238E27FC236}">
                      <a16:creationId xmlns:a16="http://schemas.microsoft.com/office/drawing/2014/main" id="{210D17C0-5958-4145-47FD-1D3A415D50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30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0" name="Line 217">
                  <a:extLst>
                    <a:ext uri="{FF2B5EF4-FFF2-40B4-BE49-F238E27FC236}">
                      <a16:creationId xmlns:a16="http://schemas.microsoft.com/office/drawing/2014/main" id="{99629726-5F73-2668-8E2B-A469E10D82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63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1" name="Line 218">
                  <a:extLst>
                    <a:ext uri="{FF2B5EF4-FFF2-40B4-BE49-F238E27FC236}">
                      <a16:creationId xmlns:a16="http://schemas.microsoft.com/office/drawing/2014/main" id="{9395189A-ED83-C966-6D79-55E140763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02" y="2416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2" name="Line 219">
                  <a:extLst>
                    <a:ext uri="{FF2B5EF4-FFF2-40B4-BE49-F238E27FC236}">
                      <a16:creationId xmlns:a16="http://schemas.microsoft.com/office/drawing/2014/main" id="{35E6A16C-8BBD-FE22-7382-60194ED378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40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3" name="Line 220">
                  <a:extLst>
                    <a:ext uri="{FF2B5EF4-FFF2-40B4-BE49-F238E27FC236}">
                      <a16:creationId xmlns:a16="http://schemas.microsoft.com/office/drawing/2014/main" id="{E071643E-6F35-3468-D127-706CE2FFE8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78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4" name="Line 221">
                  <a:extLst>
                    <a:ext uri="{FF2B5EF4-FFF2-40B4-BE49-F238E27FC236}">
                      <a16:creationId xmlns:a16="http://schemas.microsoft.com/office/drawing/2014/main" id="{16DB0197-2BCD-27C5-B8C2-E7409F92F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17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5" name="Line 222">
                  <a:extLst>
                    <a:ext uri="{FF2B5EF4-FFF2-40B4-BE49-F238E27FC236}">
                      <a16:creationId xmlns:a16="http://schemas.microsoft.com/office/drawing/2014/main" id="{69D68F98-8405-8F7B-5763-4ABDAFB888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5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6" name="Line 223">
                  <a:extLst>
                    <a:ext uri="{FF2B5EF4-FFF2-40B4-BE49-F238E27FC236}">
                      <a16:creationId xmlns:a16="http://schemas.microsoft.com/office/drawing/2014/main" id="{38761A8F-6FA9-8962-7813-4553C31CA1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3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7" name="Line 224">
                  <a:extLst>
                    <a:ext uri="{FF2B5EF4-FFF2-40B4-BE49-F238E27FC236}">
                      <a16:creationId xmlns:a16="http://schemas.microsoft.com/office/drawing/2014/main" id="{AAADEF28-CAD3-686F-F7A0-D8C5054612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6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8" name="Line 225">
                  <a:extLst>
                    <a:ext uri="{FF2B5EF4-FFF2-40B4-BE49-F238E27FC236}">
                      <a16:creationId xmlns:a16="http://schemas.microsoft.com/office/drawing/2014/main" id="{08D267C4-066F-1189-0619-2C82AE347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65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9" name="Line 226">
                  <a:extLst>
                    <a:ext uri="{FF2B5EF4-FFF2-40B4-BE49-F238E27FC236}">
                      <a16:creationId xmlns:a16="http://schemas.microsoft.com/office/drawing/2014/main" id="{B1726B7D-5248-7065-2F32-7552D7E61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3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0" name="Line 227">
                  <a:extLst>
                    <a:ext uri="{FF2B5EF4-FFF2-40B4-BE49-F238E27FC236}">
                      <a16:creationId xmlns:a16="http://schemas.microsoft.com/office/drawing/2014/main" id="{90910CE4-B82A-F46D-6F54-9BFE17D9EC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41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1" name="Line 228">
                  <a:extLst>
                    <a:ext uri="{FF2B5EF4-FFF2-40B4-BE49-F238E27FC236}">
                      <a16:creationId xmlns:a16="http://schemas.microsoft.com/office/drawing/2014/main" id="{1BDDC211-0FA8-088A-952F-306C74DB1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80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2" name="Line 229">
                  <a:extLst>
                    <a:ext uri="{FF2B5EF4-FFF2-40B4-BE49-F238E27FC236}">
                      <a16:creationId xmlns:a16="http://schemas.microsoft.com/office/drawing/2014/main" id="{1A735630-A336-7162-D95C-3931D27E64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8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3" name="Line 230">
                  <a:extLst>
                    <a:ext uri="{FF2B5EF4-FFF2-40B4-BE49-F238E27FC236}">
                      <a16:creationId xmlns:a16="http://schemas.microsoft.com/office/drawing/2014/main" id="{018B8CF7-E522-101D-82E2-76006CBC58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6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4" name="Line 231">
                  <a:extLst>
                    <a:ext uri="{FF2B5EF4-FFF2-40B4-BE49-F238E27FC236}">
                      <a16:creationId xmlns:a16="http://schemas.microsoft.com/office/drawing/2014/main" id="{68590638-94F0-A18C-A67F-80BED87A97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95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5" name="Line 232">
                  <a:extLst>
                    <a:ext uri="{FF2B5EF4-FFF2-40B4-BE49-F238E27FC236}">
                      <a16:creationId xmlns:a16="http://schemas.microsoft.com/office/drawing/2014/main" id="{B23CB039-0452-904D-09C6-50E779D78D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28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6" name="Line 233">
                  <a:extLst>
                    <a:ext uri="{FF2B5EF4-FFF2-40B4-BE49-F238E27FC236}">
                      <a16:creationId xmlns:a16="http://schemas.microsoft.com/office/drawing/2014/main" id="{FD0119AE-657C-6775-48D1-997547255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6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7" name="Line 234">
                  <a:extLst>
                    <a:ext uri="{FF2B5EF4-FFF2-40B4-BE49-F238E27FC236}">
                      <a16:creationId xmlns:a16="http://schemas.microsoft.com/office/drawing/2014/main" id="{136DCCF6-2358-1C30-9474-E4A7ADFE9E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04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8" name="Line 235">
                  <a:extLst>
                    <a:ext uri="{FF2B5EF4-FFF2-40B4-BE49-F238E27FC236}">
                      <a16:creationId xmlns:a16="http://schemas.microsoft.com/office/drawing/2014/main" id="{4A8F982B-B4CC-A348-582F-CD4AA1F418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43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9" name="Line 236">
                  <a:extLst>
                    <a:ext uri="{FF2B5EF4-FFF2-40B4-BE49-F238E27FC236}">
                      <a16:creationId xmlns:a16="http://schemas.microsoft.com/office/drawing/2014/main" id="{BCED3FC4-E26F-F4A7-33FD-74916830B3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81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0" name="Line 237">
                  <a:extLst>
                    <a:ext uri="{FF2B5EF4-FFF2-40B4-BE49-F238E27FC236}">
                      <a16:creationId xmlns:a16="http://schemas.microsoft.com/office/drawing/2014/main" id="{A41F74C7-E7BC-0931-D095-FFC02F05D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20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1" name="Line 238">
                  <a:extLst>
                    <a:ext uri="{FF2B5EF4-FFF2-40B4-BE49-F238E27FC236}">
                      <a16:creationId xmlns:a16="http://schemas.microsoft.com/office/drawing/2014/main" id="{FB6831AC-0435-0FBC-57FE-C9CD1C5C5C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8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2" name="Line 239">
                  <a:extLst>
                    <a:ext uri="{FF2B5EF4-FFF2-40B4-BE49-F238E27FC236}">
                      <a16:creationId xmlns:a16="http://schemas.microsoft.com/office/drawing/2014/main" id="{C93F05F5-4FA5-6D16-B6F6-19E1CA8D72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96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3" name="Line 240">
                  <a:extLst>
                    <a:ext uri="{FF2B5EF4-FFF2-40B4-BE49-F238E27FC236}">
                      <a16:creationId xmlns:a16="http://schemas.microsoft.com/office/drawing/2014/main" id="{62369174-24E6-3CB4-5730-7E767BA00E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29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4" name="Line 241">
                  <a:extLst>
                    <a:ext uri="{FF2B5EF4-FFF2-40B4-BE49-F238E27FC236}">
                      <a16:creationId xmlns:a16="http://schemas.microsoft.com/office/drawing/2014/main" id="{3610C5B0-D005-8A5B-86F8-4FBE58CF1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8" y="2416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5" name="Line 242">
                  <a:extLst>
                    <a:ext uri="{FF2B5EF4-FFF2-40B4-BE49-F238E27FC236}">
                      <a16:creationId xmlns:a16="http://schemas.microsoft.com/office/drawing/2014/main" id="{6247DAD0-DDBC-4219-25D5-7AB26D7296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6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6" name="Line 243">
                  <a:extLst>
                    <a:ext uri="{FF2B5EF4-FFF2-40B4-BE49-F238E27FC236}">
                      <a16:creationId xmlns:a16="http://schemas.microsoft.com/office/drawing/2014/main" id="{1CC320AF-551C-C0CB-07C7-644F2C1ACF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44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7" name="Line 244">
                  <a:extLst>
                    <a:ext uri="{FF2B5EF4-FFF2-40B4-BE49-F238E27FC236}">
                      <a16:creationId xmlns:a16="http://schemas.microsoft.com/office/drawing/2014/main" id="{FBEA7C61-644F-7AED-3538-3551C0A759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83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8" name="Line 245">
                  <a:extLst>
                    <a:ext uri="{FF2B5EF4-FFF2-40B4-BE49-F238E27FC236}">
                      <a16:creationId xmlns:a16="http://schemas.microsoft.com/office/drawing/2014/main" id="{6D1CC844-BA0D-5186-E379-628CCAEEDD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21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9" name="Line 246">
                  <a:extLst>
                    <a:ext uri="{FF2B5EF4-FFF2-40B4-BE49-F238E27FC236}">
                      <a16:creationId xmlns:a16="http://schemas.microsoft.com/office/drawing/2014/main" id="{3AA30D21-C9A1-21B4-B9B6-3FEA554906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59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0" name="Line 247">
                  <a:extLst>
                    <a:ext uri="{FF2B5EF4-FFF2-40B4-BE49-F238E27FC236}">
                      <a16:creationId xmlns:a16="http://schemas.microsoft.com/office/drawing/2014/main" id="{75070C03-073F-9E51-2E51-5AC1C6C621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8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1" name="Line 248">
                  <a:extLst>
                    <a:ext uri="{FF2B5EF4-FFF2-40B4-BE49-F238E27FC236}">
                      <a16:creationId xmlns:a16="http://schemas.microsoft.com/office/drawing/2014/main" id="{CCCC2577-3C31-C81A-4F5D-F8112EE49C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31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2" name="Line 249">
                  <a:extLst>
                    <a:ext uri="{FF2B5EF4-FFF2-40B4-BE49-F238E27FC236}">
                      <a16:creationId xmlns:a16="http://schemas.microsoft.com/office/drawing/2014/main" id="{E115E709-D9C5-1594-26FD-9ACF5A4318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69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3" name="Line 250">
                  <a:extLst>
                    <a:ext uri="{FF2B5EF4-FFF2-40B4-BE49-F238E27FC236}">
                      <a16:creationId xmlns:a16="http://schemas.microsoft.com/office/drawing/2014/main" id="{F3BD809D-D34C-32ED-ED3A-8EBF4B67C2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4" name="Line 251">
                  <a:extLst>
                    <a:ext uri="{FF2B5EF4-FFF2-40B4-BE49-F238E27FC236}">
                      <a16:creationId xmlns:a16="http://schemas.microsoft.com/office/drawing/2014/main" id="{C13AD52D-FBF6-65BD-AC36-D942EFD55C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46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5" name="Line 252">
                  <a:extLst>
                    <a:ext uri="{FF2B5EF4-FFF2-40B4-BE49-F238E27FC236}">
                      <a16:creationId xmlns:a16="http://schemas.microsoft.com/office/drawing/2014/main" id="{A976BBCF-1342-2DE0-7151-234406050D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4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6" name="Line 253">
                  <a:extLst>
                    <a:ext uri="{FF2B5EF4-FFF2-40B4-BE49-F238E27FC236}">
                      <a16:creationId xmlns:a16="http://schemas.microsoft.com/office/drawing/2014/main" id="{B7F1747F-2D42-F013-D60E-224B480EF2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22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7" name="Line 254">
                  <a:extLst>
                    <a:ext uri="{FF2B5EF4-FFF2-40B4-BE49-F238E27FC236}">
                      <a16:creationId xmlns:a16="http://schemas.microsoft.com/office/drawing/2014/main" id="{C646E8A4-21BC-32BB-AA73-A4C8F04F06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61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8" name="Line 255">
                  <a:extLst>
                    <a:ext uri="{FF2B5EF4-FFF2-40B4-BE49-F238E27FC236}">
                      <a16:creationId xmlns:a16="http://schemas.microsoft.com/office/drawing/2014/main" id="{5146ADEF-C891-7B83-8A7B-52AFE88CC7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99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9" name="Line 256">
                  <a:extLst>
                    <a:ext uri="{FF2B5EF4-FFF2-40B4-BE49-F238E27FC236}">
                      <a16:creationId xmlns:a16="http://schemas.microsoft.com/office/drawing/2014/main" id="{5335876F-6D28-0FC5-FC2C-38ED46B06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2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0" name="Line 257">
                  <a:extLst>
                    <a:ext uri="{FF2B5EF4-FFF2-40B4-BE49-F238E27FC236}">
                      <a16:creationId xmlns:a16="http://schemas.microsoft.com/office/drawing/2014/main" id="{5D284FE0-1924-7EBE-91BE-7DAEF2D390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70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1" name="Line 258">
                  <a:extLst>
                    <a:ext uri="{FF2B5EF4-FFF2-40B4-BE49-F238E27FC236}">
                      <a16:creationId xmlns:a16="http://schemas.microsoft.com/office/drawing/2014/main" id="{98812CE7-573E-5C33-8368-F913C7D56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9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2" name="Line 259">
                  <a:extLst>
                    <a:ext uri="{FF2B5EF4-FFF2-40B4-BE49-F238E27FC236}">
                      <a16:creationId xmlns:a16="http://schemas.microsoft.com/office/drawing/2014/main" id="{2B44F0C3-6349-E142-76D0-9317CFCD70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4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3" name="Line 260">
                  <a:extLst>
                    <a:ext uri="{FF2B5EF4-FFF2-40B4-BE49-F238E27FC236}">
                      <a16:creationId xmlns:a16="http://schemas.microsoft.com/office/drawing/2014/main" id="{BBAA15E3-F7ED-D288-ED49-FFAD0DC878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6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4" name="Line 261">
                  <a:extLst>
                    <a:ext uri="{FF2B5EF4-FFF2-40B4-BE49-F238E27FC236}">
                      <a16:creationId xmlns:a16="http://schemas.microsoft.com/office/drawing/2014/main" id="{C361B3B9-8BAE-7F53-8309-16A1ABAA32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4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5" name="Line 262">
                  <a:extLst>
                    <a:ext uri="{FF2B5EF4-FFF2-40B4-BE49-F238E27FC236}">
                      <a16:creationId xmlns:a16="http://schemas.microsoft.com/office/drawing/2014/main" id="{6C205F4A-C53C-8BC1-6314-1B6A00301D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2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6" name="Line 263">
                  <a:extLst>
                    <a:ext uri="{FF2B5EF4-FFF2-40B4-BE49-F238E27FC236}">
                      <a16:creationId xmlns:a16="http://schemas.microsoft.com/office/drawing/2014/main" id="{2C42BEE7-19D7-B3BA-DA54-C2130DA550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01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7" name="Line 264">
                  <a:extLst>
                    <a:ext uri="{FF2B5EF4-FFF2-40B4-BE49-F238E27FC236}">
                      <a16:creationId xmlns:a16="http://schemas.microsoft.com/office/drawing/2014/main" id="{74D76325-3704-57F7-4B09-AE11660DFD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4" y="2416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8" name="Line 265">
                  <a:extLst>
                    <a:ext uri="{FF2B5EF4-FFF2-40B4-BE49-F238E27FC236}">
                      <a16:creationId xmlns:a16="http://schemas.microsoft.com/office/drawing/2014/main" id="{7A71539D-1066-0978-AF1F-A4D8F73BC6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2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9" name="Line 266">
                  <a:extLst>
                    <a:ext uri="{FF2B5EF4-FFF2-40B4-BE49-F238E27FC236}">
                      <a16:creationId xmlns:a16="http://schemas.microsoft.com/office/drawing/2014/main" id="{226B5F15-950C-0B84-87F3-2A07249276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10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0" name="Line 267">
                  <a:extLst>
                    <a:ext uri="{FF2B5EF4-FFF2-40B4-BE49-F238E27FC236}">
                      <a16:creationId xmlns:a16="http://schemas.microsoft.com/office/drawing/2014/main" id="{212160C8-A192-E638-DF95-E3EB6C1BA3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9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1" name="Line 268">
                  <a:extLst>
                    <a:ext uri="{FF2B5EF4-FFF2-40B4-BE49-F238E27FC236}">
                      <a16:creationId xmlns:a16="http://schemas.microsoft.com/office/drawing/2014/main" id="{A9995570-A57A-A283-C144-78B7E41E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7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2" name="Line 269">
                  <a:extLst>
                    <a:ext uri="{FF2B5EF4-FFF2-40B4-BE49-F238E27FC236}">
                      <a16:creationId xmlns:a16="http://schemas.microsoft.com/office/drawing/2014/main" id="{77D0DF55-163A-7953-FE4D-0D8017075A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5" y="2416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3" name="Line 270">
                  <a:extLst>
                    <a:ext uri="{FF2B5EF4-FFF2-40B4-BE49-F238E27FC236}">
                      <a16:creationId xmlns:a16="http://schemas.microsoft.com/office/drawing/2014/main" id="{872084A1-375D-F231-2DCF-F01E114AF5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64" y="2416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4" name="Line 271">
                  <a:extLst>
                    <a:ext uri="{FF2B5EF4-FFF2-40B4-BE49-F238E27FC236}">
                      <a16:creationId xmlns:a16="http://schemas.microsoft.com/office/drawing/2014/main" id="{32772C8F-0BA5-0536-B3A8-AA77855DE6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97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5" name="Line 272">
                  <a:extLst>
                    <a:ext uri="{FF2B5EF4-FFF2-40B4-BE49-F238E27FC236}">
                      <a16:creationId xmlns:a16="http://schemas.microsoft.com/office/drawing/2014/main" id="{01723991-5D60-A066-0AAA-CF3C0AD98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35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6" name="Line 273">
                  <a:extLst>
                    <a:ext uri="{FF2B5EF4-FFF2-40B4-BE49-F238E27FC236}">
                      <a16:creationId xmlns:a16="http://schemas.microsoft.com/office/drawing/2014/main" id="{90FE32D5-9464-37A7-B02D-53C5629082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3" y="2416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7" name="Oval 274">
                  <a:extLst>
                    <a:ext uri="{FF2B5EF4-FFF2-40B4-BE49-F238E27FC236}">
                      <a16:creationId xmlns:a16="http://schemas.microsoft.com/office/drawing/2014/main" id="{60F3834E-3B6C-35A7-48FF-3922B664C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8" y="1786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8" name="Oval 275">
                  <a:extLst>
                    <a:ext uri="{FF2B5EF4-FFF2-40B4-BE49-F238E27FC236}">
                      <a16:creationId xmlns:a16="http://schemas.microsoft.com/office/drawing/2014/main" id="{6207BF6F-7368-21D1-7421-A2C305B2B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6" y="2356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9" name="Oval 276">
                  <a:extLst>
                    <a:ext uri="{FF2B5EF4-FFF2-40B4-BE49-F238E27FC236}">
                      <a16:creationId xmlns:a16="http://schemas.microsoft.com/office/drawing/2014/main" id="{01CF2FF3-19C5-2E48-E362-D7635E9D3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1" y="2351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0" name="Oval 277">
                  <a:extLst>
                    <a:ext uri="{FF2B5EF4-FFF2-40B4-BE49-F238E27FC236}">
                      <a16:creationId xmlns:a16="http://schemas.microsoft.com/office/drawing/2014/main" id="{3443F2F3-BCBE-5C12-7392-185133612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2307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1" name="Oval 278">
                  <a:extLst>
                    <a:ext uri="{FF2B5EF4-FFF2-40B4-BE49-F238E27FC236}">
                      <a16:creationId xmlns:a16="http://schemas.microsoft.com/office/drawing/2014/main" id="{7C855035-B6EA-2815-71D3-BB8481B188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1" y="2356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2" name="Oval 279">
                  <a:extLst>
                    <a:ext uri="{FF2B5EF4-FFF2-40B4-BE49-F238E27FC236}">
                      <a16:creationId xmlns:a16="http://schemas.microsoft.com/office/drawing/2014/main" id="{9769209A-3107-6090-5E11-25551616C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356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3" name="Oval 280">
                  <a:extLst>
                    <a:ext uri="{FF2B5EF4-FFF2-40B4-BE49-F238E27FC236}">
                      <a16:creationId xmlns:a16="http://schemas.microsoft.com/office/drawing/2014/main" id="{9A96E8E7-5020-0313-650F-8CD009D74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197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4" name="Oval 281">
                  <a:extLst>
                    <a:ext uri="{FF2B5EF4-FFF2-40B4-BE49-F238E27FC236}">
                      <a16:creationId xmlns:a16="http://schemas.microsoft.com/office/drawing/2014/main" id="{4DB8BB9D-625A-C652-05F5-E5F3D2022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2329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5" name="Oval 282">
                  <a:extLst>
                    <a:ext uri="{FF2B5EF4-FFF2-40B4-BE49-F238E27FC236}">
                      <a16:creationId xmlns:a16="http://schemas.microsoft.com/office/drawing/2014/main" id="{42DCF8FB-D6BB-BFF5-B196-21C7D6C9B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1912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6" name="Oval 283">
                  <a:extLst>
                    <a:ext uri="{FF2B5EF4-FFF2-40B4-BE49-F238E27FC236}">
                      <a16:creationId xmlns:a16="http://schemas.microsoft.com/office/drawing/2014/main" id="{CB35A49C-2EFB-8D4D-FAF3-5ECE81C19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1978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7" name="Oval 284">
                  <a:extLst>
                    <a:ext uri="{FF2B5EF4-FFF2-40B4-BE49-F238E27FC236}">
                      <a16:creationId xmlns:a16="http://schemas.microsoft.com/office/drawing/2014/main" id="{64C09958-6CF9-8372-2A4E-607E60627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2181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8" name="Oval 285">
                  <a:extLst>
                    <a:ext uri="{FF2B5EF4-FFF2-40B4-BE49-F238E27FC236}">
                      <a16:creationId xmlns:a16="http://schemas.microsoft.com/office/drawing/2014/main" id="{BCBA1514-52A4-0784-B1D6-D36BEC1B6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2394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9" name="Oval 286">
                  <a:extLst>
                    <a:ext uri="{FF2B5EF4-FFF2-40B4-BE49-F238E27FC236}">
                      <a16:creationId xmlns:a16="http://schemas.microsoft.com/office/drawing/2014/main" id="{534E21D6-69F3-92C4-EC83-DAC55DFAE1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2230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0" name="Oval 287">
                  <a:extLst>
                    <a:ext uri="{FF2B5EF4-FFF2-40B4-BE49-F238E27FC236}">
                      <a16:creationId xmlns:a16="http://schemas.microsoft.com/office/drawing/2014/main" id="{744D37C2-9C53-71D0-C38C-75696FC893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329"/>
                  <a:ext cx="32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1" name="Oval 288">
                  <a:extLst>
                    <a:ext uri="{FF2B5EF4-FFF2-40B4-BE49-F238E27FC236}">
                      <a16:creationId xmlns:a16="http://schemas.microsoft.com/office/drawing/2014/main" id="{EE7E4587-3EAF-C68B-00F3-1805240DA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141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2" name="Oval 289">
                  <a:extLst>
                    <a:ext uri="{FF2B5EF4-FFF2-40B4-BE49-F238E27FC236}">
                      <a16:creationId xmlns:a16="http://schemas.microsoft.com/office/drawing/2014/main" id="{7BE1F899-1D13-0850-486D-6180B7F4F8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279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3" name="Oval 290">
                  <a:extLst>
                    <a:ext uri="{FF2B5EF4-FFF2-40B4-BE49-F238E27FC236}">
                      <a16:creationId xmlns:a16="http://schemas.microsoft.com/office/drawing/2014/main" id="{3ED6AC6E-71E3-AB0E-EF6D-91E190737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7" y="2148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4" name="Oval 291">
                  <a:extLst>
                    <a:ext uri="{FF2B5EF4-FFF2-40B4-BE49-F238E27FC236}">
                      <a16:creationId xmlns:a16="http://schemas.microsoft.com/office/drawing/2014/main" id="{AF0AFFBF-4946-045F-61FD-5B2484632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1" y="1912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5" name="Oval 292">
                  <a:extLst>
                    <a:ext uri="{FF2B5EF4-FFF2-40B4-BE49-F238E27FC236}">
                      <a16:creationId xmlns:a16="http://schemas.microsoft.com/office/drawing/2014/main" id="{1BFE6E77-AD34-B697-E34C-1DD932229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2290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6" name="Oval 293">
                  <a:extLst>
                    <a:ext uri="{FF2B5EF4-FFF2-40B4-BE49-F238E27FC236}">
                      <a16:creationId xmlns:a16="http://schemas.microsoft.com/office/drawing/2014/main" id="{6D1BCCAD-ECF5-A00B-64B1-459044724B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2" y="2115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7" name="Oval 294">
                  <a:extLst>
                    <a:ext uri="{FF2B5EF4-FFF2-40B4-BE49-F238E27FC236}">
                      <a16:creationId xmlns:a16="http://schemas.microsoft.com/office/drawing/2014/main" id="{058021C2-B1FB-BAD5-D1B2-EB1E29801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8" y="215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8" name="Oval 295">
                  <a:extLst>
                    <a:ext uri="{FF2B5EF4-FFF2-40B4-BE49-F238E27FC236}">
                      <a16:creationId xmlns:a16="http://schemas.microsoft.com/office/drawing/2014/main" id="{E4BBEADD-0ED5-F57F-1208-1C459D0F01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4" y="2301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9" name="Oval 296">
                  <a:extLst>
                    <a:ext uri="{FF2B5EF4-FFF2-40B4-BE49-F238E27FC236}">
                      <a16:creationId xmlns:a16="http://schemas.microsoft.com/office/drawing/2014/main" id="{114EF94F-904E-281E-8CEB-2ACD972E8C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378"/>
                  <a:ext cx="32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0" name="Oval 297">
                  <a:extLst>
                    <a:ext uri="{FF2B5EF4-FFF2-40B4-BE49-F238E27FC236}">
                      <a16:creationId xmlns:a16="http://schemas.microsoft.com/office/drawing/2014/main" id="{CD2B7D16-7FDD-68EC-FA4D-3910C8A85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2131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1" name="Oval 298">
                  <a:extLst>
                    <a:ext uri="{FF2B5EF4-FFF2-40B4-BE49-F238E27FC236}">
                      <a16:creationId xmlns:a16="http://schemas.microsoft.com/office/drawing/2014/main" id="{2A0CE9CB-1367-2F2E-64CB-3EC831AD6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3" y="2383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2" name="Oval 299">
                  <a:extLst>
                    <a:ext uri="{FF2B5EF4-FFF2-40B4-BE49-F238E27FC236}">
                      <a16:creationId xmlns:a16="http://schemas.microsoft.com/office/drawing/2014/main" id="{C1E55FAD-0B1C-462B-1DAE-38BEF6447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301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3" name="Oval 300">
                  <a:extLst>
                    <a:ext uri="{FF2B5EF4-FFF2-40B4-BE49-F238E27FC236}">
                      <a16:creationId xmlns:a16="http://schemas.microsoft.com/office/drawing/2014/main" id="{47BCFA06-BA9D-3F6F-7AEA-83FB5FE0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26" y="215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4" name="Oval 301">
                  <a:extLst>
                    <a:ext uri="{FF2B5EF4-FFF2-40B4-BE49-F238E27FC236}">
                      <a16:creationId xmlns:a16="http://schemas.microsoft.com/office/drawing/2014/main" id="{B2F3385C-17A2-F1BB-AB42-B668F09A6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2170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5" name="Oval 302">
                  <a:extLst>
                    <a:ext uri="{FF2B5EF4-FFF2-40B4-BE49-F238E27FC236}">
                      <a16:creationId xmlns:a16="http://schemas.microsoft.com/office/drawing/2014/main" id="{F8B91355-0553-0871-2F03-13825A113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224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6" name="Oval 303">
                  <a:extLst>
                    <a:ext uri="{FF2B5EF4-FFF2-40B4-BE49-F238E27FC236}">
                      <a16:creationId xmlns:a16="http://schemas.microsoft.com/office/drawing/2014/main" id="{D819120B-17B2-AFBD-2BAA-93FB4D140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340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7" name="Oval 304">
                  <a:extLst>
                    <a:ext uri="{FF2B5EF4-FFF2-40B4-BE49-F238E27FC236}">
                      <a16:creationId xmlns:a16="http://schemas.microsoft.com/office/drawing/2014/main" id="{14C28AE9-0F01-EBA9-E13B-4FCE94EE7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1687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8" name="Oval 305">
                  <a:extLst>
                    <a:ext uri="{FF2B5EF4-FFF2-40B4-BE49-F238E27FC236}">
                      <a16:creationId xmlns:a16="http://schemas.microsoft.com/office/drawing/2014/main" id="{82AFCA1E-64EE-F3E7-CEA7-C1629655F5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1885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9" name="Oval 306">
                  <a:extLst>
                    <a:ext uri="{FF2B5EF4-FFF2-40B4-BE49-F238E27FC236}">
                      <a16:creationId xmlns:a16="http://schemas.microsoft.com/office/drawing/2014/main" id="{B109FC92-6907-3AEA-2C19-BCD28AFCA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329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0" name="Oval 307">
                  <a:extLst>
                    <a:ext uri="{FF2B5EF4-FFF2-40B4-BE49-F238E27FC236}">
                      <a16:creationId xmlns:a16="http://schemas.microsoft.com/office/drawing/2014/main" id="{BC8940B0-5ED7-A436-6E69-6FD5C874A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3" y="2197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1" name="Oval 308">
                  <a:extLst>
                    <a:ext uri="{FF2B5EF4-FFF2-40B4-BE49-F238E27FC236}">
                      <a16:creationId xmlns:a16="http://schemas.microsoft.com/office/drawing/2014/main" id="{28DE660F-AC56-9368-2F26-0759D22A2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2175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2" name="Oval 309">
                  <a:extLst>
                    <a:ext uri="{FF2B5EF4-FFF2-40B4-BE49-F238E27FC236}">
                      <a16:creationId xmlns:a16="http://schemas.microsoft.com/office/drawing/2014/main" id="{FCEE1B67-9D78-8AEC-4978-9A8323168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41" y="689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3" name="Oval 310">
                  <a:extLst>
                    <a:ext uri="{FF2B5EF4-FFF2-40B4-BE49-F238E27FC236}">
                      <a16:creationId xmlns:a16="http://schemas.microsoft.com/office/drawing/2014/main" id="{62EEC61F-279D-9302-DF53-209C21B7B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52" y="739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4" name="Oval 311">
                  <a:extLst>
                    <a:ext uri="{FF2B5EF4-FFF2-40B4-BE49-F238E27FC236}">
                      <a16:creationId xmlns:a16="http://schemas.microsoft.com/office/drawing/2014/main" id="{8912E35E-EA8A-53EA-E3E7-6237645C5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4" y="1665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5" name="Oval 312">
                  <a:extLst>
                    <a:ext uri="{FF2B5EF4-FFF2-40B4-BE49-F238E27FC236}">
                      <a16:creationId xmlns:a16="http://schemas.microsoft.com/office/drawing/2014/main" id="{66FDE578-0A0E-53A6-ADE9-4877B3DCC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1249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6" name="Oval 313">
                  <a:extLst>
                    <a:ext uri="{FF2B5EF4-FFF2-40B4-BE49-F238E27FC236}">
                      <a16:creationId xmlns:a16="http://schemas.microsoft.com/office/drawing/2014/main" id="{F465DD6C-312F-03B4-93EB-3B103FF30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6" y="1863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7" name="Oval 314">
                  <a:extLst>
                    <a:ext uri="{FF2B5EF4-FFF2-40B4-BE49-F238E27FC236}">
                      <a16:creationId xmlns:a16="http://schemas.microsoft.com/office/drawing/2014/main" id="{303BE65F-D7A8-562E-AF7F-74D82CBA8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2" y="2005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8" name="Oval 315">
                  <a:extLst>
                    <a:ext uri="{FF2B5EF4-FFF2-40B4-BE49-F238E27FC236}">
                      <a16:creationId xmlns:a16="http://schemas.microsoft.com/office/drawing/2014/main" id="{92BF4ADD-13C4-3CC5-C5AE-B1A16E1ED3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1" y="1698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9" name="Oval 316">
                  <a:extLst>
                    <a:ext uri="{FF2B5EF4-FFF2-40B4-BE49-F238E27FC236}">
                      <a16:creationId xmlns:a16="http://schemas.microsoft.com/office/drawing/2014/main" id="{78E2D403-EFF6-8BB0-839F-28A5C3223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268"/>
                  <a:ext cx="32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0" name="Oval 317">
                  <a:extLst>
                    <a:ext uri="{FF2B5EF4-FFF2-40B4-BE49-F238E27FC236}">
                      <a16:creationId xmlns:a16="http://schemas.microsoft.com/office/drawing/2014/main" id="{5E5142C1-AA6E-9F42-9D49-ADECD536C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3" y="2394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1" name="Oval 318">
                  <a:extLst>
                    <a:ext uri="{FF2B5EF4-FFF2-40B4-BE49-F238E27FC236}">
                      <a16:creationId xmlns:a16="http://schemas.microsoft.com/office/drawing/2014/main" id="{2A866862-C5B0-B549-E83E-941F8974E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215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2" name="Oval 319">
                  <a:extLst>
                    <a:ext uri="{FF2B5EF4-FFF2-40B4-BE49-F238E27FC236}">
                      <a16:creationId xmlns:a16="http://schemas.microsoft.com/office/drawing/2014/main" id="{D8B55B7C-2E4A-DB44-8DB0-76B6231CB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" y="2340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3" name="Oval 320">
                  <a:extLst>
                    <a:ext uri="{FF2B5EF4-FFF2-40B4-BE49-F238E27FC236}">
                      <a16:creationId xmlns:a16="http://schemas.microsoft.com/office/drawing/2014/main" id="{D6A84C45-52E4-0CE8-4980-6F56218F1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241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4" name="Oval 321">
                  <a:extLst>
                    <a:ext uri="{FF2B5EF4-FFF2-40B4-BE49-F238E27FC236}">
                      <a16:creationId xmlns:a16="http://schemas.microsoft.com/office/drawing/2014/main" id="{F6BE9268-4E78-BF88-5965-34FE8F958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5" y="2055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5" name="Oval 322">
                  <a:extLst>
                    <a:ext uri="{FF2B5EF4-FFF2-40B4-BE49-F238E27FC236}">
                      <a16:creationId xmlns:a16="http://schemas.microsoft.com/office/drawing/2014/main" id="{9568C86A-4DD4-F7F6-4D4D-E5A9757AD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8" y="1989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6" name="Oval 323">
                  <a:extLst>
                    <a:ext uri="{FF2B5EF4-FFF2-40B4-BE49-F238E27FC236}">
                      <a16:creationId xmlns:a16="http://schemas.microsoft.com/office/drawing/2014/main" id="{409739C2-2753-4A6F-EC2B-0D396EE35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7" y="2131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7" name="Oval 324">
                  <a:extLst>
                    <a:ext uri="{FF2B5EF4-FFF2-40B4-BE49-F238E27FC236}">
                      <a16:creationId xmlns:a16="http://schemas.microsoft.com/office/drawing/2014/main" id="{F42CEE66-F41C-7EAA-A7DC-A6C109BAA2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0" y="2203"/>
                  <a:ext cx="27" cy="32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8" name="Oval 325">
                  <a:extLst>
                    <a:ext uri="{FF2B5EF4-FFF2-40B4-BE49-F238E27FC236}">
                      <a16:creationId xmlns:a16="http://schemas.microsoft.com/office/drawing/2014/main" id="{464077D3-5AB5-6CF1-D269-A7F72C7BBB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329"/>
                  <a:ext cx="32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9" name="Oval 326">
                  <a:extLst>
                    <a:ext uri="{FF2B5EF4-FFF2-40B4-BE49-F238E27FC236}">
                      <a16:creationId xmlns:a16="http://schemas.microsoft.com/office/drawing/2014/main" id="{57C00A61-998B-1D15-2238-54D2C7A5E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2175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0" name="Oval 327">
                  <a:extLst>
                    <a:ext uri="{FF2B5EF4-FFF2-40B4-BE49-F238E27FC236}">
                      <a16:creationId xmlns:a16="http://schemas.microsoft.com/office/drawing/2014/main" id="{05CC8474-36A4-1F37-71BC-BE825B57B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2351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1" name="Oval 328">
                  <a:extLst>
                    <a:ext uri="{FF2B5EF4-FFF2-40B4-BE49-F238E27FC236}">
                      <a16:creationId xmlns:a16="http://schemas.microsoft.com/office/drawing/2014/main" id="{ADB11C81-E3B2-4234-D12D-669DB1A38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104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2" name="Oval 329">
                  <a:extLst>
                    <a:ext uri="{FF2B5EF4-FFF2-40B4-BE49-F238E27FC236}">
                      <a16:creationId xmlns:a16="http://schemas.microsoft.com/office/drawing/2014/main" id="{489692BA-17C7-90CB-2C99-76B932013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351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3" name="Oval 330">
                  <a:extLst>
                    <a:ext uri="{FF2B5EF4-FFF2-40B4-BE49-F238E27FC236}">
                      <a16:creationId xmlns:a16="http://schemas.microsoft.com/office/drawing/2014/main" id="{0BD8C2A1-8B34-68E1-E8A7-07F3D9D79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263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4" name="Oval 331">
                  <a:extLst>
                    <a:ext uri="{FF2B5EF4-FFF2-40B4-BE49-F238E27FC236}">
                      <a16:creationId xmlns:a16="http://schemas.microsoft.com/office/drawing/2014/main" id="{34A6BF76-171E-0993-6615-9E5E13EBB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362"/>
                  <a:ext cx="32" cy="32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5" name="Oval 332">
                  <a:extLst>
                    <a:ext uri="{FF2B5EF4-FFF2-40B4-BE49-F238E27FC236}">
                      <a16:creationId xmlns:a16="http://schemas.microsoft.com/office/drawing/2014/main" id="{BBBC42E8-D98B-E14C-BE59-BE1C1B3D95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268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6" name="Oval 333">
                  <a:extLst>
                    <a:ext uri="{FF2B5EF4-FFF2-40B4-BE49-F238E27FC236}">
                      <a16:creationId xmlns:a16="http://schemas.microsoft.com/office/drawing/2014/main" id="{6222E437-537B-33F0-0FB6-C9576D5FD2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1901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7" name="Oval 334">
                  <a:extLst>
                    <a:ext uri="{FF2B5EF4-FFF2-40B4-BE49-F238E27FC236}">
                      <a16:creationId xmlns:a16="http://schemas.microsoft.com/office/drawing/2014/main" id="{7FEFB92A-BA20-DAF4-B61D-7398270F9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2214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8" name="Oval 335">
                  <a:extLst>
                    <a:ext uri="{FF2B5EF4-FFF2-40B4-BE49-F238E27FC236}">
                      <a16:creationId xmlns:a16="http://schemas.microsoft.com/office/drawing/2014/main" id="{230B8D2E-D963-8C31-74FA-7A9132783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2389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9" name="Oval 336">
                  <a:extLst>
                    <a:ext uri="{FF2B5EF4-FFF2-40B4-BE49-F238E27FC236}">
                      <a16:creationId xmlns:a16="http://schemas.microsoft.com/office/drawing/2014/main" id="{CEA2A22A-90B0-F7F8-3450-1771B5B70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4" y="2394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0" name="Oval 337">
                  <a:extLst>
                    <a:ext uri="{FF2B5EF4-FFF2-40B4-BE49-F238E27FC236}">
                      <a16:creationId xmlns:a16="http://schemas.microsoft.com/office/drawing/2014/main" id="{4B6D4F63-5AC1-F7B8-D6E8-BC301260C8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246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1" name="Oval 338">
                  <a:extLst>
                    <a:ext uri="{FF2B5EF4-FFF2-40B4-BE49-F238E27FC236}">
                      <a16:creationId xmlns:a16="http://schemas.microsoft.com/office/drawing/2014/main" id="{EFDF291F-51FB-4F79-B791-3B406B8DB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1885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2" name="Oval 339">
                  <a:extLst>
                    <a:ext uri="{FF2B5EF4-FFF2-40B4-BE49-F238E27FC236}">
                      <a16:creationId xmlns:a16="http://schemas.microsoft.com/office/drawing/2014/main" id="{448C5595-2100-D6BB-B6B5-B2A7530B5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2383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3" name="Oval 340">
                  <a:extLst>
                    <a:ext uri="{FF2B5EF4-FFF2-40B4-BE49-F238E27FC236}">
                      <a16:creationId xmlns:a16="http://schemas.microsoft.com/office/drawing/2014/main" id="{5BC66B1A-75E2-FC63-1CBA-297E1BEAC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1983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4" name="Oval 341">
                  <a:extLst>
                    <a:ext uri="{FF2B5EF4-FFF2-40B4-BE49-F238E27FC236}">
                      <a16:creationId xmlns:a16="http://schemas.microsoft.com/office/drawing/2014/main" id="{09FE04CD-27DA-F0F3-82EE-DB38AEFB9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1490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5" name="Oval 342">
                  <a:extLst>
                    <a:ext uri="{FF2B5EF4-FFF2-40B4-BE49-F238E27FC236}">
                      <a16:creationId xmlns:a16="http://schemas.microsoft.com/office/drawing/2014/main" id="{477E1B2F-EF6D-42DB-1969-65FECBD5E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1939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6" name="Oval 343">
                  <a:extLst>
                    <a:ext uri="{FF2B5EF4-FFF2-40B4-BE49-F238E27FC236}">
                      <a16:creationId xmlns:a16="http://schemas.microsoft.com/office/drawing/2014/main" id="{3DB47649-0007-B5A5-2C8F-EB4DA8ED9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1972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7" name="Oval 344">
                  <a:extLst>
                    <a:ext uri="{FF2B5EF4-FFF2-40B4-BE49-F238E27FC236}">
                      <a16:creationId xmlns:a16="http://schemas.microsoft.com/office/drawing/2014/main" id="{38619501-8F71-D93F-8674-60F4E2A75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279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8" name="Oval 345">
                  <a:extLst>
                    <a:ext uri="{FF2B5EF4-FFF2-40B4-BE49-F238E27FC236}">
                      <a16:creationId xmlns:a16="http://schemas.microsoft.com/office/drawing/2014/main" id="{7F6A7BE5-8EDF-BA1D-3A99-525D8569E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378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9" name="Oval 346">
                  <a:extLst>
                    <a:ext uri="{FF2B5EF4-FFF2-40B4-BE49-F238E27FC236}">
                      <a16:creationId xmlns:a16="http://schemas.microsoft.com/office/drawing/2014/main" id="{2DDC4D26-443A-1218-C925-0F621ECC4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159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0" name="Oval 347">
                  <a:extLst>
                    <a:ext uri="{FF2B5EF4-FFF2-40B4-BE49-F238E27FC236}">
                      <a16:creationId xmlns:a16="http://schemas.microsoft.com/office/drawing/2014/main" id="{337AA29F-84C6-30F1-C4A2-709D63CE8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2307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1" name="Oval 348">
                  <a:extLst>
                    <a:ext uri="{FF2B5EF4-FFF2-40B4-BE49-F238E27FC236}">
                      <a16:creationId xmlns:a16="http://schemas.microsoft.com/office/drawing/2014/main" id="{46BDB379-17D2-55BC-BA75-88CF3B877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1287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2" name="Oval 349">
                  <a:extLst>
                    <a:ext uri="{FF2B5EF4-FFF2-40B4-BE49-F238E27FC236}">
                      <a16:creationId xmlns:a16="http://schemas.microsoft.com/office/drawing/2014/main" id="{73B6CF7E-B059-09EA-B900-B7596A482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1" y="2312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3" name="Oval 350">
                  <a:extLst>
                    <a:ext uri="{FF2B5EF4-FFF2-40B4-BE49-F238E27FC236}">
                      <a16:creationId xmlns:a16="http://schemas.microsoft.com/office/drawing/2014/main" id="{DEF65AF0-9DA7-EFDB-8C8D-ED24CE554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1" y="2290"/>
                  <a:ext cx="27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4" name="Oval 351">
                  <a:extLst>
                    <a:ext uri="{FF2B5EF4-FFF2-40B4-BE49-F238E27FC236}">
                      <a16:creationId xmlns:a16="http://schemas.microsoft.com/office/drawing/2014/main" id="{BFBB9324-EB77-5C4E-B2C2-6CBFAF503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" y="2224"/>
                  <a:ext cx="28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5" name="Oval 352">
                  <a:extLst>
                    <a:ext uri="{FF2B5EF4-FFF2-40B4-BE49-F238E27FC236}">
                      <a16:creationId xmlns:a16="http://schemas.microsoft.com/office/drawing/2014/main" id="{4045D907-7D7D-BDB5-19DD-FC338CF60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1" y="1758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6" name="Oval 353">
                  <a:extLst>
                    <a:ext uri="{FF2B5EF4-FFF2-40B4-BE49-F238E27FC236}">
                      <a16:creationId xmlns:a16="http://schemas.microsoft.com/office/drawing/2014/main" id="{26AE2A56-093A-1271-8967-7908FD853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4" y="2044"/>
                  <a:ext cx="32" cy="32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7" name="Oval 354">
                  <a:extLst>
                    <a:ext uri="{FF2B5EF4-FFF2-40B4-BE49-F238E27FC236}">
                      <a16:creationId xmlns:a16="http://schemas.microsoft.com/office/drawing/2014/main" id="{73F5E628-BAE8-0B5F-0DA3-A6A84441EF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2345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8" name="Oval 355">
                  <a:extLst>
                    <a:ext uri="{FF2B5EF4-FFF2-40B4-BE49-F238E27FC236}">
                      <a16:creationId xmlns:a16="http://schemas.microsoft.com/office/drawing/2014/main" id="{FEBC59EF-664C-B903-A6B2-FE4C0CC94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3" y="2109"/>
                  <a:ext cx="33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9" name="Oval 356">
                  <a:extLst>
                    <a:ext uri="{FF2B5EF4-FFF2-40B4-BE49-F238E27FC236}">
                      <a16:creationId xmlns:a16="http://schemas.microsoft.com/office/drawing/2014/main" id="{54D44F4A-E77E-5A73-0F73-328347EA84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2290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0" name="Oval 357">
                  <a:extLst>
                    <a:ext uri="{FF2B5EF4-FFF2-40B4-BE49-F238E27FC236}">
                      <a16:creationId xmlns:a16="http://schemas.microsoft.com/office/drawing/2014/main" id="{FF847D06-06DA-80B0-EC1D-AB8FCF2196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" y="238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1" name="Oval 358">
                  <a:extLst>
                    <a:ext uri="{FF2B5EF4-FFF2-40B4-BE49-F238E27FC236}">
                      <a16:creationId xmlns:a16="http://schemas.microsoft.com/office/drawing/2014/main" id="{92479ECE-BA91-8B82-D9E3-1657DD476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198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2" name="Oval 359">
                  <a:extLst>
                    <a:ext uri="{FF2B5EF4-FFF2-40B4-BE49-F238E27FC236}">
                      <a16:creationId xmlns:a16="http://schemas.microsoft.com/office/drawing/2014/main" id="{E1349B1D-5C52-4E2B-1F80-6974590BCB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7" y="2170"/>
                  <a:ext cx="28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3" name="Oval 360">
                  <a:extLst>
                    <a:ext uri="{FF2B5EF4-FFF2-40B4-BE49-F238E27FC236}">
                      <a16:creationId xmlns:a16="http://schemas.microsoft.com/office/drawing/2014/main" id="{260C7E85-6B03-3F1E-FD60-C621CA54C2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" y="233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4" name="Oval 361">
                  <a:extLst>
                    <a:ext uri="{FF2B5EF4-FFF2-40B4-BE49-F238E27FC236}">
                      <a16:creationId xmlns:a16="http://schemas.microsoft.com/office/drawing/2014/main" id="{57D8D7F4-A10B-7005-FEC1-8E43B960A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2" y="2005"/>
                  <a:ext cx="33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5" name="Oval 362">
                  <a:extLst>
                    <a:ext uri="{FF2B5EF4-FFF2-40B4-BE49-F238E27FC236}">
                      <a16:creationId xmlns:a16="http://schemas.microsoft.com/office/drawing/2014/main" id="{9AFEB6A1-C2F6-B4CC-C1DB-C78894635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9" y="2175"/>
                  <a:ext cx="32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6" name="Oval 363">
                  <a:extLst>
                    <a:ext uri="{FF2B5EF4-FFF2-40B4-BE49-F238E27FC236}">
                      <a16:creationId xmlns:a16="http://schemas.microsoft.com/office/drawing/2014/main" id="{E35CBCFE-C8B7-9BC0-F213-398AEAF567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73" y="1797"/>
                  <a:ext cx="33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7" name="Oval 364">
                  <a:extLst>
                    <a:ext uri="{FF2B5EF4-FFF2-40B4-BE49-F238E27FC236}">
                      <a16:creationId xmlns:a16="http://schemas.microsoft.com/office/drawing/2014/main" id="{761412CD-B60A-90A5-6831-B2C0478EEC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8" y="224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8" name="Oval 365">
                  <a:extLst>
                    <a:ext uri="{FF2B5EF4-FFF2-40B4-BE49-F238E27FC236}">
                      <a16:creationId xmlns:a16="http://schemas.microsoft.com/office/drawing/2014/main" id="{74B1EC42-426D-767A-3234-B634D34C59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6" y="2192"/>
                  <a:ext cx="33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9" name="Oval 366">
                  <a:extLst>
                    <a:ext uri="{FF2B5EF4-FFF2-40B4-BE49-F238E27FC236}">
                      <a16:creationId xmlns:a16="http://schemas.microsoft.com/office/drawing/2014/main" id="{DAF63117-2336-750B-C5FD-F1D9F3D03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6" y="259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0" name="Oval 367">
                  <a:extLst>
                    <a:ext uri="{FF2B5EF4-FFF2-40B4-BE49-F238E27FC236}">
                      <a16:creationId xmlns:a16="http://schemas.microsoft.com/office/drawing/2014/main" id="{47A5909B-DBB6-97E5-0488-B66A42922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" y="247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1" name="Oval 368">
                  <a:extLst>
                    <a:ext uri="{FF2B5EF4-FFF2-40B4-BE49-F238E27FC236}">
                      <a16:creationId xmlns:a16="http://schemas.microsoft.com/office/drawing/2014/main" id="{004721A7-5E32-7DE1-FF5F-9503D90F8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1" y="263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2" name="Oval 369">
                  <a:extLst>
                    <a:ext uri="{FF2B5EF4-FFF2-40B4-BE49-F238E27FC236}">
                      <a16:creationId xmlns:a16="http://schemas.microsoft.com/office/drawing/2014/main" id="{FDBB6B6F-4EA6-91F6-2240-CF5CCDBAE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303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3" name="Oval 370">
                  <a:extLst>
                    <a:ext uri="{FF2B5EF4-FFF2-40B4-BE49-F238E27FC236}">
                      <a16:creationId xmlns:a16="http://schemas.microsoft.com/office/drawing/2014/main" id="{33FC35D5-EB0F-3F20-A61B-425B6E05F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" y="26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4" name="Oval 371">
                  <a:extLst>
                    <a:ext uri="{FF2B5EF4-FFF2-40B4-BE49-F238E27FC236}">
                      <a16:creationId xmlns:a16="http://schemas.microsoft.com/office/drawing/2014/main" id="{2E9E3212-84A2-4DD5-2FD9-C33B4928D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28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5" name="Oval 372">
                  <a:extLst>
                    <a:ext uri="{FF2B5EF4-FFF2-40B4-BE49-F238E27FC236}">
                      <a16:creationId xmlns:a16="http://schemas.microsoft.com/office/drawing/2014/main" id="{44E1862F-F3AC-62CE-2D47-407BA3CB4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89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6" name="Oval 373">
                  <a:extLst>
                    <a:ext uri="{FF2B5EF4-FFF2-40B4-BE49-F238E27FC236}">
                      <a16:creationId xmlns:a16="http://schemas.microsoft.com/office/drawing/2014/main" id="{34E8621D-DD84-1816-B00F-B875EE305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6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7" name="Oval 374">
                  <a:extLst>
                    <a:ext uri="{FF2B5EF4-FFF2-40B4-BE49-F238E27FC236}">
                      <a16:creationId xmlns:a16="http://schemas.microsoft.com/office/drawing/2014/main" id="{3ABFA6C9-D418-8FD1-05DC-8B9F83E26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31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8" name="Oval 375">
                  <a:extLst>
                    <a:ext uri="{FF2B5EF4-FFF2-40B4-BE49-F238E27FC236}">
                      <a16:creationId xmlns:a16="http://schemas.microsoft.com/office/drawing/2014/main" id="{894DEC1E-E8EC-9916-831F-389076F9D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8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9" name="Oval 376">
                  <a:extLst>
                    <a:ext uri="{FF2B5EF4-FFF2-40B4-BE49-F238E27FC236}">
                      <a16:creationId xmlns:a16="http://schemas.microsoft.com/office/drawing/2014/main" id="{266DDB53-CCEB-767E-3DDD-4656C077BF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70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0" name="Oval 377">
                  <a:extLst>
                    <a:ext uri="{FF2B5EF4-FFF2-40B4-BE49-F238E27FC236}">
                      <a16:creationId xmlns:a16="http://schemas.microsoft.com/office/drawing/2014/main" id="{CAE37817-656B-47CB-8B14-9F40E72F4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28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1" name="Oval 378">
                  <a:extLst>
                    <a:ext uri="{FF2B5EF4-FFF2-40B4-BE49-F238E27FC236}">
                      <a16:creationId xmlns:a16="http://schemas.microsoft.com/office/drawing/2014/main" id="{3869F439-C4A7-288C-400B-76E878264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2" y="24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2" name="Oval 379">
                  <a:extLst>
                    <a:ext uri="{FF2B5EF4-FFF2-40B4-BE49-F238E27FC236}">
                      <a16:creationId xmlns:a16="http://schemas.microsoft.com/office/drawing/2014/main" id="{02C86B4D-74C2-2E58-6F31-493C6C436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312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3" name="Oval 380">
                  <a:extLst>
                    <a:ext uri="{FF2B5EF4-FFF2-40B4-BE49-F238E27FC236}">
                      <a16:creationId xmlns:a16="http://schemas.microsoft.com/office/drawing/2014/main" id="{86B7C389-744A-AB53-B081-9F218CA44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3" y="31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4" name="Oval 381">
                  <a:extLst>
                    <a:ext uri="{FF2B5EF4-FFF2-40B4-BE49-F238E27FC236}">
                      <a16:creationId xmlns:a16="http://schemas.microsoft.com/office/drawing/2014/main" id="{55DBDC24-D2F4-C0EF-9E8C-F30DA740A5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301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5" name="Oval 382">
                  <a:extLst>
                    <a:ext uri="{FF2B5EF4-FFF2-40B4-BE49-F238E27FC236}">
                      <a16:creationId xmlns:a16="http://schemas.microsoft.com/office/drawing/2014/main" id="{EFEDC0B0-DA5C-9C2B-B023-86E361FC79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8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6" name="Oval 383">
                  <a:extLst>
                    <a:ext uri="{FF2B5EF4-FFF2-40B4-BE49-F238E27FC236}">
                      <a16:creationId xmlns:a16="http://schemas.microsoft.com/office/drawing/2014/main" id="{B876B1AB-BBFF-D302-E8B8-BD3BB91610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91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7" name="Oval 384">
                  <a:extLst>
                    <a:ext uri="{FF2B5EF4-FFF2-40B4-BE49-F238E27FC236}">
                      <a16:creationId xmlns:a16="http://schemas.microsoft.com/office/drawing/2014/main" id="{3DDB7F63-BFAA-392E-76D3-9B16EED80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4" y="286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8" name="Oval 385">
                  <a:extLst>
                    <a:ext uri="{FF2B5EF4-FFF2-40B4-BE49-F238E27FC236}">
                      <a16:creationId xmlns:a16="http://schemas.microsoft.com/office/drawing/2014/main" id="{469C4CEB-84B3-FC87-4629-937AEBBAC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965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9" name="Oval 386">
                  <a:extLst>
                    <a:ext uri="{FF2B5EF4-FFF2-40B4-BE49-F238E27FC236}">
                      <a16:creationId xmlns:a16="http://schemas.microsoft.com/office/drawing/2014/main" id="{D4F947B8-AE8C-6671-A266-DA54DB048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95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0" name="Oval 387">
                  <a:extLst>
                    <a:ext uri="{FF2B5EF4-FFF2-40B4-BE49-F238E27FC236}">
                      <a16:creationId xmlns:a16="http://schemas.microsoft.com/office/drawing/2014/main" id="{FB61F32D-4651-1C33-25D4-452589778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1" name="Oval 388">
                  <a:extLst>
                    <a:ext uri="{FF2B5EF4-FFF2-40B4-BE49-F238E27FC236}">
                      <a16:creationId xmlns:a16="http://schemas.microsoft.com/office/drawing/2014/main" id="{359E66EA-963B-B761-05AE-EFE11AF908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286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2" name="Oval 389">
                  <a:extLst>
                    <a:ext uri="{FF2B5EF4-FFF2-40B4-BE49-F238E27FC236}">
                      <a16:creationId xmlns:a16="http://schemas.microsoft.com/office/drawing/2014/main" id="{FF112F73-6C17-6C75-97CA-482FDC451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7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3" name="Oval 390">
                  <a:extLst>
                    <a:ext uri="{FF2B5EF4-FFF2-40B4-BE49-F238E27FC236}">
                      <a16:creationId xmlns:a16="http://schemas.microsoft.com/office/drawing/2014/main" id="{F32DD401-BFD2-4601-6BAE-24AA75974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30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4" name="Oval 391">
                  <a:extLst>
                    <a:ext uri="{FF2B5EF4-FFF2-40B4-BE49-F238E27FC236}">
                      <a16:creationId xmlns:a16="http://schemas.microsoft.com/office/drawing/2014/main" id="{E63DBF31-4C93-43FD-4FA3-F0E8AD2C6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72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5" name="Oval 392">
                  <a:extLst>
                    <a:ext uri="{FF2B5EF4-FFF2-40B4-BE49-F238E27FC236}">
                      <a16:creationId xmlns:a16="http://schemas.microsoft.com/office/drawing/2014/main" id="{F137D548-A00C-3408-D69C-C59308CD5F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26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6" name="Oval 393">
                  <a:extLst>
                    <a:ext uri="{FF2B5EF4-FFF2-40B4-BE49-F238E27FC236}">
                      <a16:creationId xmlns:a16="http://schemas.microsoft.com/office/drawing/2014/main" id="{B8384C00-8F42-3932-9CCB-758C2458D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262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7" name="Oval 394">
                  <a:extLst>
                    <a:ext uri="{FF2B5EF4-FFF2-40B4-BE49-F238E27FC236}">
                      <a16:creationId xmlns:a16="http://schemas.microsoft.com/office/drawing/2014/main" id="{618EC8D5-9104-90BD-F421-F642C2C0B0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30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8" name="Oval 395">
                  <a:extLst>
                    <a:ext uri="{FF2B5EF4-FFF2-40B4-BE49-F238E27FC236}">
                      <a16:creationId xmlns:a16="http://schemas.microsoft.com/office/drawing/2014/main" id="{0B794B4B-2EFB-2EB3-4E86-69AB5C0B5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65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9" name="Oval 396">
                  <a:extLst>
                    <a:ext uri="{FF2B5EF4-FFF2-40B4-BE49-F238E27FC236}">
                      <a16:creationId xmlns:a16="http://schemas.microsoft.com/office/drawing/2014/main" id="{25F2B986-F944-1A76-F0CE-85661C236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3" y="26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0" name="Oval 397">
                  <a:extLst>
                    <a:ext uri="{FF2B5EF4-FFF2-40B4-BE49-F238E27FC236}">
                      <a16:creationId xmlns:a16="http://schemas.microsoft.com/office/drawing/2014/main" id="{ACEAD063-4B12-65D8-985F-2BB6F011B9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99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1" name="Oval 398">
                  <a:extLst>
                    <a:ext uri="{FF2B5EF4-FFF2-40B4-BE49-F238E27FC236}">
                      <a16:creationId xmlns:a16="http://schemas.microsoft.com/office/drawing/2014/main" id="{78CAE7C1-DDB8-A521-418E-DBA729BE4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8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2" name="Oval 399">
                  <a:extLst>
                    <a:ext uri="{FF2B5EF4-FFF2-40B4-BE49-F238E27FC236}">
                      <a16:creationId xmlns:a16="http://schemas.microsoft.com/office/drawing/2014/main" id="{8225C6A6-13B7-70E3-B2BB-DB222F940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" y="291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3" name="Oval 400">
                  <a:extLst>
                    <a:ext uri="{FF2B5EF4-FFF2-40B4-BE49-F238E27FC236}">
                      <a16:creationId xmlns:a16="http://schemas.microsoft.com/office/drawing/2014/main" id="{FB26C481-5219-B367-BB75-A06051F8F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2" y="291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4" name="Oval 401">
                  <a:extLst>
                    <a:ext uri="{FF2B5EF4-FFF2-40B4-BE49-F238E27FC236}">
                      <a16:creationId xmlns:a16="http://schemas.microsoft.com/office/drawing/2014/main" id="{E9DC50CC-8129-DD49-AA26-C35B257DCD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99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5" name="Oval 402">
                  <a:extLst>
                    <a:ext uri="{FF2B5EF4-FFF2-40B4-BE49-F238E27FC236}">
                      <a16:creationId xmlns:a16="http://schemas.microsoft.com/office/drawing/2014/main" id="{3C991051-8F9E-A78C-2F68-B53AB2715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8" y="268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6" name="Oval 403">
                  <a:extLst>
                    <a:ext uri="{FF2B5EF4-FFF2-40B4-BE49-F238E27FC236}">
                      <a16:creationId xmlns:a16="http://schemas.microsoft.com/office/drawing/2014/main" id="{F9F24D5D-6613-EAFE-4272-CFF9214BB1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311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7" name="Oval 404">
                  <a:extLst>
                    <a:ext uri="{FF2B5EF4-FFF2-40B4-BE49-F238E27FC236}">
                      <a16:creationId xmlns:a16="http://schemas.microsoft.com/office/drawing/2014/main" id="{3933CC2C-E8CB-F518-E5DC-1F80D25A09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258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8" name="Oval 405">
                  <a:extLst>
                    <a:ext uri="{FF2B5EF4-FFF2-40B4-BE49-F238E27FC236}">
                      <a16:creationId xmlns:a16="http://schemas.microsoft.com/office/drawing/2014/main" id="{4C722C14-FA43-7D65-DB41-C13CC0958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3" y="26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27" name="Group 607">
                <a:extLst>
                  <a:ext uri="{FF2B5EF4-FFF2-40B4-BE49-F238E27FC236}">
                    <a16:creationId xmlns:a16="http://schemas.microsoft.com/office/drawing/2014/main" id="{42D5E12F-FF28-4C8D-2AC0-7161D94AC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5" y="2405"/>
                <a:ext cx="1611" cy="845"/>
                <a:chOff x="1145" y="2405"/>
                <a:chExt cx="1611" cy="845"/>
              </a:xfrm>
            </p:grpSpPr>
            <p:sp>
              <p:nvSpPr>
                <p:cNvPr id="1139" name="Oval 407">
                  <a:extLst>
                    <a:ext uri="{FF2B5EF4-FFF2-40B4-BE49-F238E27FC236}">
                      <a16:creationId xmlns:a16="http://schemas.microsoft.com/office/drawing/2014/main" id="{C5F3D87A-7262-9364-B00D-A03D15378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257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0" name="Oval 408">
                  <a:extLst>
                    <a:ext uri="{FF2B5EF4-FFF2-40B4-BE49-F238E27FC236}">
                      <a16:creationId xmlns:a16="http://schemas.microsoft.com/office/drawing/2014/main" id="{A479D0C7-06FA-6298-8F4B-6E0E69A12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7" y="295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1" name="Oval 409">
                  <a:extLst>
                    <a:ext uri="{FF2B5EF4-FFF2-40B4-BE49-F238E27FC236}">
                      <a16:creationId xmlns:a16="http://schemas.microsoft.com/office/drawing/2014/main" id="{47ECB354-00C4-EFFA-96C2-13B981B3FE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16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2" name="Oval 410">
                  <a:extLst>
                    <a:ext uri="{FF2B5EF4-FFF2-40B4-BE49-F238E27FC236}">
                      <a16:creationId xmlns:a16="http://schemas.microsoft.com/office/drawing/2014/main" id="{A6F84E12-59F8-3814-4FA9-AC96D195B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303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3" name="Oval 411">
                  <a:extLst>
                    <a:ext uri="{FF2B5EF4-FFF2-40B4-BE49-F238E27FC236}">
                      <a16:creationId xmlns:a16="http://schemas.microsoft.com/office/drawing/2014/main" id="{0AB0904F-1B20-6C9D-B4F6-3A38BE2E8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0" y="26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4" name="Oval 412">
                  <a:extLst>
                    <a:ext uri="{FF2B5EF4-FFF2-40B4-BE49-F238E27FC236}">
                      <a16:creationId xmlns:a16="http://schemas.microsoft.com/office/drawing/2014/main" id="{58A37172-AC11-0BA4-0F2B-5E377A27A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2" y="271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5" name="Oval 413">
                  <a:extLst>
                    <a:ext uri="{FF2B5EF4-FFF2-40B4-BE49-F238E27FC236}">
                      <a16:creationId xmlns:a16="http://schemas.microsoft.com/office/drawing/2014/main" id="{8BC1748C-78DD-0A7C-AFCE-FBB220760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301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6" name="Oval 414">
                  <a:extLst>
                    <a:ext uri="{FF2B5EF4-FFF2-40B4-BE49-F238E27FC236}">
                      <a16:creationId xmlns:a16="http://schemas.microsoft.com/office/drawing/2014/main" id="{E7865955-68A7-39FF-FCC2-7CF434E9C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7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7" name="Oval 415">
                  <a:extLst>
                    <a:ext uri="{FF2B5EF4-FFF2-40B4-BE49-F238E27FC236}">
                      <a16:creationId xmlns:a16="http://schemas.microsoft.com/office/drawing/2014/main" id="{2CF12FEC-8DBF-43C9-F210-1DD0AB7C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282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8" name="Oval 416">
                  <a:extLst>
                    <a:ext uri="{FF2B5EF4-FFF2-40B4-BE49-F238E27FC236}">
                      <a16:creationId xmlns:a16="http://schemas.microsoft.com/office/drawing/2014/main" id="{2543BCA1-9FAF-DF46-FF94-6A2138C91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311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9" name="Oval 417">
                  <a:extLst>
                    <a:ext uri="{FF2B5EF4-FFF2-40B4-BE49-F238E27FC236}">
                      <a16:creationId xmlns:a16="http://schemas.microsoft.com/office/drawing/2014/main" id="{B979F527-5121-6504-E0A6-969E75ADA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309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0" name="Oval 418">
                  <a:extLst>
                    <a:ext uri="{FF2B5EF4-FFF2-40B4-BE49-F238E27FC236}">
                      <a16:creationId xmlns:a16="http://schemas.microsoft.com/office/drawing/2014/main" id="{EA648049-1A72-C8AA-44F8-471A38EBB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66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1" name="Oval 419">
                  <a:extLst>
                    <a:ext uri="{FF2B5EF4-FFF2-40B4-BE49-F238E27FC236}">
                      <a16:creationId xmlns:a16="http://schemas.microsoft.com/office/drawing/2014/main" id="{5BA2D36D-130E-32AF-A63F-F9DDB600B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253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2" name="Oval 420">
                  <a:extLst>
                    <a:ext uri="{FF2B5EF4-FFF2-40B4-BE49-F238E27FC236}">
                      <a16:creationId xmlns:a16="http://schemas.microsoft.com/office/drawing/2014/main" id="{91E65D31-F1BA-62E8-FDCB-7D1A9BFD6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3" name="Oval 421">
                  <a:extLst>
                    <a:ext uri="{FF2B5EF4-FFF2-40B4-BE49-F238E27FC236}">
                      <a16:creationId xmlns:a16="http://schemas.microsoft.com/office/drawing/2014/main" id="{7A0F4BE6-D911-66C9-F91E-539EA8798F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29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4" name="Oval 422">
                  <a:extLst>
                    <a:ext uri="{FF2B5EF4-FFF2-40B4-BE49-F238E27FC236}">
                      <a16:creationId xmlns:a16="http://schemas.microsoft.com/office/drawing/2014/main" id="{0CD19189-B11C-E8C6-C3B0-DFB893241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28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5" name="Oval 423">
                  <a:extLst>
                    <a:ext uri="{FF2B5EF4-FFF2-40B4-BE49-F238E27FC236}">
                      <a16:creationId xmlns:a16="http://schemas.microsoft.com/office/drawing/2014/main" id="{B93D2C39-D603-977E-B8EF-4C7BA1286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297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6" name="Oval 424">
                  <a:extLst>
                    <a:ext uri="{FF2B5EF4-FFF2-40B4-BE49-F238E27FC236}">
                      <a16:creationId xmlns:a16="http://schemas.microsoft.com/office/drawing/2014/main" id="{3DA25D0C-5901-37EE-BFF8-84835AFB9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308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7" name="Oval 425">
                  <a:extLst>
                    <a:ext uri="{FF2B5EF4-FFF2-40B4-BE49-F238E27FC236}">
                      <a16:creationId xmlns:a16="http://schemas.microsoft.com/office/drawing/2014/main" id="{281054AB-38E4-CBD5-BB76-1D01B0182C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4" y="30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8" name="Oval 426">
                  <a:extLst>
                    <a:ext uri="{FF2B5EF4-FFF2-40B4-BE49-F238E27FC236}">
                      <a16:creationId xmlns:a16="http://schemas.microsoft.com/office/drawing/2014/main" id="{31ED03D5-C87C-064D-FFA3-6AE06F45FA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70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9" name="Oval 427">
                  <a:extLst>
                    <a:ext uri="{FF2B5EF4-FFF2-40B4-BE49-F238E27FC236}">
                      <a16:creationId xmlns:a16="http://schemas.microsoft.com/office/drawing/2014/main" id="{13A9ADC1-3C49-3E29-0E12-B863FEFEA0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310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0" name="Oval 428">
                  <a:extLst>
                    <a:ext uri="{FF2B5EF4-FFF2-40B4-BE49-F238E27FC236}">
                      <a16:creationId xmlns:a16="http://schemas.microsoft.com/office/drawing/2014/main" id="{5ED5EC65-B44F-065B-8A7D-A52ADBA30C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8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1" name="Oval 429">
                  <a:extLst>
                    <a:ext uri="{FF2B5EF4-FFF2-40B4-BE49-F238E27FC236}">
                      <a16:creationId xmlns:a16="http://schemas.microsoft.com/office/drawing/2014/main" id="{52A7E2A0-B7D7-220F-A6A0-ED8E7D94B3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297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2" name="Oval 430">
                  <a:extLst>
                    <a:ext uri="{FF2B5EF4-FFF2-40B4-BE49-F238E27FC236}">
                      <a16:creationId xmlns:a16="http://schemas.microsoft.com/office/drawing/2014/main" id="{7B26043D-C8F3-0CB2-EA86-8A80EAAA6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0" y="24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3" name="Oval 431">
                  <a:extLst>
                    <a:ext uri="{FF2B5EF4-FFF2-40B4-BE49-F238E27FC236}">
                      <a16:creationId xmlns:a16="http://schemas.microsoft.com/office/drawing/2014/main" id="{716B1BCB-5428-B41A-36F1-DBDE3653D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4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4" name="Oval 432">
                  <a:extLst>
                    <a:ext uri="{FF2B5EF4-FFF2-40B4-BE49-F238E27FC236}">
                      <a16:creationId xmlns:a16="http://schemas.microsoft.com/office/drawing/2014/main" id="{FF82CA47-FC65-A392-E7A1-6C5D0E4E3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72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5" name="Oval 433">
                  <a:extLst>
                    <a:ext uri="{FF2B5EF4-FFF2-40B4-BE49-F238E27FC236}">
                      <a16:creationId xmlns:a16="http://schemas.microsoft.com/office/drawing/2014/main" id="{40CB5703-8463-2549-0A4B-4A93F07891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5" y="285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6" name="Oval 434">
                  <a:extLst>
                    <a:ext uri="{FF2B5EF4-FFF2-40B4-BE49-F238E27FC236}">
                      <a16:creationId xmlns:a16="http://schemas.microsoft.com/office/drawing/2014/main" id="{0FA2B3EC-3941-1890-D21A-C00CF4C83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289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7" name="Oval 435">
                  <a:extLst>
                    <a:ext uri="{FF2B5EF4-FFF2-40B4-BE49-F238E27FC236}">
                      <a16:creationId xmlns:a16="http://schemas.microsoft.com/office/drawing/2014/main" id="{9A42B18F-BAF9-216A-C418-D62C9D3C0A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" y="2976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8" name="Oval 436">
                  <a:extLst>
                    <a:ext uri="{FF2B5EF4-FFF2-40B4-BE49-F238E27FC236}">
                      <a16:creationId xmlns:a16="http://schemas.microsoft.com/office/drawing/2014/main" id="{0186EE2F-5C28-7B94-F294-25BC142D5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28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9" name="Oval 437">
                  <a:extLst>
                    <a:ext uri="{FF2B5EF4-FFF2-40B4-BE49-F238E27FC236}">
                      <a16:creationId xmlns:a16="http://schemas.microsoft.com/office/drawing/2014/main" id="{A8E0AA9F-15C3-1EF5-46C6-2A8A2236A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658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0" name="Oval 438">
                  <a:extLst>
                    <a:ext uri="{FF2B5EF4-FFF2-40B4-BE49-F238E27FC236}">
                      <a16:creationId xmlns:a16="http://schemas.microsoft.com/office/drawing/2014/main" id="{42AB94F8-7477-02D3-AE27-FBF6DEE3F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828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1" name="Oval 439">
                  <a:extLst>
                    <a:ext uri="{FF2B5EF4-FFF2-40B4-BE49-F238E27FC236}">
                      <a16:creationId xmlns:a16="http://schemas.microsoft.com/office/drawing/2014/main" id="{92D69089-946F-C29B-A057-AD360DD6B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27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2" name="Oval 440">
                  <a:extLst>
                    <a:ext uri="{FF2B5EF4-FFF2-40B4-BE49-F238E27FC236}">
                      <a16:creationId xmlns:a16="http://schemas.microsoft.com/office/drawing/2014/main" id="{E858702A-E624-351B-13B3-E5B3C9509A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8" y="294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3" name="Oval 441">
                  <a:extLst>
                    <a:ext uri="{FF2B5EF4-FFF2-40B4-BE49-F238E27FC236}">
                      <a16:creationId xmlns:a16="http://schemas.microsoft.com/office/drawing/2014/main" id="{3C87F786-85EE-8EB7-80EF-E86439FCF4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8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4" name="Oval 442">
                  <a:extLst>
                    <a:ext uri="{FF2B5EF4-FFF2-40B4-BE49-F238E27FC236}">
                      <a16:creationId xmlns:a16="http://schemas.microsoft.com/office/drawing/2014/main" id="{2534DB8F-EB2A-E7FC-6432-1CA9BF867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242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5" name="Oval 443">
                  <a:extLst>
                    <a:ext uri="{FF2B5EF4-FFF2-40B4-BE49-F238E27FC236}">
                      <a16:creationId xmlns:a16="http://schemas.microsoft.com/office/drawing/2014/main" id="{EF0C978B-0FA2-2926-D3E5-E46D11EEA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57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6" name="Oval 444">
                  <a:extLst>
                    <a:ext uri="{FF2B5EF4-FFF2-40B4-BE49-F238E27FC236}">
                      <a16:creationId xmlns:a16="http://schemas.microsoft.com/office/drawing/2014/main" id="{8DB71595-3EAA-6720-88E8-1136830A7C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" y="315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7" name="Oval 445">
                  <a:extLst>
                    <a:ext uri="{FF2B5EF4-FFF2-40B4-BE49-F238E27FC236}">
                      <a16:creationId xmlns:a16="http://schemas.microsoft.com/office/drawing/2014/main" id="{0A1D140B-AAB4-E4B5-0937-D5D44B658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06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8" name="Oval 446">
                  <a:extLst>
                    <a:ext uri="{FF2B5EF4-FFF2-40B4-BE49-F238E27FC236}">
                      <a16:creationId xmlns:a16="http://schemas.microsoft.com/office/drawing/2014/main" id="{A513F56E-F8EB-9989-4334-BA2D8B4A8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78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9" name="Oval 447">
                  <a:extLst>
                    <a:ext uri="{FF2B5EF4-FFF2-40B4-BE49-F238E27FC236}">
                      <a16:creationId xmlns:a16="http://schemas.microsoft.com/office/drawing/2014/main" id="{7D5717DA-14CF-949A-B388-AAEB513B0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526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0" name="Oval 448">
                  <a:extLst>
                    <a:ext uri="{FF2B5EF4-FFF2-40B4-BE49-F238E27FC236}">
                      <a16:creationId xmlns:a16="http://schemas.microsoft.com/office/drawing/2014/main" id="{D89EF876-34E0-BD0B-3A46-D07ABD2D79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1" y="308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1" name="Oval 449">
                  <a:extLst>
                    <a:ext uri="{FF2B5EF4-FFF2-40B4-BE49-F238E27FC236}">
                      <a16:creationId xmlns:a16="http://schemas.microsoft.com/office/drawing/2014/main" id="{8FD593D8-BE10-DD50-B5D9-F8DB46782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293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2" name="Oval 450">
                  <a:extLst>
                    <a:ext uri="{FF2B5EF4-FFF2-40B4-BE49-F238E27FC236}">
                      <a16:creationId xmlns:a16="http://schemas.microsoft.com/office/drawing/2014/main" id="{59A8122A-DC15-C414-2E4E-6A4142E1E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83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3" name="Oval 451">
                  <a:extLst>
                    <a:ext uri="{FF2B5EF4-FFF2-40B4-BE49-F238E27FC236}">
                      <a16:creationId xmlns:a16="http://schemas.microsoft.com/office/drawing/2014/main" id="{ECE205C9-E733-24DA-A5F3-DA3923B8D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31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4" name="Oval 452">
                  <a:extLst>
                    <a:ext uri="{FF2B5EF4-FFF2-40B4-BE49-F238E27FC236}">
                      <a16:creationId xmlns:a16="http://schemas.microsoft.com/office/drawing/2014/main" id="{783A9B16-75B8-19BB-6310-4370862D8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" y="272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5" name="Oval 453">
                  <a:extLst>
                    <a:ext uri="{FF2B5EF4-FFF2-40B4-BE49-F238E27FC236}">
                      <a16:creationId xmlns:a16="http://schemas.microsoft.com/office/drawing/2014/main" id="{2A5DC332-1020-780B-6480-6D81823E8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1" y="271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6" name="Oval 454">
                  <a:extLst>
                    <a:ext uri="{FF2B5EF4-FFF2-40B4-BE49-F238E27FC236}">
                      <a16:creationId xmlns:a16="http://schemas.microsoft.com/office/drawing/2014/main" id="{BA4985DB-0A31-C938-C651-BEED2812B7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27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7" name="Oval 455">
                  <a:extLst>
                    <a:ext uri="{FF2B5EF4-FFF2-40B4-BE49-F238E27FC236}">
                      <a16:creationId xmlns:a16="http://schemas.microsoft.com/office/drawing/2014/main" id="{8E62C6FE-95AD-9775-5A8B-21FADACCF4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91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8" name="Oval 456">
                  <a:extLst>
                    <a:ext uri="{FF2B5EF4-FFF2-40B4-BE49-F238E27FC236}">
                      <a16:creationId xmlns:a16="http://schemas.microsoft.com/office/drawing/2014/main" id="{87DAE6AD-A107-52DA-5C79-674460BD27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3" y="259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9" name="Oval 457">
                  <a:extLst>
                    <a:ext uri="{FF2B5EF4-FFF2-40B4-BE49-F238E27FC236}">
                      <a16:creationId xmlns:a16="http://schemas.microsoft.com/office/drawing/2014/main" id="{9E296DE1-600F-5B11-FE97-BDDFB16FC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262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0" name="Oval 458">
                  <a:extLst>
                    <a:ext uri="{FF2B5EF4-FFF2-40B4-BE49-F238E27FC236}">
                      <a16:creationId xmlns:a16="http://schemas.microsoft.com/office/drawing/2014/main" id="{B954646B-2711-13AD-172C-A6194C0353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254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1" name="Oval 459">
                  <a:extLst>
                    <a:ext uri="{FF2B5EF4-FFF2-40B4-BE49-F238E27FC236}">
                      <a16:creationId xmlns:a16="http://schemas.microsoft.com/office/drawing/2014/main" id="{7DBE394F-0DA4-E680-20C0-32026A505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95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2" name="Oval 460">
                  <a:extLst>
                    <a:ext uri="{FF2B5EF4-FFF2-40B4-BE49-F238E27FC236}">
                      <a16:creationId xmlns:a16="http://schemas.microsoft.com/office/drawing/2014/main" id="{7C8F06F0-C558-D176-4888-D067BA7C6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278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3" name="Oval 461">
                  <a:extLst>
                    <a:ext uri="{FF2B5EF4-FFF2-40B4-BE49-F238E27FC236}">
                      <a16:creationId xmlns:a16="http://schemas.microsoft.com/office/drawing/2014/main" id="{748A4B40-A811-5269-BE62-5245DFA3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91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4" name="Oval 462">
                  <a:extLst>
                    <a:ext uri="{FF2B5EF4-FFF2-40B4-BE49-F238E27FC236}">
                      <a16:creationId xmlns:a16="http://schemas.microsoft.com/office/drawing/2014/main" id="{B482CF45-315D-EEDA-C24B-771D696FB9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61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5" name="Oval 463">
                  <a:extLst>
                    <a:ext uri="{FF2B5EF4-FFF2-40B4-BE49-F238E27FC236}">
                      <a16:creationId xmlns:a16="http://schemas.microsoft.com/office/drawing/2014/main" id="{4F638207-623D-BF7B-430F-02ADCE8CF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9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6" name="Oval 464">
                  <a:extLst>
                    <a:ext uri="{FF2B5EF4-FFF2-40B4-BE49-F238E27FC236}">
                      <a16:creationId xmlns:a16="http://schemas.microsoft.com/office/drawing/2014/main" id="{3161BFBC-6EC2-2D44-8AF6-20E412F8B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5" y="27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7" name="Oval 465">
                  <a:extLst>
                    <a:ext uri="{FF2B5EF4-FFF2-40B4-BE49-F238E27FC236}">
                      <a16:creationId xmlns:a16="http://schemas.microsoft.com/office/drawing/2014/main" id="{09C8B656-270A-A7AF-0834-44004775D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7" y="2806"/>
                  <a:ext cx="32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8" name="Oval 466">
                  <a:extLst>
                    <a:ext uri="{FF2B5EF4-FFF2-40B4-BE49-F238E27FC236}">
                      <a16:creationId xmlns:a16="http://schemas.microsoft.com/office/drawing/2014/main" id="{B068A6BA-E2CE-908A-E380-CF014ABB30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312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9" name="Oval 467">
                  <a:extLst>
                    <a:ext uri="{FF2B5EF4-FFF2-40B4-BE49-F238E27FC236}">
                      <a16:creationId xmlns:a16="http://schemas.microsoft.com/office/drawing/2014/main" id="{DD585FDF-4EC5-5AF0-F288-89CB9AC2E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95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0" name="Oval 468">
                  <a:extLst>
                    <a:ext uri="{FF2B5EF4-FFF2-40B4-BE49-F238E27FC236}">
                      <a16:creationId xmlns:a16="http://schemas.microsoft.com/office/drawing/2014/main" id="{6A431FA4-4507-6AF5-1DA1-EF80F26B3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9" y="286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1" name="Oval 469">
                  <a:extLst>
                    <a:ext uri="{FF2B5EF4-FFF2-40B4-BE49-F238E27FC236}">
                      <a16:creationId xmlns:a16="http://schemas.microsoft.com/office/drawing/2014/main" id="{A0BFE953-90D7-654A-F4BE-17F4AAE059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87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2" name="Oval 470">
                  <a:extLst>
                    <a:ext uri="{FF2B5EF4-FFF2-40B4-BE49-F238E27FC236}">
                      <a16:creationId xmlns:a16="http://schemas.microsoft.com/office/drawing/2014/main" id="{4F6DF22E-C85F-D01C-522A-128FCABA8C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83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3" name="Oval 471">
                  <a:extLst>
                    <a:ext uri="{FF2B5EF4-FFF2-40B4-BE49-F238E27FC236}">
                      <a16:creationId xmlns:a16="http://schemas.microsoft.com/office/drawing/2014/main" id="{72F35493-230D-FE3C-EA7A-000506DB5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274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4" name="Oval 472">
                  <a:extLst>
                    <a:ext uri="{FF2B5EF4-FFF2-40B4-BE49-F238E27FC236}">
                      <a16:creationId xmlns:a16="http://schemas.microsoft.com/office/drawing/2014/main" id="{F518059D-2DE4-703F-6F2E-228FB265D3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21" y="2970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5" name="Oval 473">
                  <a:extLst>
                    <a:ext uri="{FF2B5EF4-FFF2-40B4-BE49-F238E27FC236}">
                      <a16:creationId xmlns:a16="http://schemas.microsoft.com/office/drawing/2014/main" id="{A7A966BC-D72C-A9F8-46CC-2E780169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31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6" name="Oval 474">
                  <a:extLst>
                    <a:ext uri="{FF2B5EF4-FFF2-40B4-BE49-F238E27FC236}">
                      <a16:creationId xmlns:a16="http://schemas.microsoft.com/office/drawing/2014/main" id="{087440D3-3B64-C30E-E173-48C6136642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" y="31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7" name="Oval 475">
                  <a:extLst>
                    <a:ext uri="{FF2B5EF4-FFF2-40B4-BE49-F238E27FC236}">
                      <a16:creationId xmlns:a16="http://schemas.microsoft.com/office/drawing/2014/main" id="{4D8C84C8-A275-06CB-ECFB-BE0F707134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266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8" name="Oval 476">
                  <a:extLst>
                    <a:ext uri="{FF2B5EF4-FFF2-40B4-BE49-F238E27FC236}">
                      <a16:creationId xmlns:a16="http://schemas.microsoft.com/office/drawing/2014/main" id="{CC5CCA27-34DE-A0DF-F51F-61C398CE9C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5" y="280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9" name="Oval 477">
                  <a:extLst>
                    <a:ext uri="{FF2B5EF4-FFF2-40B4-BE49-F238E27FC236}">
                      <a16:creationId xmlns:a16="http://schemas.microsoft.com/office/drawing/2014/main" id="{7302D235-5B3D-3233-94F7-7DA7998F7E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8" y="281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0" name="Oval 478">
                  <a:extLst>
                    <a:ext uri="{FF2B5EF4-FFF2-40B4-BE49-F238E27FC236}">
                      <a16:creationId xmlns:a16="http://schemas.microsoft.com/office/drawing/2014/main" id="{9A8876D4-B089-ECFD-9D7E-ADEF41477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83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1" name="Oval 479">
                  <a:extLst>
                    <a:ext uri="{FF2B5EF4-FFF2-40B4-BE49-F238E27FC236}">
                      <a16:creationId xmlns:a16="http://schemas.microsoft.com/office/drawing/2014/main" id="{D3759622-2C67-4C8C-C333-1AE5790DC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31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2" name="Oval 480">
                  <a:extLst>
                    <a:ext uri="{FF2B5EF4-FFF2-40B4-BE49-F238E27FC236}">
                      <a16:creationId xmlns:a16="http://schemas.microsoft.com/office/drawing/2014/main" id="{67DA2763-E8B3-4833-68B0-E5116C8929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95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3" name="Oval 481">
                  <a:extLst>
                    <a:ext uri="{FF2B5EF4-FFF2-40B4-BE49-F238E27FC236}">
                      <a16:creationId xmlns:a16="http://schemas.microsoft.com/office/drawing/2014/main" id="{B004F57A-4002-09BA-DE20-1243902CB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28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4" name="Oval 482">
                  <a:extLst>
                    <a:ext uri="{FF2B5EF4-FFF2-40B4-BE49-F238E27FC236}">
                      <a16:creationId xmlns:a16="http://schemas.microsoft.com/office/drawing/2014/main" id="{9F30DC1D-B086-D076-FEBF-18B46CCF25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2" y="273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5" name="Oval 483">
                  <a:extLst>
                    <a:ext uri="{FF2B5EF4-FFF2-40B4-BE49-F238E27FC236}">
                      <a16:creationId xmlns:a16="http://schemas.microsoft.com/office/drawing/2014/main" id="{38E3916E-2755-B798-9E31-336ED3DE0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" y="300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6" name="Oval 484">
                  <a:extLst>
                    <a:ext uri="{FF2B5EF4-FFF2-40B4-BE49-F238E27FC236}">
                      <a16:creationId xmlns:a16="http://schemas.microsoft.com/office/drawing/2014/main" id="{C094DD0B-A422-50F8-D68F-A41B5B24FB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4" y="300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7" name="Oval 485">
                  <a:extLst>
                    <a:ext uri="{FF2B5EF4-FFF2-40B4-BE49-F238E27FC236}">
                      <a16:creationId xmlns:a16="http://schemas.microsoft.com/office/drawing/2014/main" id="{7A65774A-A9B2-49E7-FDC5-5DD7153C7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303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8" name="Oval 486">
                  <a:extLst>
                    <a:ext uri="{FF2B5EF4-FFF2-40B4-BE49-F238E27FC236}">
                      <a16:creationId xmlns:a16="http://schemas.microsoft.com/office/drawing/2014/main" id="{248283D2-3341-1ADE-BEC9-6523A47E8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95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9" name="Oval 487">
                  <a:extLst>
                    <a:ext uri="{FF2B5EF4-FFF2-40B4-BE49-F238E27FC236}">
                      <a16:creationId xmlns:a16="http://schemas.microsoft.com/office/drawing/2014/main" id="{94D19047-6972-2718-3A42-D3439197A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24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0" name="Oval 488">
                  <a:extLst>
                    <a:ext uri="{FF2B5EF4-FFF2-40B4-BE49-F238E27FC236}">
                      <a16:creationId xmlns:a16="http://schemas.microsoft.com/office/drawing/2014/main" id="{F2712E02-378F-0292-31F1-58BCBCA6A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249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1" name="Oval 489">
                  <a:extLst>
                    <a:ext uri="{FF2B5EF4-FFF2-40B4-BE49-F238E27FC236}">
                      <a16:creationId xmlns:a16="http://schemas.microsoft.com/office/drawing/2014/main" id="{03D61F93-2CF3-3029-9454-00A913121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68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2" name="Oval 490">
                  <a:extLst>
                    <a:ext uri="{FF2B5EF4-FFF2-40B4-BE49-F238E27FC236}">
                      <a16:creationId xmlns:a16="http://schemas.microsoft.com/office/drawing/2014/main" id="{A9CCB3BB-2FCF-145F-740F-A774D6CAD0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8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3" name="Oval 491">
                  <a:extLst>
                    <a:ext uri="{FF2B5EF4-FFF2-40B4-BE49-F238E27FC236}">
                      <a16:creationId xmlns:a16="http://schemas.microsoft.com/office/drawing/2014/main" id="{AFDACD82-03F8-F363-6026-ECD601634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297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4" name="Oval 492">
                  <a:extLst>
                    <a:ext uri="{FF2B5EF4-FFF2-40B4-BE49-F238E27FC236}">
                      <a16:creationId xmlns:a16="http://schemas.microsoft.com/office/drawing/2014/main" id="{D266044B-312F-34A4-39E0-E7AFFEA13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314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5" name="Oval 493">
                  <a:extLst>
                    <a:ext uri="{FF2B5EF4-FFF2-40B4-BE49-F238E27FC236}">
                      <a16:creationId xmlns:a16="http://schemas.microsoft.com/office/drawing/2014/main" id="{BD9F653A-EB1A-0FCE-2BAE-50EBFBD15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264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6" name="Oval 494">
                  <a:extLst>
                    <a:ext uri="{FF2B5EF4-FFF2-40B4-BE49-F238E27FC236}">
                      <a16:creationId xmlns:a16="http://schemas.microsoft.com/office/drawing/2014/main" id="{B105D13E-BCC0-17A9-8336-1A71075DA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9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7" name="Oval 495">
                  <a:extLst>
                    <a:ext uri="{FF2B5EF4-FFF2-40B4-BE49-F238E27FC236}">
                      <a16:creationId xmlns:a16="http://schemas.microsoft.com/office/drawing/2014/main" id="{B48A30B0-E7DB-FF56-F130-9120C4ECF1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1" y="280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8" name="Oval 496">
                  <a:extLst>
                    <a:ext uri="{FF2B5EF4-FFF2-40B4-BE49-F238E27FC236}">
                      <a16:creationId xmlns:a16="http://schemas.microsoft.com/office/drawing/2014/main" id="{E1691120-A08B-7E0E-55DB-C3DE3F96C3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6" y="274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9" name="Oval 497">
                  <a:extLst>
                    <a:ext uri="{FF2B5EF4-FFF2-40B4-BE49-F238E27FC236}">
                      <a16:creationId xmlns:a16="http://schemas.microsoft.com/office/drawing/2014/main" id="{2EF50319-A3CC-30F3-697E-17008E736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91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0" name="Oval 498">
                  <a:extLst>
                    <a:ext uri="{FF2B5EF4-FFF2-40B4-BE49-F238E27FC236}">
                      <a16:creationId xmlns:a16="http://schemas.microsoft.com/office/drawing/2014/main" id="{8AC85D15-71A9-7549-6E4E-1FD8C5A30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290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1" name="Oval 499">
                  <a:extLst>
                    <a:ext uri="{FF2B5EF4-FFF2-40B4-BE49-F238E27FC236}">
                      <a16:creationId xmlns:a16="http://schemas.microsoft.com/office/drawing/2014/main" id="{2282FDF0-FEE3-8730-F349-CEBBA67221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5" y="299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2" name="Oval 500">
                  <a:extLst>
                    <a:ext uri="{FF2B5EF4-FFF2-40B4-BE49-F238E27FC236}">
                      <a16:creationId xmlns:a16="http://schemas.microsoft.com/office/drawing/2014/main" id="{7D7E1487-B8CD-9B70-CAF6-5F8FA9E7D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303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3" name="Oval 501">
                  <a:extLst>
                    <a:ext uri="{FF2B5EF4-FFF2-40B4-BE49-F238E27FC236}">
                      <a16:creationId xmlns:a16="http://schemas.microsoft.com/office/drawing/2014/main" id="{A86AB4CA-8E58-0AF3-B3C9-B7E9201A2B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5" y="251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4" name="Oval 502">
                  <a:extLst>
                    <a:ext uri="{FF2B5EF4-FFF2-40B4-BE49-F238E27FC236}">
                      <a16:creationId xmlns:a16="http://schemas.microsoft.com/office/drawing/2014/main" id="{C9C6FB8A-5391-933A-F35B-18AD195505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4" y="26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5" name="Oval 503">
                  <a:extLst>
                    <a:ext uri="{FF2B5EF4-FFF2-40B4-BE49-F238E27FC236}">
                      <a16:creationId xmlns:a16="http://schemas.microsoft.com/office/drawing/2014/main" id="{DD2553A0-5D07-8C82-8F6E-DB0BB4C3B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62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6" name="Oval 504">
                  <a:extLst>
                    <a:ext uri="{FF2B5EF4-FFF2-40B4-BE49-F238E27FC236}">
                      <a16:creationId xmlns:a16="http://schemas.microsoft.com/office/drawing/2014/main" id="{D3EA020C-3DB7-EC65-9CDD-4DD70EC45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67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7" name="Oval 505">
                  <a:extLst>
                    <a:ext uri="{FF2B5EF4-FFF2-40B4-BE49-F238E27FC236}">
                      <a16:creationId xmlns:a16="http://schemas.microsoft.com/office/drawing/2014/main" id="{69389B7E-08D4-C05E-BCCC-E60C588C7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28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8" name="Oval 506">
                  <a:extLst>
                    <a:ext uri="{FF2B5EF4-FFF2-40B4-BE49-F238E27FC236}">
                      <a16:creationId xmlns:a16="http://schemas.microsoft.com/office/drawing/2014/main" id="{84FCBEE0-F482-64C2-5437-166D17E00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9" y="294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9" name="Oval 507">
                  <a:extLst>
                    <a:ext uri="{FF2B5EF4-FFF2-40B4-BE49-F238E27FC236}">
                      <a16:creationId xmlns:a16="http://schemas.microsoft.com/office/drawing/2014/main" id="{81B7EA74-CA18-4377-D8DB-9CB2EF1F02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669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0" name="Oval 508">
                  <a:extLst>
                    <a:ext uri="{FF2B5EF4-FFF2-40B4-BE49-F238E27FC236}">
                      <a16:creationId xmlns:a16="http://schemas.microsoft.com/office/drawing/2014/main" id="{D65BF1D3-6ADE-926C-F286-37D8139B3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74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1" name="Oval 509">
                  <a:extLst>
                    <a:ext uri="{FF2B5EF4-FFF2-40B4-BE49-F238E27FC236}">
                      <a16:creationId xmlns:a16="http://schemas.microsoft.com/office/drawing/2014/main" id="{B8412357-3F68-96AC-A259-D3BA4E6ED4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305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2" name="Oval 510">
                  <a:extLst>
                    <a:ext uri="{FF2B5EF4-FFF2-40B4-BE49-F238E27FC236}">
                      <a16:creationId xmlns:a16="http://schemas.microsoft.com/office/drawing/2014/main" id="{EAAF18E4-DFEB-FFE1-F6B9-1F636EE91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27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3" name="Oval 511">
                  <a:extLst>
                    <a:ext uri="{FF2B5EF4-FFF2-40B4-BE49-F238E27FC236}">
                      <a16:creationId xmlns:a16="http://schemas.microsoft.com/office/drawing/2014/main" id="{78660C2E-C324-0478-43DE-4F627FCB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52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4" name="Oval 512">
                  <a:extLst>
                    <a:ext uri="{FF2B5EF4-FFF2-40B4-BE49-F238E27FC236}">
                      <a16:creationId xmlns:a16="http://schemas.microsoft.com/office/drawing/2014/main" id="{D007249E-F2A7-A929-339C-34DE220931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57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5" name="Oval 513">
                  <a:extLst>
                    <a:ext uri="{FF2B5EF4-FFF2-40B4-BE49-F238E27FC236}">
                      <a16:creationId xmlns:a16="http://schemas.microsoft.com/office/drawing/2014/main" id="{A6D90308-575D-EA74-1975-43BAFE679A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47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6" name="Oval 514">
                  <a:extLst>
                    <a:ext uri="{FF2B5EF4-FFF2-40B4-BE49-F238E27FC236}">
                      <a16:creationId xmlns:a16="http://schemas.microsoft.com/office/drawing/2014/main" id="{43E1D1C3-AE4D-3C86-4C3E-389724468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304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7" name="Oval 515">
                  <a:extLst>
                    <a:ext uri="{FF2B5EF4-FFF2-40B4-BE49-F238E27FC236}">
                      <a16:creationId xmlns:a16="http://schemas.microsoft.com/office/drawing/2014/main" id="{418DB7F1-42E7-B35E-B770-FC0FF9631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1" y="269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8" name="Oval 516">
                  <a:extLst>
                    <a:ext uri="{FF2B5EF4-FFF2-40B4-BE49-F238E27FC236}">
                      <a16:creationId xmlns:a16="http://schemas.microsoft.com/office/drawing/2014/main" id="{B7A9148D-3A0B-A886-02FC-BCA73E586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8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9" name="Oval 517">
                  <a:extLst>
                    <a:ext uri="{FF2B5EF4-FFF2-40B4-BE49-F238E27FC236}">
                      <a16:creationId xmlns:a16="http://schemas.microsoft.com/office/drawing/2014/main" id="{9B9FF33A-F8B9-A9B2-0443-A4164C135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27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0" name="Oval 518">
                  <a:extLst>
                    <a:ext uri="{FF2B5EF4-FFF2-40B4-BE49-F238E27FC236}">
                      <a16:creationId xmlns:a16="http://schemas.microsoft.com/office/drawing/2014/main" id="{D43FF728-FD88-6B9F-5708-E16A61B3E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" y="29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1" name="Oval 519">
                  <a:extLst>
                    <a:ext uri="{FF2B5EF4-FFF2-40B4-BE49-F238E27FC236}">
                      <a16:creationId xmlns:a16="http://schemas.microsoft.com/office/drawing/2014/main" id="{A29D7F1D-2B7C-1CFD-10D6-EDAADB6E2C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3" y="240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2" name="Oval 520">
                  <a:extLst>
                    <a:ext uri="{FF2B5EF4-FFF2-40B4-BE49-F238E27FC236}">
                      <a16:creationId xmlns:a16="http://schemas.microsoft.com/office/drawing/2014/main" id="{DC593866-8FCD-08C8-DB6B-33C402AAB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305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3" name="Oval 521">
                  <a:extLst>
                    <a:ext uri="{FF2B5EF4-FFF2-40B4-BE49-F238E27FC236}">
                      <a16:creationId xmlns:a16="http://schemas.microsoft.com/office/drawing/2014/main" id="{E2CB0D08-8D25-3306-D6D0-AA59059FC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275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4" name="Oval 522">
                  <a:extLst>
                    <a:ext uri="{FF2B5EF4-FFF2-40B4-BE49-F238E27FC236}">
                      <a16:creationId xmlns:a16="http://schemas.microsoft.com/office/drawing/2014/main" id="{AB79837B-42F3-676E-E234-A8E26D34E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943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5" name="Oval 523">
                  <a:extLst>
                    <a:ext uri="{FF2B5EF4-FFF2-40B4-BE49-F238E27FC236}">
                      <a16:creationId xmlns:a16="http://schemas.microsoft.com/office/drawing/2014/main" id="{8210F709-0F62-E5E6-28F9-4DA12A5105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8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6" name="Oval 524">
                  <a:extLst>
                    <a:ext uri="{FF2B5EF4-FFF2-40B4-BE49-F238E27FC236}">
                      <a16:creationId xmlns:a16="http://schemas.microsoft.com/office/drawing/2014/main" id="{0F212A17-33C2-3431-CD04-A91D48E3FB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51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7" name="Oval 525">
                  <a:extLst>
                    <a:ext uri="{FF2B5EF4-FFF2-40B4-BE49-F238E27FC236}">
                      <a16:creationId xmlns:a16="http://schemas.microsoft.com/office/drawing/2014/main" id="{F5CF9795-5302-CAD4-2CC8-E0E9DD12F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58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8" name="Oval 526">
                  <a:extLst>
                    <a:ext uri="{FF2B5EF4-FFF2-40B4-BE49-F238E27FC236}">
                      <a16:creationId xmlns:a16="http://schemas.microsoft.com/office/drawing/2014/main" id="{130C7396-DB5B-9868-3D35-65006C117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63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9" name="Oval 527">
                  <a:extLst>
                    <a:ext uri="{FF2B5EF4-FFF2-40B4-BE49-F238E27FC236}">
                      <a16:creationId xmlns:a16="http://schemas.microsoft.com/office/drawing/2014/main" id="{5B519EFB-1AF6-1210-9253-6FC9A6ACE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5" y="282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0" name="Oval 528">
                  <a:extLst>
                    <a:ext uri="{FF2B5EF4-FFF2-40B4-BE49-F238E27FC236}">
                      <a16:creationId xmlns:a16="http://schemas.microsoft.com/office/drawing/2014/main" id="{8E2E8B67-965F-5C74-E051-D7F1D0C11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0" y="291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1" name="Oval 529">
                  <a:extLst>
                    <a:ext uri="{FF2B5EF4-FFF2-40B4-BE49-F238E27FC236}">
                      <a16:creationId xmlns:a16="http://schemas.microsoft.com/office/drawing/2014/main" id="{C64B005C-AB9F-325B-83BE-8BEADF0EE9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4" y="28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2" name="Oval 530">
                  <a:extLst>
                    <a:ext uri="{FF2B5EF4-FFF2-40B4-BE49-F238E27FC236}">
                      <a16:creationId xmlns:a16="http://schemas.microsoft.com/office/drawing/2014/main" id="{0382CD8E-49B8-AE46-7777-EB159BFD4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8" y="241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3" name="Oval 531">
                  <a:extLst>
                    <a:ext uri="{FF2B5EF4-FFF2-40B4-BE49-F238E27FC236}">
                      <a16:creationId xmlns:a16="http://schemas.microsoft.com/office/drawing/2014/main" id="{9BC2984F-8B62-D359-B0B0-521A7F87F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6" y="27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4" name="Oval 532">
                  <a:extLst>
                    <a:ext uri="{FF2B5EF4-FFF2-40B4-BE49-F238E27FC236}">
                      <a16:creationId xmlns:a16="http://schemas.microsoft.com/office/drawing/2014/main" id="{E481CC7A-132D-D39D-E4EA-AA6C7ACC6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4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5" name="Oval 533">
                  <a:extLst>
                    <a:ext uri="{FF2B5EF4-FFF2-40B4-BE49-F238E27FC236}">
                      <a16:creationId xmlns:a16="http://schemas.microsoft.com/office/drawing/2014/main" id="{561BB864-A897-A5EE-97C4-D9CBD9368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288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6" name="Oval 534">
                  <a:extLst>
                    <a:ext uri="{FF2B5EF4-FFF2-40B4-BE49-F238E27FC236}">
                      <a16:creationId xmlns:a16="http://schemas.microsoft.com/office/drawing/2014/main" id="{1B7E7F58-2540-6488-863F-CFEDFA4DB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27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7" name="Oval 535">
                  <a:extLst>
                    <a:ext uri="{FF2B5EF4-FFF2-40B4-BE49-F238E27FC236}">
                      <a16:creationId xmlns:a16="http://schemas.microsoft.com/office/drawing/2014/main" id="{B403B99C-D169-FFEA-7FEA-B7AB27C469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59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8" name="Oval 536">
                  <a:extLst>
                    <a:ext uri="{FF2B5EF4-FFF2-40B4-BE49-F238E27FC236}">
                      <a16:creationId xmlns:a16="http://schemas.microsoft.com/office/drawing/2014/main" id="{FEF9FA87-238D-9B36-974B-03E84A5A55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8" y="291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9" name="Oval 537">
                  <a:extLst>
                    <a:ext uri="{FF2B5EF4-FFF2-40B4-BE49-F238E27FC236}">
                      <a16:creationId xmlns:a16="http://schemas.microsoft.com/office/drawing/2014/main" id="{A7169E25-CA13-6687-E97D-BE64CCB08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8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0" name="Oval 538">
                  <a:extLst>
                    <a:ext uri="{FF2B5EF4-FFF2-40B4-BE49-F238E27FC236}">
                      <a16:creationId xmlns:a16="http://schemas.microsoft.com/office/drawing/2014/main" id="{E62A0501-2620-1097-BA32-56684136CB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293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1" name="Oval 539">
                  <a:extLst>
                    <a:ext uri="{FF2B5EF4-FFF2-40B4-BE49-F238E27FC236}">
                      <a16:creationId xmlns:a16="http://schemas.microsoft.com/office/drawing/2014/main" id="{1E37EA28-DA16-4CEC-7BD5-03FE2020D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56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2" name="Oval 540">
                  <a:extLst>
                    <a:ext uri="{FF2B5EF4-FFF2-40B4-BE49-F238E27FC236}">
                      <a16:creationId xmlns:a16="http://schemas.microsoft.com/office/drawing/2014/main" id="{97573B07-9577-0BD9-2D79-2C8F5D83B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81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3" name="Oval 541">
                  <a:extLst>
                    <a:ext uri="{FF2B5EF4-FFF2-40B4-BE49-F238E27FC236}">
                      <a16:creationId xmlns:a16="http://schemas.microsoft.com/office/drawing/2014/main" id="{4BA6A0A7-422B-3BA5-5FC7-76C53F87C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282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4" name="Oval 542">
                  <a:extLst>
                    <a:ext uri="{FF2B5EF4-FFF2-40B4-BE49-F238E27FC236}">
                      <a16:creationId xmlns:a16="http://schemas.microsoft.com/office/drawing/2014/main" id="{DAA255C1-4687-C91E-3D44-339DCABD8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8" y="278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5" name="Oval 543">
                  <a:extLst>
                    <a:ext uri="{FF2B5EF4-FFF2-40B4-BE49-F238E27FC236}">
                      <a16:creationId xmlns:a16="http://schemas.microsoft.com/office/drawing/2014/main" id="{05BB9FF2-501D-A71D-7871-9F6F081BB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31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6" name="Oval 544">
                  <a:extLst>
                    <a:ext uri="{FF2B5EF4-FFF2-40B4-BE49-F238E27FC236}">
                      <a16:creationId xmlns:a16="http://schemas.microsoft.com/office/drawing/2014/main" id="{3E42ED71-0D87-2A45-03AE-1D2A76FD7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976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7" name="Oval 545">
                  <a:extLst>
                    <a:ext uri="{FF2B5EF4-FFF2-40B4-BE49-F238E27FC236}">
                      <a16:creationId xmlns:a16="http://schemas.microsoft.com/office/drawing/2014/main" id="{842C85AF-1B8C-09B6-C15B-F67A7008D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7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8" name="Oval 546">
                  <a:extLst>
                    <a:ext uri="{FF2B5EF4-FFF2-40B4-BE49-F238E27FC236}">
                      <a16:creationId xmlns:a16="http://schemas.microsoft.com/office/drawing/2014/main" id="{C636791C-B0A0-4F16-1805-3227A5CA5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277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9" name="Oval 547">
                  <a:extLst>
                    <a:ext uri="{FF2B5EF4-FFF2-40B4-BE49-F238E27FC236}">
                      <a16:creationId xmlns:a16="http://schemas.microsoft.com/office/drawing/2014/main" id="{D87DC0AA-E8CC-A714-2890-735811193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27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0" name="Oval 548">
                  <a:extLst>
                    <a:ext uri="{FF2B5EF4-FFF2-40B4-BE49-F238E27FC236}">
                      <a16:creationId xmlns:a16="http://schemas.microsoft.com/office/drawing/2014/main" id="{13904486-E968-C5E6-028C-AB75CF4C32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8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1" name="Oval 549">
                  <a:extLst>
                    <a:ext uri="{FF2B5EF4-FFF2-40B4-BE49-F238E27FC236}">
                      <a16:creationId xmlns:a16="http://schemas.microsoft.com/office/drawing/2014/main" id="{F4407918-AA98-1B48-7FBE-9C18A835C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277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2" name="Oval 550">
                  <a:extLst>
                    <a:ext uri="{FF2B5EF4-FFF2-40B4-BE49-F238E27FC236}">
                      <a16:creationId xmlns:a16="http://schemas.microsoft.com/office/drawing/2014/main" id="{FF2D7CB5-3993-E8D9-B76B-DD6066044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30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3" name="Oval 551">
                  <a:extLst>
                    <a:ext uri="{FF2B5EF4-FFF2-40B4-BE49-F238E27FC236}">
                      <a16:creationId xmlns:a16="http://schemas.microsoft.com/office/drawing/2014/main" id="{113EF827-1328-1E72-96F4-B8229824B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28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4" name="Oval 552">
                  <a:extLst>
                    <a:ext uri="{FF2B5EF4-FFF2-40B4-BE49-F238E27FC236}">
                      <a16:creationId xmlns:a16="http://schemas.microsoft.com/office/drawing/2014/main" id="{FC41E2BF-1438-59A7-F18C-D92158E8A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7" y="309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5" name="Oval 553">
                  <a:extLst>
                    <a:ext uri="{FF2B5EF4-FFF2-40B4-BE49-F238E27FC236}">
                      <a16:creationId xmlns:a16="http://schemas.microsoft.com/office/drawing/2014/main" id="{2FF21AA5-617F-C8F3-8FE2-22B4E7F53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9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6" name="Oval 554">
                  <a:extLst>
                    <a:ext uri="{FF2B5EF4-FFF2-40B4-BE49-F238E27FC236}">
                      <a16:creationId xmlns:a16="http://schemas.microsoft.com/office/drawing/2014/main" id="{25BE6C3D-CD2B-33F7-36F4-E545501F1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93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7" name="Oval 555">
                  <a:extLst>
                    <a:ext uri="{FF2B5EF4-FFF2-40B4-BE49-F238E27FC236}">
                      <a16:creationId xmlns:a16="http://schemas.microsoft.com/office/drawing/2014/main" id="{06A7C1B4-9208-BC08-0A52-DB9894CBC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74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8" name="Oval 556">
                  <a:extLst>
                    <a:ext uri="{FF2B5EF4-FFF2-40B4-BE49-F238E27FC236}">
                      <a16:creationId xmlns:a16="http://schemas.microsoft.com/office/drawing/2014/main" id="{9BFC67AB-8019-AD4F-925B-730EB9FD09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30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9" name="Oval 557">
                  <a:extLst>
                    <a:ext uri="{FF2B5EF4-FFF2-40B4-BE49-F238E27FC236}">
                      <a16:creationId xmlns:a16="http://schemas.microsoft.com/office/drawing/2014/main" id="{02209316-C58D-9030-709C-3FB76498F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70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0" name="Oval 558">
                  <a:extLst>
                    <a:ext uri="{FF2B5EF4-FFF2-40B4-BE49-F238E27FC236}">
                      <a16:creationId xmlns:a16="http://schemas.microsoft.com/office/drawing/2014/main" id="{2899FC73-440B-F89D-C95A-D817D0CCB3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1" name="Oval 559">
                  <a:extLst>
                    <a:ext uri="{FF2B5EF4-FFF2-40B4-BE49-F238E27FC236}">
                      <a16:creationId xmlns:a16="http://schemas.microsoft.com/office/drawing/2014/main" id="{EDFA4025-AA5E-14E6-AF96-22865ACFC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82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2" name="Oval 560">
                  <a:extLst>
                    <a:ext uri="{FF2B5EF4-FFF2-40B4-BE49-F238E27FC236}">
                      <a16:creationId xmlns:a16="http://schemas.microsoft.com/office/drawing/2014/main" id="{C2C2A7E6-BA28-466A-F7DE-52CB55CAE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279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3" name="Oval 561">
                  <a:extLst>
                    <a:ext uri="{FF2B5EF4-FFF2-40B4-BE49-F238E27FC236}">
                      <a16:creationId xmlns:a16="http://schemas.microsoft.com/office/drawing/2014/main" id="{1023B03A-8AB9-E342-D182-23F4FC0E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8" y="260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4" name="Oval 562">
                  <a:extLst>
                    <a:ext uri="{FF2B5EF4-FFF2-40B4-BE49-F238E27FC236}">
                      <a16:creationId xmlns:a16="http://schemas.microsoft.com/office/drawing/2014/main" id="{B700DE24-AC9D-FC18-96B7-80D99C09C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52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5" name="Oval 563">
                  <a:extLst>
                    <a:ext uri="{FF2B5EF4-FFF2-40B4-BE49-F238E27FC236}">
                      <a16:creationId xmlns:a16="http://schemas.microsoft.com/office/drawing/2014/main" id="{BCAE992C-54A7-25E0-731D-EE7B02AFF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9" y="288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6" name="Oval 564">
                  <a:extLst>
                    <a:ext uri="{FF2B5EF4-FFF2-40B4-BE49-F238E27FC236}">
                      <a16:creationId xmlns:a16="http://schemas.microsoft.com/office/drawing/2014/main" id="{AE49E989-A81C-D3F7-5043-0A332C53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5" y="253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7" name="Oval 565">
                  <a:extLst>
                    <a:ext uri="{FF2B5EF4-FFF2-40B4-BE49-F238E27FC236}">
                      <a16:creationId xmlns:a16="http://schemas.microsoft.com/office/drawing/2014/main" id="{09940EEF-55FB-DDF0-70E5-588EAB62A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88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8" name="Oval 566">
                  <a:extLst>
                    <a:ext uri="{FF2B5EF4-FFF2-40B4-BE49-F238E27FC236}">
                      <a16:creationId xmlns:a16="http://schemas.microsoft.com/office/drawing/2014/main" id="{BE087BDA-F3D8-08B0-E867-E519E7CE1D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729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9" name="Oval 567">
                  <a:extLst>
                    <a:ext uri="{FF2B5EF4-FFF2-40B4-BE49-F238E27FC236}">
                      <a16:creationId xmlns:a16="http://schemas.microsoft.com/office/drawing/2014/main" id="{4C5B7308-33B5-D6DB-7D2C-0166E76B8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9" y="260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0" name="Oval 568">
                  <a:extLst>
                    <a:ext uri="{FF2B5EF4-FFF2-40B4-BE49-F238E27FC236}">
                      <a16:creationId xmlns:a16="http://schemas.microsoft.com/office/drawing/2014/main" id="{132A5AF9-7E38-ED86-5847-9641BFC87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301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1" name="Oval 569">
                  <a:extLst>
                    <a:ext uri="{FF2B5EF4-FFF2-40B4-BE49-F238E27FC236}">
                      <a16:creationId xmlns:a16="http://schemas.microsoft.com/office/drawing/2014/main" id="{CB1C9C23-F7B7-EF31-CB16-76901A5A9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4" y="31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2" name="Oval 570">
                  <a:extLst>
                    <a:ext uri="{FF2B5EF4-FFF2-40B4-BE49-F238E27FC236}">
                      <a16:creationId xmlns:a16="http://schemas.microsoft.com/office/drawing/2014/main" id="{EA518E52-92A5-7B61-BD23-8770B8B81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8" y="255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3" name="Oval 571">
                  <a:extLst>
                    <a:ext uri="{FF2B5EF4-FFF2-40B4-BE49-F238E27FC236}">
                      <a16:creationId xmlns:a16="http://schemas.microsoft.com/office/drawing/2014/main" id="{5B3AE1C3-75BB-640F-4D9E-1681F471F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304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4" name="Oval 572">
                  <a:extLst>
                    <a:ext uri="{FF2B5EF4-FFF2-40B4-BE49-F238E27FC236}">
                      <a16:creationId xmlns:a16="http://schemas.microsoft.com/office/drawing/2014/main" id="{3CEFF511-F1D1-B5FB-2959-27E700898C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82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5" name="Oval 573">
                  <a:extLst>
                    <a:ext uri="{FF2B5EF4-FFF2-40B4-BE49-F238E27FC236}">
                      <a16:creationId xmlns:a16="http://schemas.microsoft.com/office/drawing/2014/main" id="{2D341B78-FFB7-A258-B5E9-F86192BB96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305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6" name="Oval 574">
                  <a:extLst>
                    <a:ext uri="{FF2B5EF4-FFF2-40B4-BE49-F238E27FC236}">
                      <a16:creationId xmlns:a16="http://schemas.microsoft.com/office/drawing/2014/main" id="{B7DEE06F-221B-F3F2-2B33-BAFCFC234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3" y="25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7" name="Oval 575">
                  <a:extLst>
                    <a:ext uri="{FF2B5EF4-FFF2-40B4-BE49-F238E27FC236}">
                      <a16:creationId xmlns:a16="http://schemas.microsoft.com/office/drawing/2014/main" id="{8FE2618C-0A8C-1A68-CB5A-1E75563F65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27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8" name="Oval 576">
                  <a:extLst>
                    <a:ext uri="{FF2B5EF4-FFF2-40B4-BE49-F238E27FC236}">
                      <a16:creationId xmlns:a16="http://schemas.microsoft.com/office/drawing/2014/main" id="{AB80EC1C-B7C6-96CB-28C0-3A1DBF5C78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1" y="284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9" name="Oval 577">
                  <a:extLst>
                    <a:ext uri="{FF2B5EF4-FFF2-40B4-BE49-F238E27FC236}">
                      <a16:creationId xmlns:a16="http://schemas.microsoft.com/office/drawing/2014/main" id="{6246B6D8-8B4F-E814-C4FC-C3FAB3E1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0" name="Oval 578">
                  <a:extLst>
                    <a:ext uri="{FF2B5EF4-FFF2-40B4-BE49-F238E27FC236}">
                      <a16:creationId xmlns:a16="http://schemas.microsoft.com/office/drawing/2014/main" id="{F7CE8B7F-195C-1CC0-45F4-91136C27A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27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1" name="Oval 579">
                  <a:extLst>
                    <a:ext uri="{FF2B5EF4-FFF2-40B4-BE49-F238E27FC236}">
                      <a16:creationId xmlns:a16="http://schemas.microsoft.com/office/drawing/2014/main" id="{6BDD802F-3137-5CC3-9EFE-707913E0BD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299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2" name="Oval 580">
                  <a:extLst>
                    <a:ext uri="{FF2B5EF4-FFF2-40B4-BE49-F238E27FC236}">
                      <a16:creationId xmlns:a16="http://schemas.microsoft.com/office/drawing/2014/main" id="{0EA0E7D3-9AF8-CEE3-0887-3C8820E71D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2" y="305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3" name="Oval 581">
                  <a:extLst>
                    <a:ext uri="{FF2B5EF4-FFF2-40B4-BE49-F238E27FC236}">
                      <a16:creationId xmlns:a16="http://schemas.microsoft.com/office/drawing/2014/main" id="{3B6B4311-6D24-DAEA-4FFD-0BF89F117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59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4" name="Oval 582">
                  <a:extLst>
                    <a:ext uri="{FF2B5EF4-FFF2-40B4-BE49-F238E27FC236}">
                      <a16:creationId xmlns:a16="http://schemas.microsoft.com/office/drawing/2014/main" id="{1E9D75BF-BC7D-995C-2352-2B451C367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987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5" name="Oval 583">
                  <a:extLst>
                    <a:ext uri="{FF2B5EF4-FFF2-40B4-BE49-F238E27FC236}">
                      <a16:creationId xmlns:a16="http://schemas.microsoft.com/office/drawing/2014/main" id="{43CD87D9-1D4B-01AD-3DBB-BBA322854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3" y="257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6" name="Oval 584">
                  <a:extLst>
                    <a:ext uri="{FF2B5EF4-FFF2-40B4-BE49-F238E27FC236}">
                      <a16:creationId xmlns:a16="http://schemas.microsoft.com/office/drawing/2014/main" id="{79468A48-CAC5-BC93-49D4-B50BCC4CF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4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7" name="Oval 585">
                  <a:extLst>
                    <a:ext uri="{FF2B5EF4-FFF2-40B4-BE49-F238E27FC236}">
                      <a16:creationId xmlns:a16="http://schemas.microsoft.com/office/drawing/2014/main" id="{549F7AEE-04B9-5E93-9189-48CFA1B48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3" y="271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8" name="Oval 586">
                  <a:extLst>
                    <a:ext uri="{FF2B5EF4-FFF2-40B4-BE49-F238E27FC236}">
                      <a16:creationId xmlns:a16="http://schemas.microsoft.com/office/drawing/2014/main" id="{2B48923A-5FEE-0306-DD90-8CC5ECC2E4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303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9" name="Oval 587">
                  <a:extLst>
                    <a:ext uri="{FF2B5EF4-FFF2-40B4-BE49-F238E27FC236}">
                      <a16:creationId xmlns:a16="http://schemas.microsoft.com/office/drawing/2014/main" id="{14D42CF6-FB08-20DB-CAE3-5E7D30A728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95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0" name="Oval 588">
                  <a:extLst>
                    <a:ext uri="{FF2B5EF4-FFF2-40B4-BE49-F238E27FC236}">
                      <a16:creationId xmlns:a16="http://schemas.microsoft.com/office/drawing/2014/main" id="{521B7753-4539-1A0E-FDE8-37E709D3D7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31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1" name="Oval 589">
                  <a:extLst>
                    <a:ext uri="{FF2B5EF4-FFF2-40B4-BE49-F238E27FC236}">
                      <a16:creationId xmlns:a16="http://schemas.microsoft.com/office/drawing/2014/main" id="{948824D4-6CE0-E744-98C1-52517C0F50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5" y="263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2" name="Oval 590">
                  <a:extLst>
                    <a:ext uri="{FF2B5EF4-FFF2-40B4-BE49-F238E27FC236}">
                      <a16:creationId xmlns:a16="http://schemas.microsoft.com/office/drawing/2014/main" id="{21DDB2B1-5D64-7E64-5572-45D2A5F92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9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3" name="Oval 591">
                  <a:extLst>
                    <a:ext uri="{FF2B5EF4-FFF2-40B4-BE49-F238E27FC236}">
                      <a16:creationId xmlns:a16="http://schemas.microsoft.com/office/drawing/2014/main" id="{E503789D-409F-0E42-8FA4-A1228F6909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284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4" name="Oval 592">
                  <a:extLst>
                    <a:ext uri="{FF2B5EF4-FFF2-40B4-BE49-F238E27FC236}">
                      <a16:creationId xmlns:a16="http://schemas.microsoft.com/office/drawing/2014/main" id="{708B00DC-0E6D-A3DE-FCBD-C256B97E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303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5" name="Oval 593">
                  <a:extLst>
                    <a:ext uri="{FF2B5EF4-FFF2-40B4-BE49-F238E27FC236}">
                      <a16:creationId xmlns:a16="http://schemas.microsoft.com/office/drawing/2014/main" id="{A613F450-DB8B-1B78-CA8E-04695E7755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49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6" name="Oval 594">
                  <a:extLst>
                    <a:ext uri="{FF2B5EF4-FFF2-40B4-BE49-F238E27FC236}">
                      <a16:creationId xmlns:a16="http://schemas.microsoft.com/office/drawing/2014/main" id="{82FDE611-7042-D9A6-920E-A731AB241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9" y="283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7" name="Oval 595">
                  <a:extLst>
                    <a:ext uri="{FF2B5EF4-FFF2-40B4-BE49-F238E27FC236}">
                      <a16:creationId xmlns:a16="http://schemas.microsoft.com/office/drawing/2014/main" id="{F2D23B72-F5D5-8921-67A2-CABD66340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8" name="Oval 596">
                  <a:extLst>
                    <a:ext uri="{FF2B5EF4-FFF2-40B4-BE49-F238E27FC236}">
                      <a16:creationId xmlns:a16="http://schemas.microsoft.com/office/drawing/2014/main" id="{CA7D79C3-0BF0-38D1-624C-708204291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31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9" name="Oval 597">
                  <a:extLst>
                    <a:ext uri="{FF2B5EF4-FFF2-40B4-BE49-F238E27FC236}">
                      <a16:creationId xmlns:a16="http://schemas.microsoft.com/office/drawing/2014/main" id="{130306A1-B65D-F354-E996-D73ED11535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8" y="270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0" name="Oval 598">
                  <a:extLst>
                    <a:ext uri="{FF2B5EF4-FFF2-40B4-BE49-F238E27FC236}">
                      <a16:creationId xmlns:a16="http://schemas.microsoft.com/office/drawing/2014/main" id="{92F18F97-D2C6-E60A-B6F0-80559AF84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284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1" name="Oval 599">
                  <a:extLst>
                    <a:ext uri="{FF2B5EF4-FFF2-40B4-BE49-F238E27FC236}">
                      <a16:creationId xmlns:a16="http://schemas.microsoft.com/office/drawing/2014/main" id="{EED1440E-1E13-E469-6D01-5F5B721F8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86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2" name="Oval 600">
                  <a:extLst>
                    <a:ext uri="{FF2B5EF4-FFF2-40B4-BE49-F238E27FC236}">
                      <a16:creationId xmlns:a16="http://schemas.microsoft.com/office/drawing/2014/main" id="{C32B2AB6-34BC-AD4C-EC89-675DA4331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286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3" name="Oval 601">
                  <a:extLst>
                    <a:ext uri="{FF2B5EF4-FFF2-40B4-BE49-F238E27FC236}">
                      <a16:creationId xmlns:a16="http://schemas.microsoft.com/office/drawing/2014/main" id="{34A3BBC4-B397-483F-336B-859CF576A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9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4" name="Oval 602">
                  <a:extLst>
                    <a:ext uri="{FF2B5EF4-FFF2-40B4-BE49-F238E27FC236}">
                      <a16:creationId xmlns:a16="http://schemas.microsoft.com/office/drawing/2014/main" id="{9ABA3478-66FE-C038-6E57-DCAC8228B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25" y="292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5" name="Oval 603">
                  <a:extLst>
                    <a:ext uri="{FF2B5EF4-FFF2-40B4-BE49-F238E27FC236}">
                      <a16:creationId xmlns:a16="http://schemas.microsoft.com/office/drawing/2014/main" id="{42D01C66-C2EA-363E-97A5-899AB5F1F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4" y="282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6" name="Oval 604">
                  <a:extLst>
                    <a:ext uri="{FF2B5EF4-FFF2-40B4-BE49-F238E27FC236}">
                      <a16:creationId xmlns:a16="http://schemas.microsoft.com/office/drawing/2014/main" id="{6C0B3365-CC53-B337-B2FD-19547C57B2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42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7" name="Oval 605">
                  <a:extLst>
                    <a:ext uri="{FF2B5EF4-FFF2-40B4-BE49-F238E27FC236}">
                      <a16:creationId xmlns:a16="http://schemas.microsoft.com/office/drawing/2014/main" id="{39B6889E-F9E5-D12D-14BE-0623F781C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7" y="305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8" name="Oval 606">
                  <a:extLst>
                    <a:ext uri="{FF2B5EF4-FFF2-40B4-BE49-F238E27FC236}">
                      <a16:creationId xmlns:a16="http://schemas.microsoft.com/office/drawing/2014/main" id="{4818CBB0-2C25-F9F3-9F90-02E9B8C23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305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29" name="Group 808">
                <a:extLst>
                  <a:ext uri="{FF2B5EF4-FFF2-40B4-BE49-F238E27FC236}">
                    <a16:creationId xmlns:a16="http://schemas.microsoft.com/office/drawing/2014/main" id="{CCACCC3F-4601-DA81-6FAE-90AEA8F548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1" y="2427"/>
                <a:ext cx="1370" cy="894"/>
                <a:chOff x="1781" y="2427"/>
                <a:chExt cx="1370" cy="894"/>
              </a:xfrm>
            </p:grpSpPr>
            <p:sp>
              <p:nvSpPr>
                <p:cNvPr id="939" name="Oval 608">
                  <a:extLst>
                    <a:ext uri="{FF2B5EF4-FFF2-40B4-BE49-F238E27FC236}">
                      <a16:creationId xmlns:a16="http://schemas.microsoft.com/office/drawing/2014/main" id="{222D1BD5-120F-CE8A-B412-DDAF4F732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305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0" name="Oval 609">
                  <a:extLst>
                    <a:ext uri="{FF2B5EF4-FFF2-40B4-BE49-F238E27FC236}">
                      <a16:creationId xmlns:a16="http://schemas.microsoft.com/office/drawing/2014/main" id="{886CF7EE-2608-712B-0C3D-2E3F53FD9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30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1" name="Oval 610">
                  <a:extLst>
                    <a:ext uri="{FF2B5EF4-FFF2-40B4-BE49-F238E27FC236}">
                      <a16:creationId xmlns:a16="http://schemas.microsoft.com/office/drawing/2014/main" id="{63A9CF87-090E-4369-226B-53C3BE7D3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17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2" name="Oval 611">
                  <a:extLst>
                    <a:ext uri="{FF2B5EF4-FFF2-40B4-BE49-F238E27FC236}">
                      <a16:creationId xmlns:a16="http://schemas.microsoft.com/office/drawing/2014/main" id="{82DE0B2A-498D-8B06-037D-58C160104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31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3" name="Oval 612">
                  <a:extLst>
                    <a:ext uri="{FF2B5EF4-FFF2-40B4-BE49-F238E27FC236}">
                      <a16:creationId xmlns:a16="http://schemas.microsoft.com/office/drawing/2014/main" id="{DDCB4AB8-0F1F-489C-A8AB-1EAEFEC133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4" name="Oval 613">
                  <a:extLst>
                    <a:ext uri="{FF2B5EF4-FFF2-40B4-BE49-F238E27FC236}">
                      <a16:creationId xmlns:a16="http://schemas.microsoft.com/office/drawing/2014/main" id="{4B8CDA85-1DB3-0716-640C-4F566AFC9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31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5" name="Oval 614">
                  <a:extLst>
                    <a:ext uri="{FF2B5EF4-FFF2-40B4-BE49-F238E27FC236}">
                      <a16:creationId xmlns:a16="http://schemas.microsoft.com/office/drawing/2014/main" id="{6575DC59-8EBD-D2B4-4407-455B3FB11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3118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6" name="Oval 615">
                  <a:extLst>
                    <a:ext uri="{FF2B5EF4-FFF2-40B4-BE49-F238E27FC236}">
                      <a16:creationId xmlns:a16="http://schemas.microsoft.com/office/drawing/2014/main" id="{905A9B8F-F343-23F0-1C5E-B4CBE1D210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2" y="28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7" name="Oval 616">
                  <a:extLst>
                    <a:ext uri="{FF2B5EF4-FFF2-40B4-BE49-F238E27FC236}">
                      <a16:creationId xmlns:a16="http://schemas.microsoft.com/office/drawing/2014/main" id="{E0CB1F67-D24C-D476-89A0-0A67576B89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7" y="248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8" name="Oval 617">
                  <a:extLst>
                    <a:ext uri="{FF2B5EF4-FFF2-40B4-BE49-F238E27FC236}">
                      <a16:creationId xmlns:a16="http://schemas.microsoft.com/office/drawing/2014/main" id="{E4BC5BAE-5AB1-5836-C2EE-C072E0072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310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9" name="Oval 618">
                  <a:extLst>
                    <a:ext uri="{FF2B5EF4-FFF2-40B4-BE49-F238E27FC236}">
                      <a16:creationId xmlns:a16="http://schemas.microsoft.com/office/drawing/2014/main" id="{4252332F-1A05-8A66-85E7-DA57A2F9D9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" y="268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0" name="Oval 619">
                  <a:extLst>
                    <a:ext uri="{FF2B5EF4-FFF2-40B4-BE49-F238E27FC236}">
                      <a16:creationId xmlns:a16="http://schemas.microsoft.com/office/drawing/2014/main" id="{90D967A4-0C25-F589-3E7A-247F63567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3" y="274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1" name="Oval 620">
                  <a:extLst>
                    <a:ext uri="{FF2B5EF4-FFF2-40B4-BE49-F238E27FC236}">
                      <a16:creationId xmlns:a16="http://schemas.microsoft.com/office/drawing/2014/main" id="{E22830DB-BA66-D2E9-15CF-C1A2240F1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3" y="276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2" name="Oval 621">
                  <a:extLst>
                    <a:ext uri="{FF2B5EF4-FFF2-40B4-BE49-F238E27FC236}">
                      <a16:creationId xmlns:a16="http://schemas.microsoft.com/office/drawing/2014/main" id="{00F4C357-2AC9-4B34-6207-7FA06408C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304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3" name="Oval 622">
                  <a:extLst>
                    <a:ext uri="{FF2B5EF4-FFF2-40B4-BE49-F238E27FC236}">
                      <a16:creationId xmlns:a16="http://schemas.microsoft.com/office/drawing/2014/main" id="{A7227D9E-E4F7-204A-6CD5-F2D55422C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8" y="289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4" name="Oval 623">
                  <a:extLst>
                    <a:ext uri="{FF2B5EF4-FFF2-40B4-BE49-F238E27FC236}">
                      <a16:creationId xmlns:a16="http://schemas.microsoft.com/office/drawing/2014/main" id="{DE484647-2E21-47CD-3CB8-60398E367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2" y="2965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5" name="Oval 624">
                  <a:extLst>
                    <a:ext uri="{FF2B5EF4-FFF2-40B4-BE49-F238E27FC236}">
                      <a16:creationId xmlns:a16="http://schemas.microsoft.com/office/drawing/2014/main" id="{0B56C838-22DE-DB50-0574-856CB9084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0" y="274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6" name="Oval 625">
                  <a:extLst>
                    <a:ext uri="{FF2B5EF4-FFF2-40B4-BE49-F238E27FC236}">
                      <a16:creationId xmlns:a16="http://schemas.microsoft.com/office/drawing/2014/main" id="{779E6DD3-408A-0A0C-E3BD-060A13466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303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7" name="Oval 626">
                  <a:extLst>
                    <a:ext uri="{FF2B5EF4-FFF2-40B4-BE49-F238E27FC236}">
                      <a16:creationId xmlns:a16="http://schemas.microsoft.com/office/drawing/2014/main" id="{A9172430-CA8F-ACF4-5E3D-88E284A73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30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8" name="Oval 627">
                  <a:extLst>
                    <a:ext uri="{FF2B5EF4-FFF2-40B4-BE49-F238E27FC236}">
                      <a16:creationId xmlns:a16="http://schemas.microsoft.com/office/drawing/2014/main" id="{3A24DCE6-698A-1121-B6B6-0E51DBEDE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1" y="24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9" name="Oval 628">
                  <a:extLst>
                    <a:ext uri="{FF2B5EF4-FFF2-40B4-BE49-F238E27FC236}">
                      <a16:creationId xmlns:a16="http://schemas.microsoft.com/office/drawing/2014/main" id="{BFBD89B9-A405-6B0E-40D6-37FD1C130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1" y="301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0" name="Oval 629">
                  <a:extLst>
                    <a:ext uri="{FF2B5EF4-FFF2-40B4-BE49-F238E27FC236}">
                      <a16:creationId xmlns:a16="http://schemas.microsoft.com/office/drawing/2014/main" id="{0B91D898-2287-3CE2-0B4D-5B74219F04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8" y="26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1" name="Oval 630">
                  <a:extLst>
                    <a:ext uri="{FF2B5EF4-FFF2-40B4-BE49-F238E27FC236}">
                      <a16:creationId xmlns:a16="http://schemas.microsoft.com/office/drawing/2014/main" id="{451ACF3A-40B2-207B-A16B-BF667BFEE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9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2" name="Oval 631">
                  <a:extLst>
                    <a:ext uri="{FF2B5EF4-FFF2-40B4-BE49-F238E27FC236}">
                      <a16:creationId xmlns:a16="http://schemas.microsoft.com/office/drawing/2014/main" id="{EE3F0B05-5214-55DE-D762-0530FCC016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9" y="298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3" name="Oval 632">
                  <a:extLst>
                    <a:ext uri="{FF2B5EF4-FFF2-40B4-BE49-F238E27FC236}">
                      <a16:creationId xmlns:a16="http://schemas.microsoft.com/office/drawing/2014/main" id="{247AE4FC-06E4-DC44-6505-7092E2428D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3" y="269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4" name="Oval 633">
                  <a:extLst>
                    <a:ext uri="{FF2B5EF4-FFF2-40B4-BE49-F238E27FC236}">
                      <a16:creationId xmlns:a16="http://schemas.microsoft.com/office/drawing/2014/main" id="{769E007C-9B90-DC15-00C7-B637CD7DC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9" y="27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5" name="Oval 634">
                  <a:extLst>
                    <a:ext uri="{FF2B5EF4-FFF2-40B4-BE49-F238E27FC236}">
                      <a16:creationId xmlns:a16="http://schemas.microsoft.com/office/drawing/2014/main" id="{824696A1-9293-F934-4AD7-A375D9F68F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6" y="257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6" name="Oval 635">
                  <a:extLst>
                    <a:ext uri="{FF2B5EF4-FFF2-40B4-BE49-F238E27FC236}">
                      <a16:creationId xmlns:a16="http://schemas.microsoft.com/office/drawing/2014/main" id="{06B8FC08-8A11-8F74-FEB2-FC6BDEF6F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6" y="27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7" name="Oval 636">
                  <a:extLst>
                    <a:ext uri="{FF2B5EF4-FFF2-40B4-BE49-F238E27FC236}">
                      <a16:creationId xmlns:a16="http://schemas.microsoft.com/office/drawing/2014/main" id="{1CA2217A-2A34-8565-2FFD-C21C4EB6B5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4" y="2510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8" name="Oval 637">
                  <a:extLst>
                    <a:ext uri="{FF2B5EF4-FFF2-40B4-BE49-F238E27FC236}">
                      <a16:creationId xmlns:a16="http://schemas.microsoft.com/office/drawing/2014/main" id="{6671C613-1F41-5140-D008-76CB8ABC8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3" y="265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9" name="Oval 638">
                  <a:extLst>
                    <a:ext uri="{FF2B5EF4-FFF2-40B4-BE49-F238E27FC236}">
                      <a16:creationId xmlns:a16="http://schemas.microsoft.com/office/drawing/2014/main" id="{7C22339A-0D32-A75F-7041-3633D1E7E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9" y="267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0" name="Oval 639">
                  <a:extLst>
                    <a:ext uri="{FF2B5EF4-FFF2-40B4-BE49-F238E27FC236}">
                      <a16:creationId xmlns:a16="http://schemas.microsoft.com/office/drawing/2014/main" id="{66D18547-A48F-A9BF-3F03-886430408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30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1" name="Oval 640">
                  <a:extLst>
                    <a:ext uri="{FF2B5EF4-FFF2-40B4-BE49-F238E27FC236}">
                      <a16:creationId xmlns:a16="http://schemas.microsoft.com/office/drawing/2014/main" id="{D36A9E0D-26CB-E79A-E96A-D5282FC4E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9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2" name="Oval 641">
                  <a:extLst>
                    <a:ext uri="{FF2B5EF4-FFF2-40B4-BE49-F238E27FC236}">
                      <a16:creationId xmlns:a16="http://schemas.microsoft.com/office/drawing/2014/main" id="{F84368D3-00CB-4113-25CA-F05B70B61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44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3" name="Oval 642">
                  <a:extLst>
                    <a:ext uri="{FF2B5EF4-FFF2-40B4-BE49-F238E27FC236}">
                      <a16:creationId xmlns:a16="http://schemas.microsoft.com/office/drawing/2014/main" id="{A2222AAC-42BE-5C0B-8AB4-97EF1840F7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8" y="242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4" name="Oval 643">
                  <a:extLst>
                    <a:ext uri="{FF2B5EF4-FFF2-40B4-BE49-F238E27FC236}">
                      <a16:creationId xmlns:a16="http://schemas.microsoft.com/office/drawing/2014/main" id="{672AEB48-BC03-B281-10E9-9589F0413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7" y="28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5" name="Oval 644">
                  <a:extLst>
                    <a:ext uri="{FF2B5EF4-FFF2-40B4-BE49-F238E27FC236}">
                      <a16:creationId xmlns:a16="http://schemas.microsoft.com/office/drawing/2014/main" id="{9263EBDB-ABF1-1278-75CC-91EF817C77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8" y="279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6" name="Oval 645">
                  <a:extLst>
                    <a:ext uri="{FF2B5EF4-FFF2-40B4-BE49-F238E27FC236}">
                      <a16:creationId xmlns:a16="http://schemas.microsoft.com/office/drawing/2014/main" id="{883BFEDF-1634-EA86-21F1-13BB81FBD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1" y="259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7" name="Oval 646">
                  <a:extLst>
                    <a:ext uri="{FF2B5EF4-FFF2-40B4-BE49-F238E27FC236}">
                      <a16:creationId xmlns:a16="http://schemas.microsoft.com/office/drawing/2014/main" id="{109E55D2-F565-8DDF-365E-132B21C34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84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8" name="Oval 647">
                  <a:extLst>
                    <a:ext uri="{FF2B5EF4-FFF2-40B4-BE49-F238E27FC236}">
                      <a16:creationId xmlns:a16="http://schemas.microsoft.com/office/drawing/2014/main" id="{827D6CB9-2AD7-60B1-DA2F-25B16B265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1" y="287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9" name="Oval 648">
                  <a:extLst>
                    <a:ext uri="{FF2B5EF4-FFF2-40B4-BE49-F238E27FC236}">
                      <a16:creationId xmlns:a16="http://schemas.microsoft.com/office/drawing/2014/main" id="{409C08B9-4493-A39D-5C1C-73636FDE4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1" y="287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0" name="Oval 649">
                  <a:extLst>
                    <a:ext uri="{FF2B5EF4-FFF2-40B4-BE49-F238E27FC236}">
                      <a16:creationId xmlns:a16="http://schemas.microsoft.com/office/drawing/2014/main" id="{8630298A-1B49-2518-AB66-2EF5A15D8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289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1" name="Oval 650">
                  <a:extLst>
                    <a:ext uri="{FF2B5EF4-FFF2-40B4-BE49-F238E27FC236}">
                      <a16:creationId xmlns:a16="http://schemas.microsoft.com/office/drawing/2014/main" id="{8B4B9232-E68A-31E2-42A9-33B7E92A9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2" name="Oval 651">
                  <a:extLst>
                    <a:ext uri="{FF2B5EF4-FFF2-40B4-BE49-F238E27FC236}">
                      <a16:creationId xmlns:a16="http://schemas.microsoft.com/office/drawing/2014/main" id="{B62EEF5E-AFF9-E653-BDA6-83F455AB8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2" y="278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3" name="Oval 652">
                  <a:extLst>
                    <a:ext uri="{FF2B5EF4-FFF2-40B4-BE49-F238E27FC236}">
                      <a16:creationId xmlns:a16="http://schemas.microsoft.com/office/drawing/2014/main" id="{5D80FFF6-0A99-2591-E32F-C50180AE6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3" y="270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4" name="Oval 653">
                  <a:extLst>
                    <a:ext uri="{FF2B5EF4-FFF2-40B4-BE49-F238E27FC236}">
                      <a16:creationId xmlns:a16="http://schemas.microsoft.com/office/drawing/2014/main" id="{C492BE78-E398-F68E-D2A5-E49CF3D18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6" y="2806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5" name="Oval 654">
                  <a:extLst>
                    <a:ext uri="{FF2B5EF4-FFF2-40B4-BE49-F238E27FC236}">
                      <a16:creationId xmlns:a16="http://schemas.microsoft.com/office/drawing/2014/main" id="{D87B9780-486B-0EB5-7640-387D6BB43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5" y="281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6" name="Oval 655">
                  <a:extLst>
                    <a:ext uri="{FF2B5EF4-FFF2-40B4-BE49-F238E27FC236}">
                      <a16:creationId xmlns:a16="http://schemas.microsoft.com/office/drawing/2014/main" id="{AFDD26E5-7B59-75A1-041A-7078A0D87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1" y="27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7" name="Oval 656">
                  <a:extLst>
                    <a:ext uri="{FF2B5EF4-FFF2-40B4-BE49-F238E27FC236}">
                      <a16:creationId xmlns:a16="http://schemas.microsoft.com/office/drawing/2014/main" id="{8870EC74-3933-EE77-B292-9133781B1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4" y="294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8" name="Oval 657">
                  <a:extLst>
                    <a:ext uri="{FF2B5EF4-FFF2-40B4-BE49-F238E27FC236}">
                      <a16:creationId xmlns:a16="http://schemas.microsoft.com/office/drawing/2014/main" id="{E79C838F-34AF-431C-9A73-055817FEE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6" y="28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9" name="Oval 658">
                  <a:extLst>
                    <a:ext uri="{FF2B5EF4-FFF2-40B4-BE49-F238E27FC236}">
                      <a16:creationId xmlns:a16="http://schemas.microsoft.com/office/drawing/2014/main" id="{C9832CC8-8271-3CFD-E2DE-4972012766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9" y="2680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0" name="Oval 659">
                  <a:extLst>
                    <a:ext uri="{FF2B5EF4-FFF2-40B4-BE49-F238E27FC236}">
                      <a16:creationId xmlns:a16="http://schemas.microsoft.com/office/drawing/2014/main" id="{5D83176E-91A5-85BF-1043-754418EB64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0" y="255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1" name="Oval 660">
                  <a:extLst>
                    <a:ext uri="{FF2B5EF4-FFF2-40B4-BE49-F238E27FC236}">
                      <a16:creationId xmlns:a16="http://schemas.microsoft.com/office/drawing/2014/main" id="{86DDE473-3998-04F7-18F0-33E8A4B840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310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2" name="Oval 661">
                  <a:extLst>
                    <a:ext uri="{FF2B5EF4-FFF2-40B4-BE49-F238E27FC236}">
                      <a16:creationId xmlns:a16="http://schemas.microsoft.com/office/drawing/2014/main" id="{1B01E028-99FC-56E1-CB87-EAFB7FE31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9" y="253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3" name="Oval 662">
                  <a:extLst>
                    <a:ext uri="{FF2B5EF4-FFF2-40B4-BE49-F238E27FC236}">
                      <a16:creationId xmlns:a16="http://schemas.microsoft.com/office/drawing/2014/main" id="{7F03649D-DC06-6642-39F1-250D8C604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311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4" name="Oval 663">
                  <a:extLst>
                    <a:ext uri="{FF2B5EF4-FFF2-40B4-BE49-F238E27FC236}">
                      <a16:creationId xmlns:a16="http://schemas.microsoft.com/office/drawing/2014/main" id="{B3CDB1AB-CC43-6EC7-EDD5-7E8923E7E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5" y="270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5" name="Oval 664">
                  <a:extLst>
                    <a:ext uri="{FF2B5EF4-FFF2-40B4-BE49-F238E27FC236}">
                      <a16:creationId xmlns:a16="http://schemas.microsoft.com/office/drawing/2014/main" id="{6BF5C589-1C85-46EC-956E-0711887FE8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310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6" name="Oval 665">
                  <a:extLst>
                    <a:ext uri="{FF2B5EF4-FFF2-40B4-BE49-F238E27FC236}">
                      <a16:creationId xmlns:a16="http://schemas.microsoft.com/office/drawing/2014/main" id="{3A17D78A-EF12-32AB-05DC-C45F300D3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311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7" name="Oval 666">
                  <a:extLst>
                    <a:ext uri="{FF2B5EF4-FFF2-40B4-BE49-F238E27FC236}">
                      <a16:creationId xmlns:a16="http://schemas.microsoft.com/office/drawing/2014/main" id="{88B2DCEE-27BE-1FFD-79C1-8EA5B37E2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30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8" name="Oval 667">
                  <a:extLst>
                    <a:ext uri="{FF2B5EF4-FFF2-40B4-BE49-F238E27FC236}">
                      <a16:creationId xmlns:a16="http://schemas.microsoft.com/office/drawing/2014/main" id="{47206439-BE39-C5ED-7AD8-E87B70D70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5" y="255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9" name="Oval 668">
                  <a:extLst>
                    <a:ext uri="{FF2B5EF4-FFF2-40B4-BE49-F238E27FC236}">
                      <a16:creationId xmlns:a16="http://schemas.microsoft.com/office/drawing/2014/main" id="{B168C08E-6DB2-FA28-8938-98C1C8800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297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0" name="Oval 669">
                  <a:extLst>
                    <a:ext uri="{FF2B5EF4-FFF2-40B4-BE49-F238E27FC236}">
                      <a16:creationId xmlns:a16="http://schemas.microsoft.com/office/drawing/2014/main" id="{319DF9B8-B841-7321-7FCB-1353E7C89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7" y="297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1" name="Oval 670">
                  <a:extLst>
                    <a:ext uri="{FF2B5EF4-FFF2-40B4-BE49-F238E27FC236}">
                      <a16:creationId xmlns:a16="http://schemas.microsoft.com/office/drawing/2014/main" id="{97DC8007-A1D1-AC7E-F3D2-381E2C5C25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976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2" name="Oval 671">
                  <a:extLst>
                    <a:ext uri="{FF2B5EF4-FFF2-40B4-BE49-F238E27FC236}">
                      <a16:creationId xmlns:a16="http://schemas.microsoft.com/office/drawing/2014/main" id="{2E891E45-374E-ECC8-05EC-072E01CCC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5" y="258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3" name="Oval 672">
                  <a:extLst>
                    <a:ext uri="{FF2B5EF4-FFF2-40B4-BE49-F238E27FC236}">
                      <a16:creationId xmlns:a16="http://schemas.microsoft.com/office/drawing/2014/main" id="{BDB89DE1-BE62-70E9-F291-C9AA77093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29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4" name="Oval 673">
                  <a:extLst>
                    <a:ext uri="{FF2B5EF4-FFF2-40B4-BE49-F238E27FC236}">
                      <a16:creationId xmlns:a16="http://schemas.microsoft.com/office/drawing/2014/main" id="{867A614F-4F65-3DE9-EB09-07E550F4E7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0" y="301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5" name="Oval 674">
                  <a:extLst>
                    <a:ext uri="{FF2B5EF4-FFF2-40B4-BE49-F238E27FC236}">
                      <a16:creationId xmlns:a16="http://schemas.microsoft.com/office/drawing/2014/main" id="{46D63388-79C4-6AC7-DC87-C8A4F4E908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5" y="29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6" name="Oval 675">
                  <a:extLst>
                    <a:ext uri="{FF2B5EF4-FFF2-40B4-BE49-F238E27FC236}">
                      <a16:creationId xmlns:a16="http://schemas.microsoft.com/office/drawing/2014/main" id="{FE16902F-4B76-B6B0-F975-FB6FB55D6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6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7" name="Oval 676">
                  <a:extLst>
                    <a:ext uri="{FF2B5EF4-FFF2-40B4-BE49-F238E27FC236}">
                      <a16:creationId xmlns:a16="http://schemas.microsoft.com/office/drawing/2014/main" id="{273B68A3-BD43-4EE1-E629-0B0E2B405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2" y="264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8" name="Oval 677">
                  <a:extLst>
                    <a:ext uri="{FF2B5EF4-FFF2-40B4-BE49-F238E27FC236}">
                      <a16:creationId xmlns:a16="http://schemas.microsoft.com/office/drawing/2014/main" id="{54EE5C82-83C1-3BF5-F40F-E20221766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8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9" name="Oval 678">
                  <a:extLst>
                    <a:ext uri="{FF2B5EF4-FFF2-40B4-BE49-F238E27FC236}">
                      <a16:creationId xmlns:a16="http://schemas.microsoft.com/office/drawing/2014/main" id="{2F102D18-DDB5-BA8C-E01E-6967CCE656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303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0" name="Oval 679">
                  <a:extLst>
                    <a:ext uri="{FF2B5EF4-FFF2-40B4-BE49-F238E27FC236}">
                      <a16:creationId xmlns:a16="http://schemas.microsoft.com/office/drawing/2014/main" id="{F3965D69-46AA-A741-FDF8-B4AB463D30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297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1" name="Oval 680">
                  <a:extLst>
                    <a:ext uri="{FF2B5EF4-FFF2-40B4-BE49-F238E27FC236}">
                      <a16:creationId xmlns:a16="http://schemas.microsoft.com/office/drawing/2014/main" id="{23B23C9F-3309-5971-7F9F-117F35E1A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" y="2976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2" name="Oval 681">
                  <a:extLst>
                    <a:ext uri="{FF2B5EF4-FFF2-40B4-BE49-F238E27FC236}">
                      <a16:creationId xmlns:a16="http://schemas.microsoft.com/office/drawing/2014/main" id="{9371BB31-11BD-76D3-D301-8600741AB4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30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3" name="Oval 682">
                  <a:extLst>
                    <a:ext uri="{FF2B5EF4-FFF2-40B4-BE49-F238E27FC236}">
                      <a16:creationId xmlns:a16="http://schemas.microsoft.com/office/drawing/2014/main" id="{927F38FB-7A19-D977-E196-01556F3F0C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29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4" name="Oval 683">
                  <a:extLst>
                    <a:ext uri="{FF2B5EF4-FFF2-40B4-BE49-F238E27FC236}">
                      <a16:creationId xmlns:a16="http://schemas.microsoft.com/office/drawing/2014/main" id="{A12945E2-550F-652B-1110-E295ED17A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296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5" name="Oval 684">
                  <a:extLst>
                    <a:ext uri="{FF2B5EF4-FFF2-40B4-BE49-F238E27FC236}">
                      <a16:creationId xmlns:a16="http://schemas.microsoft.com/office/drawing/2014/main" id="{C441AC3B-D1AA-041C-7CE6-97D638F64E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" y="264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6" name="Oval 685">
                  <a:extLst>
                    <a:ext uri="{FF2B5EF4-FFF2-40B4-BE49-F238E27FC236}">
                      <a16:creationId xmlns:a16="http://schemas.microsoft.com/office/drawing/2014/main" id="{02FE1ADA-789C-EF7F-CC97-4D9ED58D59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283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7" name="Oval 686">
                  <a:extLst>
                    <a:ext uri="{FF2B5EF4-FFF2-40B4-BE49-F238E27FC236}">
                      <a16:creationId xmlns:a16="http://schemas.microsoft.com/office/drawing/2014/main" id="{69146008-E83F-D8C4-B161-839C340C9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9" y="28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8" name="Oval 687">
                  <a:extLst>
                    <a:ext uri="{FF2B5EF4-FFF2-40B4-BE49-F238E27FC236}">
                      <a16:creationId xmlns:a16="http://schemas.microsoft.com/office/drawing/2014/main" id="{9D679808-38B1-F718-31E2-FB783B265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2" y="28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9" name="Oval 688">
                  <a:extLst>
                    <a:ext uri="{FF2B5EF4-FFF2-40B4-BE49-F238E27FC236}">
                      <a16:creationId xmlns:a16="http://schemas.microsoft.com/office/drawing/2014/main" id="{05B228AE-95F7-2ABF-F3EE-332A50C5E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680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0" name="Oval 689">
                  <a:extLst>
                    <a:ext uri="{FF2B5EF4-FFF2-40B4-BE49-F238E27FC236}">
                      <a16:creationId xmlns:a16="http://schemas.microsoft.com/office/drawing/2014/main" id="{53BE6AE0-53A3-E6C8-764C-F315299C30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6" y="29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1" name="Oval 690">
                  <a:extLst>
                    <a:ext uri="{FF2B5EF4-FFF2-40B4-BE49-F238E27FC236}">
                      <a16:creationId xmlns:a16="http://schemas.microsoft.com/office/drawing/2014/main" id="{EF0EC2BE-7CD3-0F56-B089-39AD1F3E6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5" y="291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2" name="Oval 691">
                  <a:extLst>
                    <a:ext uri="{FF2B5EF4-FFF2-40B4-BE49-F238E27FC236}">
                      <a16:creationId xmlns:a16="http://schemas.microsoft.com/office/drawing/2014/main" id="{535BB817-3A8F-9EB2-E212-F54855F9E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" y="28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3" name="Oval 692">
                  <a:extLst>
                    <a:ext uri="{FF2B5EF4-FFF2-40B4-BE49-F238E27FC236}">
                      <a16:creationId xmlns:a16="http://schemas.microsoft.com/office/drawing/2014/main" id="{5575B34A-E8AC-9D53-C3F6-28FE114F6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9" y="298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4" name="Oval 693">
                  <a:extLst>
                    <a:ext uri="{FF2B5EF4-FFF2-40B4-BE49-F238E27FC236}">
                      <a16:creationId xmlns:a16="http://schemas.microsoft.com/office/drawing/2014/main" id="{DA608709-E93C-3669-3D4B-EE8E4F6DFB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312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5" name="Oval 694">
                  <a:extLst>
                    <a:ext uri="{FF2B5EF4-FFF2-40B4-BE49-F238E27FC236}">
                      <a16:creationId xmlns:a16="http://schemas.microsoft.com/office/drawing/2014/main" id="{6C60A43C-C0BD-1875-965E-BB1A3D9A8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93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6" name="Oval 695">
                  <a:extLst>
                    <a:ext uri="{FF2B5EF4-FFF2-40B4-BE49-F238E27FC236}">
                      <a16:creationId xmlns:a16="http://schemas.microsoft.com/office/drawing/2014/main" id="{4DD97E9F-2210-2CA6-37F9-26C77E981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75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7" name="Oval 696">
                  <a:extLst>
                    <a:ext uri="{FF2B5EF4-FFF2-40B4-BE49-F238E27FC236}">
                      <a16:creationId xmlns:a16="http://schemas.microsoft.com/office/drawing/2014/main" id="{C18E7F27-B899-F2E4-0140-D2DB83F6E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3" y="300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8" name="Oval 697">
                  <a:extLst>
                    <a:ext uri="{FF2B5EF4-FFF2-40B4-BE49-F238E27FC236}">
                      <a16:creationId xmlns:a16="http://schemas.microsoft.com/office/drawing/2014/main" id="{BEB87D8A-FDC1-0857-7F8A-BAAE53234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95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9" name="Oval 698">
                  <a:extLst>
                    <a:ext uri="{FF2B5EF4-FFF2-40B4-BE49-F238E27FC236}">
                      <a16:creationId xmlns:a16="http://schemas.microsoft.com/office/drawing/2014/main" id="{CE6E1B6E-FEA7-DB31-F646-CB21A630AD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89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0" name="Oval 699">
                  <a:extLst>
                    <a:ext uri="{FF2B5EF4-FFF2-40B4-BE49-F238E27FC236}">
                      <a16:creationId xmlns:a16="http://schemas.microsoft.com/office/drawing/2014/main" id="{0847C0F1-2E5A-661E-F864-DDED5A282F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806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1" name="Oval 700">
                  <a:extLst>
                    <a:ext uri="{FF2B5EF4-FFF2-40B4-BE49-F238E27FC236}">
                      <a16:creationId xmlns:a16="http://schemas.microsoft.com/office/drawing/2014/main" id="{5F4EB693-B6B8-33C2-470C-7BA02D141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97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2" name="Oval 701">
                  <a:extLst>
                    <a:ext uri="{FF2B5EF4-FFF2-40B4-BE49-F238E27FC236}">
                      <a16:creationId xmlns:a16="http://schemas.microsoft.com/office/drawing/2014/main" id="{E140B8EE-1878-2B01-00F0-D000A4D1B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1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3" name="Oval 702">
                  <a:extLst>
                    <a:ext uri="{FF2B5EF4-FFF2-40B4-BE49-F238E27FC236}">
                      <a16:creationId xmlns:a16="http://schemas.microsoft.com/office/drawing/2014/main" id="{1816FBC4-82F2-0647-0505-3BAADC71D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303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4" name="Oval 703">
                  <a:extLst>
                    <a:ext uri="{FF2B5EF4-FFF2-40B4-BE49-F238E27FC236}">
                      <a16:creationId xmlns:a16="http://schemas.microsoft.com/office/drawing/2014/main" id="{61479B95-47DD-B379-CC1A-24EB6AF1F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8" y="283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5" name="Oval 704">
                  <a:extLst>
                    <a:ext uri="{FF2B5EF4-FFF2-40B4-BE49-F238E27FC236}">
                      <a16:creationId xmlns:a16="http://schemas.microsoft.com/office/drawing/2014/main" id="{C5C5E1DA-49F2-8109-FBE5-887FD995E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866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6" name="Oval 705">
                  <a:extLst>
                    <a:ext uri="{FF2B5EF4-FFF2-40B4-BE49-F238E27FC236}">
                      <a16:creationId xmlns:a16="http://schemas.microsoft.com/office/drawing/2014/main" id="{CEF349C2-E9A4-2611-5AFE-6197A36DF0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304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7" name="Oval 706">
                  <a:extLst>
                    <a:ext uri="{FF2B5EF4-FFF2-40B4-BE49-F238E27FC236}">
                      <a16:creationId xmlns:a16="http://schemas.microsoft.com/office/drawing/2014/main" id="{0B56D84A-A77D-7C85-B498-3675C770D7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8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8" name="Oval 707">
                  <a:extLst>
                    <a:ext uri="{FF2B5EF4-FFF2-40B4-BE49-F238E27FC236}">
                      <a16:creationId xmlns:a16="http://schemas.microsoft.com/office/drawing/2014/main" id="{64C58177-CB8A-A1D5-86C9-90D06E47D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316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9" name="Oval 708">
                  <a:extLst>
                    <a:ext uri="{FF2B5EF4-FFF2-40B4-BE49-F238E27FC236}">
                      <a16:creationId xmlns:a16="http://schemas.microsoft.com/office/drawing/2014/main" id="{75D6AB90-1D47-5E60-6E56-22D564679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315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0" name="Oval 709">
                  <a:extLst>
                    <a:ext uri="{FF2B5EF4-FFF2-40B4-BE49-F238E27FC236}">
                      <a16:creationId xmlns:a16="http://schemas.microsoft.com/office/drawing/2014/main" id="{CEBDC7A4-9859-CDF0-C9A6-44A034F83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1" name="Oval 710">
                  <a:extLst>
                    <a:ext uri="{FF2B5EF4-FFF2-40B4-BE49-F238E27FC236}">
                      <a16:creationId xmlns:a16="http://schemas.microsoft.com/office/drawing/2014/main" id="{06B3E80C-D8EE-D2EB-1820-03DCBC37D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3" y="28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2" name="Oval 711">
                  <a:extLst>
                    <a:ext uri="{FF2B5EF4-FFF2-40B4-BE49-F238E27FC236}">
                      <a16:creationId xmlns:a16="http://schemas.microsoft.com/office/drawing/2014/main" id="{52FB4A42-3F34-B2E3-74DE-C19EFA3BDC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304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3" name="Oval 712">
                  <a:extLst>
                    <a:ext uri="{FF2B5EF4-FFF2-40B4-BE49-F238E27FC236}">
                      <a16:creationId xmlns:a16="http://schemas.microsoft.com/office/drawing/2014/main" id="{319F7E85-FE83-3234-936F-8C4F921DD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81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4" name="Oval 713">
                  <a:extLst>
                    <a:ext uri="{FF2B5EF4-FFF2-40B4-BE49-F238E27FC236}">
                      <a16:creationId xmlns:a16="http://schemas.microsoft.com/office/drawing/2014/main" id="{48862D8B-12FA-D9D6-DD37-AB04E1139A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8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5" name="Oval 714">
                  <a:extLst>
                    <a:ext uri="{FF2B5EF4-FFF2-40B4-BE49-F238E27FC236}">
                      <a16:creationId xmlns:a16="http://schemas.microsoft.com/office/drawing/2014/main" id="{0E8D0908-05B2-BC2E-5329-8FAECDB9F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300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6" name="Oval 715">
                  <a:extLst>
                    <a:ext uri="{FF2B5EF4-FFF2-40B4-BE49-F238E27FC236}">
                      <a16:creationId xmlns:a16="http://schemas.microsoft.com/office/drawing/2014/main" id="{36D233B6-5974-ABF3-DB92-67705CDA3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30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7" name="Oval 716">
                  <a:extLst>
                    <a:ext uri="{FF2B5EF4-FFF2-40B4-BE49-F238E27FC236}">
                      <a16:creationId xmlns:a16="http://schemas.microsoft.com/office/drawing/2014/main" id="{94F6E3E9-94C0-19CB-16F4-DCBC558EEC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9" y="265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8" name="Oval 717">
                  <a:extLst>
                    <a:ext uri="{FF2B5EF4-FFF2-40B4-BE49-F238E27FC236}">
                      <a16:creationId xmlns:a16="http://schemas.microsoft.com/office/drawing/2014/main" id="{2DF0FDB7-D44E-8605-6388-6B923E2A9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7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9" name="Oval 718">
                  <a:extLst>
                    <a:ext uri="{FF2B5EF4-FFF2-40B4-BE49-F238E27FC236}">
                      <a16:creationId xmlns:a16="http://schemas.microsoft.com/office/drawing/2014/main" id="{B9CC3763-90FF-8D5E-8958-C3610BA9DB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8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0" name="Oval 719">
                  <a:extLst>
                    <a:ext uri="{FF2B5EF4-FFF2-40B4-BE49-F238E27FC236}">
                      <a16:creationId xmlns:a16="http://schemas.microsoft.com/office/drawing/2014/main" id="{F0E5E33F-F0FB-8143-ACA0-0339B201FA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321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1" name="Oval 720">
                  <a:extLst>
                    <a:ext uri="{FF2B5EF4-FFF2-40B4-BE49-F238E27FC236}">
                      <a16:creationId xmlns:a16="http://schemas.microsoft.com/office/drawing/2014/main" id="{55ECFEFF-2AD3-17E1-3D9D-8070AC13E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3107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2" name="Oval 721">
                  <a:extLst>
                    <a:ext uri="{FF2B5EF4-FFF2-40B4-BE49-F238E27FC236}">
                      <a16:creationId xmlns:a16="http://schemas.microsoft.com/office/drawing/2014/main" id="{0916F1CF-7B62-21C5-32F7-4F47866DD4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30" y="30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3" name="Oval 722">
                  <a:extLst>
                    <a:ext uri="{FF2B5EF4-FFF2-40B4-BE49-F238E27FC236}">
                      <a16:creationId xmlns:a16="http://schemas.microsoft.com/office/drawing/2014/main" id="{B57E386E-6E5E-27F2-576F-C6EF900B33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306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4" name="Oval 723">
                  <a:extLst>
                    <a:ext uri="{FF2B5EF4-FFF2-40B4-BE49-F238E27FC236}">
                      <a16:creationId xmlns:a16="http://schemas.microsoft.com/office/drawing/2014/main" id="{2B5994D5-9481-99F8-ECEB-52619F1E9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82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5" name="Oval 724">
                  <a:extLst>
                    <a:ext uri="{FF2B5EF4-FFF2-40B4-BE49-F238E27FC236}">
                      <a16:creationId xmlns:a16="http://schemas.microsoft.com/office/drawing/2014/main" id="{91E23BDB-4BD2-C8A3-F867-F96357BADF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8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6" name="Oval 725">
                  <a:extLst>
                    <a:ext uri="{FF2B5EF4-FFF2-40B4-BE49-F238E27FC236}">
                      <a16:creationId xmlns:a16="http://schemas.microsoft.com/office/drawing/2014/main" id="{EFD33CF7-C5E3-8A68-32DC-3E06A3B759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7" y="297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7" name="Oval 726">
                  <a:extLst>
                    <a:ext uri="{FF2B5EF4-FFF2-40B4-BE49-F238E27FC236}">
                      <a16:creationId xmlns:a16="http://schemas.microsoft.com/office/drawing/2014/main" id="{6BF84201-48D3-EE90-5679-EBA89D580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581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8" name="Oval 727">
                  <a:extLst>
                    <a:ext uri="{FF2B5EF4-FFF2-40B4-BE49-F238E27FC236}">
                      <a16:creationId xmlns:a16="http://schemas.microsoft.com/office/drawing/2014/main" id="{DC19551B-2E57-F33E-C44B-23B591C4C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30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9" name="Oval 728">
                  <a:extLst>
                    <a:ext uri="{FF2B5EF4-FFF2-40B4-BE49-F238E27FC236}">
                      <a16:creationId xmlns:a16="http://schemas.microsoft.com/office/drawing/2014/main" id="{625AFA17-D842-4617-3872-0DED05F975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3" y="291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0" name="Oval 729">
                  <a:extLst>
                    <a:ext uri="{FF2B5EF4-FFF2-40B4-BE49-F238E27FC236}">
                      <a16:creationId xmlns:a16="http://schemas.microsoft.com/office/drawing/2014/main" id="{F8E6C257-ABB3-083E-227D-FFE19F3C11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273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1" name="Oval 730">
                  <a:extLst>
                    <a:ext uri="{FF2B5EF4-FFF2-40B4-BE49-F238E27FC236}">
                      <a16:creationId xmlns:a16="http://schemas.microsoft.com/office/drawing/2014/main" id="{9AE8709D-FF51-E25E-F000-2367F65F4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7" y="3113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2" name="Oval 731">
                  <a:extLst>
                    <a:ext uri="{FF2B5EF4-FFF2-40B4-BE49-F238E27FC236}">
                      <a16:creationId xmlns:a16="http://schemas.microsoft.com/office/drawing/2014/main" id="{0CF634E3-7B7F-62C4-825A-40141DD5B9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313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3" name="Oval 732">
                  <a:extLst>
                    <a:ext uri="{FF2B5EF4-FFF2-40B4-BE49-F238E27FC236}">
                      <a16:creationId xmlns:a16="http://schemas.microsoft.com/office/drawing/2014/main" id="{16112319-5FFA-C43C-8F0E-F70AEADA9D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72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4" name="Oval 733">
                  <a:extLst>
                    <a:ext uri="{FF2B5EF4-FFF2-40B4-BE49-F238E27FC236}">
                      <a16:creationId xmlns:a16="http://schemas.microsoft.com/office/drawing/2014/main" id="{A2F5F4D0-F720-6662-CABA-51BD67958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309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5" name="Oval 734">
                  <a:extLst>
                    <a:ext uri="{FF2B5EF4-FFF2-40B4-BE49-F238E27FC236}">
                      <a16:creationId xmlns:a16="http://schemas.microsoft.com/office/drawing/2014/main" id="{0919B3B9-9DCF-BCB8-9054-2D614839E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60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6" name="Oval 735">
                  <a:extLst>
                    <a:ext uri="{FF2B5EF4-FFF2-40B4-BE49-F238E27FC236}">
                      <a16:creationId xmlns:a16="http://schemas.microsoft.com/office/drawing/2014/main" id="{8CCF7741-6C6F-D136-E0F2-BF18E7F83D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3" y="295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7" name="Oval 736">
                  <a:extLst>
                    <a:ext uri="{FF2B5EF4-FFF2-40B4-BE49-F238E27FC236}">
                      <a16:creationId xmlns:a16="http://schemas.microsoft.com/office/drawing/2014/main" id="{164361B3-10A2-BA5E-D495-7EA6C2FA04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" y="2965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8" name="Oval 737">
                  <a:extLst>
                    <a:ext uri="{FF2B5EF4-FFF2-40B4-BE49-F238E27FC236}">
                      <a16:creationId xmlns:a16="http://schemas.microsoft.com/office/drawing/2014/main" id="{8E79010E-AC50-C8AB-3804-47704C836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1" y="2965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9" name="Oval 738">
                  <a:extLst>
                    <a:ext uri="{FF2B5EF4-FFF2-40B4-BE49-F238E27FC236}">
                      <a16:creationId xmlns:a16="http://schemas.microsoft.com/office/drawing/2014/main" id="{8F3C3EDE-A682-3157-B9DC-72E389E07E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1" y="295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0" name="Oval 739">
                  <a:extLst>
                    <a:ext uri="{FF2B5EF4-FFF2-40B4-BE49-F238E27FC236}">
                      <a16:creationId xmlns:a16="http://schemas.microsoft.com/office/drawing/2014/main" id="{6034DC76-FA64-8899-57BE-D6B26F5EC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8" y="2965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1" name="Oval 740">
                  <a:extLst>
                    <a:ext uri="{FF2B5EF4-FFF2-40B4-BE49-F238E27FC236}">
                      <a16:creationId xmlns:a16="http://schemas.microsoft.com/office/drawing/2014/main" id="{A4F0BA22-B941-9731-A4AE-0D838B940E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1" y="295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2" name="Oval 741">
                  <a:extLst>
                    <a:ext uri="{FF2B5EF4-FFF2-40B4-BE49-F238E27FC236}">
                      <a16:creationId xmlns:a16="http://schemas.microsoft.com/office/drawing/2014/main" id="{B15CB671-D426-F97F-3AE8-73DDD677A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9" y="295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3" name="Oval 742">
                  <a:extLst>
                    <a:ext uri="{FF2B5EF4-FFF2-40B4-BE49-F238E27FC236}">
                      <a16:creationId xmlns:a16="http://schemas.microsoft.com/office/drawing/2014/main" id="{492F5EDE-4811-74C7-3A45-4E8B9C293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5" y="294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4" name="Oval 743">
                  <a:extLst>
                    <a:ext uri="{FF2B5EF4-FFF2-40B4-BE49-F238E27FC236}">
                      <a16:creationId xmlns:a16="http://schemas.microsoft.com/office/drawing/2014/main" id="{F6556BB4-9651-7220-7787-B410480882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295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5" name="Oval 744">
                  <a:extLst>
                    <a:ext uri="{FF2B5EF4-FFF2-40B4-BE49-F238E27FC236}">
                      <a16:creationId xmlns:a16="http://schemas.microsoft.com/office/drawing/2014/main" id="{4212601E-072A-FE87-F83B-4844B8635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9" y="29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6" name="Oval 745">
                  <a:extLst>
                    <a:ext uri="{FF2B5EF4-FFF2-40B4-BE49-F238E27FC236}">
                      <a16:creationId xmlns:a16="http://schemas.microsoft.com/office/drawing/2014/main" id="{60F7698C-4F2E-7BBE-014E-1FDA966AD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3" y="29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7" name="Oval 746">
                  <a:extLst>
                    <a:ext uri="{FF2B5EF4-FFF2-40B4-BE49-F238E27FC236}">
                      <a16:creationId xmlns:a16="http://schemas.microsoft.com/office/drawing/2014/main" id="{FE302C64-711E-B544-34D4-C82C4DB3D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294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8" name="Oval 747">
                  <a:extLst>
                    <a:ext uri="{FF2B5EF4-FFF2-40B4-BE49-F238E27FC236}">
                      <a16:creationId xmlns:a16="http://schemas.microsoft.com/office/drawing/2014/main" id="{EC3DD571-FECD-70FD-D879-FE9FE19C7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294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9" name="Oval 748">
                  <a:extLst>
                    <a:ext uri="{FF2B5EF4-FFF2-40B4-BE49-F238E27FC236}">
                      <a16:creationId xmlns:a16="http://schemas.microsoft.com/office/drawing/2014/main" id="{9579E177-BA6B-7534-EC16-732686CF4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9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0" name="Oval 749">
                  <a:extLst>
                    <a:ext uri="{FF2B5EF4-FFF2-40B4-BE49-F238E27FC236}">
                      <a16:creationId xmlns:a16="http://schemas.microsoft.com/office/drawing/2014/main" id="{4F2538AB-59B0-6D84-9915-CECD2439AD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3140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1" name="Oval 750">
                  <a:extLst>
                    <a:ext uri="{FF2B5EF4-FFF2-40B4-BE49-F238E27FC236}">
                      <a16:creationId xmlns:a16="http://schemas.microsoft.com/office/drawing/2014/main" id="{DA388E62-E99E-884B-E700-CC6E12769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5" y="24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2" name="Oval 751">
                  <a:extLst>
                    <a:ext uri="{FF2B5EF4-FFF2-40B4-BE49-F238E27FC236}">
                      <a16:creationId xmlns:a16="http://schemas.microsoft.com/office/drawing/2014/main" id="{95B00F11-8054-EEE7-DCEB-6534F5F3B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28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3" name="Oval 752">
                  <a:extLst>
                    <a:ext uri="{FF2B5EF4-FFF2-40B4-BE49-F238E27FC236}">
                      <a16:creationId xmlns:a16="http://schemas.microsoft.com/office/drawing/2014/main" id="{A4346532-07CD-5C65-BD2B-61BA41CFD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93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4" name="Oval 753">
                  <a:extLst>
                    <a:ext uri="{FF2B5EF4-FFF2-40B4-BE49-F238E27FC236}">
                      <a16:creationId xmlns:a16="http://schemas.microsoft.com/office/drawing/2014/main" id="{9FC46299-CA11-79BA-024D-8785997CC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31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5" name="Oval 754">
                  <a:extLst>
                    <a:ext uri="{FF2B5EF4-FFF2-40B4-BE49-F238E27FC236}">
                      <a16:creationId xmlns:a16="http://schemas.microsoft.com/office/drawing/2014/main" id="{BDF3E66D-A8E9-12A0-B398-94DF79F54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3" y="316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6" name="Oval 755">
                  <a:extLst>
                    <a:ext uri="{FF2B5EF4-FFF2-40B4-BE49-F238E27FC236}">
                      <a16:creationId xmlns:a16="http://schemas.microsoft.com/office/drawing/2014/main" id="{EB43F77E-F1E4-B91A-8724-0C56B61446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305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7" name="Oval 756">
                  <a:extLst>
                    <a:ext uri="{FF2B5EF4-FFF2-40B4-BE49-F238E27FC236}">
                      <a16:creationId xmlns:a16="http://schemas.microsoft.com/office/drawing/2014/main" id="{BE99531F-5E7C-8503-CBC7-B6F227A9A8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1" y="2976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8" name="Oval 757">
                  <a:extLst>
                    <a:ext uri="{FF2B5EF4-FFF2-40B4-BE49-F238E27FC236}">
                      <a16:creationId xmlns:a16="http://schemas.microsoft.com/office/drawing/2014/main" id="{F5665FC0-F329-90F6-226C-57EAB31A4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9" y="28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9" name="Oval 758">
                  <a:extLst>
                    <a:ext uri="{FF2B5EF4-FFF2-40B4-BE49-F238E27FC236}">
                      <a16:creationId xmlns:a16="http://schemas.microsoft.com/office/drawing/2014/main" id="{4CA6B34D-2D3C-FF9A-EDDD-CDCDFA9B5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298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0" name="Oval 759">
                  <a:extLst>
                    <a:ext uri="{FF2B5EF4-FFF2-40B4-BE49-F238E27FC236}">
                      <a16:creationId xmlns:a16="http://schemas.microsoft.com/office/drawing/2014/main" id="{1D036495-B8A5-874A-150B-CF7D1AF23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9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1" name="Oval 760">
                  <a:extLst>
                    <a:ext uri="{FF2B5EF4-FFF2-40B4-BE49-F238E27FC236}">
                      <a16:creationId xmlns:a16="http://schemas.microsoft.com/office/drawing/2014/main" id="{EA1E5242-7C90-6622-9060-DD0A55BE3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304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2" name="Oval 761">
                  <a:extLst>
                    <a:ext uri="{FF2B5EF4-FFF2-40B4-BE49-F238E27FC236}">
                      <a16:creationId xmlns:a16="http://schemas.microsoft.com/office/drawing/2014/main" id="{12A7B2BD-26F6-204B-1DA2-93B3D4923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304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3" name="Oval 762">
                  <a:extLst>
                    <a:ext uri="{FF2B5EF4-FFF2-40B4-BE49-F238E27FC236}">
                      <a16:creationId xmlns:a16="http://schemas.microsoft.com/office/drawing/2014/main" id="{340469C5-5ADA-7935-DEAA-19E79AA07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97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4" name="Oval 763">
                  <a:extLst>
                    <a:ext uri="{FF2B5EF4-FFF2-40B4-BE49-F238E27FC236}">
                      <a16:creationId xmlns:a16="http://schemas.microsoft.com/office/drawing/2014/main" id="{75DDBF2E-0EDA-3BA0-8B26-C6F6FB593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272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5" name="Oval 764">
                  <a:extLst>
                    <a:ext uri="{FF2B5EF4-FFF2-40B4-BE49-F238E27FC236}">
                      <a16:creationId xmlns:a16="http://schemas.microsoft.com/office/drawing/2014/main" id="{1115C1CA-7B9A-BFD8-97A6-6EC2E738B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306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6" name="Oval 765">
                  <a:extLst>
                    <a:ext uri="{FF2B5EF4-FFF2-40B4-BE49-F238E27FC236}">
                      <a16:creationId xmlns:a16="http://schemas.microsoft.com/office/drawing/2014/main" id="{1B352E93-2691-77A4-0DBF-6937B1773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308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7" name="Oval 766">
                  <a:extLst>
                    <a:ext uri="{FF2B5EF4-FFF2-40B4-BE49-F238E27FC236}">
                      <a16:creationId xmlns:a16="http://schemas.microsoft.com/office/drawing/2014/main" id="{07C0C155-AB99-9703-FFDD-237078AB6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306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8" name="Oval 767">
                  <a:extLst>
                    <a:ext uri="{FF2B5EF4-FFF2-40B4-BE49-F238E27FC236}">
                      <a16:creationId xmlns:a16="http://schemas.microsoft.com/office/drawing/2014/main" id="{D7EE258D-6516-10E4-9413-283A244D6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97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9" name="Oval 768">
                  <a:extLst>
                    <a:ext uri="{FF2B5EF4-FFF2-40B4-BE49-F238E27FC236}">
                      <a16:creationId xmlns:a16="http://schemas.microsoft.com/office/drawing/2014/main" id="{AC0B2A98-BEF4-AAA8-AFB3-7048579689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4" y="271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0" name="Oval 769">
                  <a:extLst>
                    <a:ext uri="{FF2B5EF4-FFF2-40B4-BE49-F238E27FC236}">
                      <a16:creationId xmlns:a16="http://schemas.microsoft.com/office/drawing/2014/main" id="{3F5854C8-6291-01D1-4B6B-194370F3F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7" y="25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1" name="Oval 770">
                  <a:extLst>
                    <a:ext uri="{FF2B5EF4-FFF2-40B4-BE49-F238E27FC236}">
                      <a16:creationId xmlns:a16="http://schemas.microsoft.com/office/drawing/2014/main" id="{BEC5E8C0-0A8E-7918-00A0-8994F4409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3025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2" name="Oval 771">
                  <a:extLst>
                    <a:ext uri="{FF2B5EF4-FFF2-40B4-BE49-F238E27FC236}">
                      <a16:creationId xmlns:a16="http://schemas.microsoft.com/office/drawing/2014/main" id="{E15D6C52-CD10-254E-134A-A51354AADC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" y="30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3" name="Oval 772">
                  <a:extLst>
                    <a:ext uri="{FF2B5EF4-FFF2-40B4-BE49-F238E27FC236}">
                      <a16:creationId xmlns:a16="http://schemas.microsoft.com/office/drawing/2014/main" id="{040FCAB2-924D-D5AD-5AA5-78D5D34F69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1" y="302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4" name="Oval 773">
                  <a:extLst>
                    <a:ext uri="{FF2B5EF4-FFF2-40B4-BE49-F238E27FC236}">
                      <a16:creationId xmlns:a16="http://schemas.microsoft.com/office/drawing/2014/main" id="{F2D7F55D-1952-81AC-7948-08352D54E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302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5" name="Oval 774">
                  <a:extLst>
                    <a:ext uri="{FF2B5EF4-FFF2-40B4-BE49-F238E27FC236}">
                      <a16:creationId xmlns:a16="http://schemas.microsoft.com/office/drawing/2014/main" id="{F5B8BB41-F3AB-E6D6-849E-13BDAA7C8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674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6" name="Oval 775">
                  <a:extLst>
                    <a:ext uri="{FF2B5EF4-FFF2-40B4-BE49-F238E27FC236}">
                      <a16:creationId xmlns:a16="http://schemas.microsoft.com/office/drawing/2014/main" id="{369E5125-BF4C-E0B2-20CF-E583F78F6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27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7" name="Oval 776">
                  <a:extLst>
                    <a:ext uri="{FF2B5EF4-FFF2-40B4-BE49-F238E27FC236}">
                      <a16:creationId xmlns:a16="http://schemas.microsoft.com/office/drawing/2014/main" id="{83047E0D-A818-0F6D-CE37-7C2E2F63C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317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8" name="Oval 777">
                  <a:extLst>
                    <a:ext uri="{FF2B5EF4-FFF2-40B4-BE49-F238E27FC236}">
                      <a16:creationId xmlns:a16="http://schemas.microsoft.com/office/drawing/2014/main" id="{8F05322D-71A8-51B3-1223-6FDE5C3B4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31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9" name="Oval 778">
                  <a:extLst>
                    <a:ext uri="{FF2B5EF4-FFF2-40B4-BE49-F238E27FC236}">
                      <a16:creationId xmlns:a16="http://schemas.microsoft.com/office/drawing/2014/main" id="{295B943C-4624-9FB8-0F10-1C3008830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99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0" name="Oval 779">
                  <a:extLst>
                    <a:ext uri="{FF2B5EF4-FFF2-40B4-BE49-F238E27FC236}">
                      <a16:creationId xmlns:a16="http://schemas.microsoft.com/office/drawing/2014/main" id="{BF576138-C5C1-FDAD-BFBB-D6742EEBD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3" y="300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1" name="Oval 780">
                  <a:extLst>
                    <a:ext uri="{FF2B5EF4-FFF2-40B4-BE49-F238E27FC236}">
                      <a16:creationId xmlns:a16="http://schemas.microsoft.com/office/drawing/2014/main" id="{77960913-06FB-D64B-BE27-710243AC0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4" y="300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2" name="Oval 781">
                  <a:extLst>
                    <a:ext uri="{FF2B5EF4-FFF2-40B4-BE49-F238E27FC236}">
                      <a16:creationId xmlns:a16="http://schemas.microsoft.com/office/drawing/2014/main" id="{76D35FEE-2042-E2E8-BED0-AEB6A2440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2" y="299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3" name="Oval 782">
                  <a:extLst>
                    <a:ext uri="{FF2B5EF4-FFF2-40B4-BE49-F238E27FC236}">
                      <a16:creationId xmlns:a16="http://schemas.microsoft.com/office/drawing/2014/main" id="{7B107979-35BC-7DDC-8674-F887D03D54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316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4" name="Oval 783">
                  <a:extLst>
                    <a:ext uri="{FF2B5EF4-FFF2-40B4-BE49-F238E27FC236}">
                      <a16:creationId xmlns:a16="http://schemas.microsoft.com/office/drawing/2014/main" id="{78FFDDC6-C2DE-F333-5E77-AA05959B5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309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5" name="Oval 784">
                  <a:extLst>
                    <a:ext uri="{FF2B5EF4-FFF2-40B4-BE49-F238E27FC236}">
                      <a16:creationId xmlns:a16="http://schemas.microsoft.com/office/drawing/2014/main" id="{6EB401CB-FE95-5EAE-4636-27A4901A3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9" y="305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6" name="Oval 785">
                  <a:extLst>
                    <a:ext uri="{FF2B5EF4-FFF2-40B4-BE49-F238E27FC236}">
                      <a16:creationId xmlns:a16="http://schemas.microsoft.com/office/drawing/2014/main" id="{B3170967-8893-CD90-A7E5-A3E3C3718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7" y="306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7" name="Oval 786">
                  <a:extLst>
                    <a:ext uri="{FF2B5EF4-FFF2-40B4-BE49-F238E27FC236}">
                      <a16:creationId xmlns:a16="http://schemas.microsoft.com/office/drawing/2014/main" id="{8013D08D-1250-98E4-D74B-B7190DEAC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910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8" name="Oval 787">
                  <a:extLst>
                    <a:ext uri="{FF2B5EF4-FFF2-40B4-BE49-F238E27FC236}">
                      <a16:creationId xmlns:a16="http://schemas.microsoft.com/office/drawing/2014/main" id="{512CBC30-3579-7357-2B9E-4F2012E2E1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8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9" name="Oval 788">
                  <a:extLst>
                    <a:ext uri="{FF2B5EF4-FFF2-40B4-BE49-F238E27FC236}">
                      <a16:creationId xmlns:a16="http://schemas.microsoft.com/office/drawing/2014/main" id="{64EBCABD-C0D0-0200-D2FA-8E98C293E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8" y="30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0" name="Oval 789">
                  <a:extLst>
                    <a:ext uri="{FF2B5EF4-FFF2-40B4-BE49-F238E27FC236}">
                      <a16:creationId xmlns:a16="http://schemas.microsoft.com/office/drawing/2014/main" id="{04839416-8DE6-3056-D2DD-10DF57B79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279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1" name="Oval 790">
                  <a:extLst>
                    <a:ext uri="{FF2B5EF4-FFF2-40B4-BE49-F238E27FC236}">
                      <a16:creationId xmlns:a16="http://schemas.microsoft.com/office/drawing/2014/main" id="{70178E5C-6F66-7CBA-5EE2-04D8ADB6C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6" y="263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2" name="Oval 791">
                  <a:extLst>
                    <a:ext uri="{FF2B5EF4-FFF2-40B4-BE49-F238E27FC236}">
                      <a16:creationId xmlns:a16="http://schemas.microsoft.com/office/drawing/2014/main" id="{8E8C35A6-4E39-CF1F-742C-0B5B9DFACE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312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3" name="Oval 792">
                  <a:extLst>
                    <a:ext uri="{FF2B5EF4-FFF2-40B4-BE49-F238E27FC236}">
                      <a16:creationId xmlns:a16="http://schemas.microsoft.com/office/drawing/2014/main" id="{ED82E277-8A72-F773-210A-ED24B0F5A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73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4" name="Oval 793">
                  <a:extLst>
                    <a:ext uri="{FF2B5EF4-FFF2-40B4-BE49-F238E27FC236}">
                      <a16:creationId xmlns:a16="http://schemas.microsoft.com/office/drawing/2014/main" id="{35FE497B-D55D-DF37-08FE-E23CA541FC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98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5" name="Oval 794">
                  <a:extLst>
                    <a:ext uri="{FF2B5EF4-FFF2-40B4-BE49-F238E27FC236}">
                      <a16:creationId xmlns:a16="http://schemas.microsoft.com/office/drawing/2014/main" id="{DF53DA72-8505-A295-5AE5-3CF3FBC7E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2" y="291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6" name="Oval 795">
                  <a:extLst>
                    <a:ext uri="{FF2B5EF4-FFF2-40B4-BE49-F238E27FC236}">
                      <a16:creationId xmlns:a16="http://schemas.microsoft.com/office/drawing/2014/main" id="{523552AD-4E33-2BCD-9F25-BBE6FD771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8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7" name="Oval 796">
                  <a:extLst>
                    <a:ext uri="{FF2B5EF4-FFF2-40B4-BE49-F238E27FC236}">
                      <a16:creationId xmlns:a16="http://schemas.microsoft.com/office/drawing/2014/main" id="{D6C7CB56-1EEF-B556-5E79-E3EE117F3F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3" y="26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8" name="Oval 797">
                  <a:extLst>
                    <a:ext uri="{FF2B5EF4-FFF2-40B4-BE49-F238E27FC236}">
                      <a16:creationId xmlns:a16="http://schemas.microsoft.com/office/drawing/2014/main" id="{DF672369-E798-BD1B-DFE2-0AB7834B8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42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9" name="Oval 798">
                  <a:extLst>
                    <a:ext uri="{FF2B5EF4-FFF2-40B4-BE49-F238E27FC236}">
                      <a16:creationId xmlns:a16="http://schemas.microsoft.com/office/drawing/2014/main" id="{AF046A84-B01C-1D95-A3E9-0C3E912E4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9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0" name="Oval 799">
                  <a:extLst>
                    <a:ext uri="{FF2B5EF4-FFF2-40B4-BE49-F238E27FC236}">
                      <a16:creationId xmlns:a16="http://schemas.microsoft.com/office/drawing/2014/main" id="{42575166-ECAB-3DA3-4F8B-883B8D47B4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304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1" name="Oval 800">
                  <a:extLst>
                    <a:ext uri="{FF2B5EF4-FFF2-40B4-BE49-F238E27FC236}">
                      <a16:creationId xmlns:a16="http://schemas.microsoft.com/office/drawing/2014/main" id="{3B3A0692-B743-9B63-94F7-B6020B209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23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2" name="Oval 801">
                  <a:extLst>
                    <a:ext uri="{FF2B5EF4-FFF2-40B4-BE49-F238E27FC236}">
                      <a16:creationId xmlns:a16="http://schemas.microsoft.com/office/drawing/2014/main" id="{2E9A2C29-683F-CD0C-1331-046BD8F05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3" name="Oval 802">
                  <a:extLst>
                    <a:ext uri="{FF2B5EF4-FFF2-40B4-BE49-F238E27FC236}">
                      <a16:creationId xmlns:a16="http://schemas.microsoft.com/office/drawing/2014/main" id="{8BFFF59C-035D-F2E3-1A8D-90F8ACC4A0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306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4" name="Oval 803">
                  <a:extLst>
                    <a:ext uri="{FF2B5EF4-FFF2-40B4-BE49-F238E27FC236}">
                      <a16:creationId xmlns:a16="http://schemas.microsoft.com/office/drawing/2014/main" id="{73E86FF5-F979-9E6B-247F-613D65776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317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5" name="Oval 804">
                  <a:extLst>
                    <a:ext uri="{FF2B5EF4-FFF2-40B4-BE49-F238E27FC236}">
                      <a16:creationId xmlns:a16="http://schemas.microsoft.com/office/drawing/2014/main" id="{48FAE946-0BF5-6018-83C4-7F2EF7328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308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6" name="Oval 805">
                  <a:extLst>
                    <a:ext uri="{FF2B5EF4-FFF2-40B4-BE49-F238E27FC236}">
                      <a16:creationId xmlns:a16="http://schemas.microsoft.com/office/drawing/2014/main" id="{E098119B-AD5A-C323-2D3D-0CD1252C11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8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7" name="Oval 806">
                  <a:extLst>
                    <a:ext uri="{FF2B5EF4-FFF2-40B4-BE49-F238E27FC236}">
                      <a16:creationId xmlns:a16="http://schemas.microsoft.com/office/drawing/2014/main" id="{12B19D5A-9D33-BAA9-F22A-3EF6444009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09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8" name="Oval 807">
                  <a:extLst>
                    <a:ext uri="{FF2B5EF4-FFF2-40B4-BE49-F238E27FC236}">
                      <a16:creationId xmlns:a16="http://schemas.microsoft.com/office/drawing/2014/main" id="{DDED544B-C554-F937-6A43-62599CF47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320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31" name="Group 1009">
                <a:extLst>
                  <a:ext uri="{FF2B5EF4-FFF2-40B4-BE49-F238E27FC236}">
                    <a16:creationId xmlns:a16="http://schemas.microsoft.com/office/drawing/2014/main" id="{44B8CD4A-CB05-DBE5-CA85-C6EE04A6F7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9" y="2471"/>
                <a:ext cx="619" cy="855"/>
                <a:chOff x="2729" y="2471"/>
                <a:chExt cx="619" cy="855"/>
              </a:xfrm>
            </p:grpSpPr>
            <p:sp>
              <p:nvSpPr>
                <p:cNvPr id="739" name="Oval 809">
                  <a:extLst>
                    <a:ext uri="{FF2B5EF4-FFF2-40B4-BE49-F238E27FC236}">
                      <a16:creationId xmlns:a16="http://schemas.microsoft.com/office/drawing/2014/main" id="{9255EE3B-4521-4642-D182-FEE9CEA79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23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0" name="Oval 810">
                  <a:extLst>
                    <a:ext uri="{FF2B5EF4-FFF2-40B4-BE49-F238E27FC236}">
                      <a16:creationId xmlns:a16="http://schemas.microsoft.com/office/drawing/2014/main" id="{73A301CD-45F6-5FAD-ECF6-85C16F529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28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1" name="Oval 811">
                  <a:extLst>
                    <a:ext uri="{FF2B5EF4-FFF2-40B4-BE49-F238E27FC236}">
                      <a16:creationId xmlns:a16="http://schemas.microsoft.com/office/drawing/2014/main" id="{7EA765E3-CAFF-8EEC-BECE-00237A8F4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2" name="Oval 812">
                  <a:extLst>
                    <a:ext uri="{FF2B5EF4-FFF2-40B4-BE49-F238E27FC236}">
                      <a16:creationId xmlns:a16="http://schemas.microsoft.com/office/drawing/2014/main" id="{70E2A27A-9AC2-36C9-7DAD-BF8B2A189F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9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3" name="Oval 813">
                  <a:extLst>
                    <a:ext uri="{FF2B5EF4-FFF2-40B4-BE49-F238E27FC236}">
                      <a16:creationId xmlns:a16="http://schemas.microsoft.com/office/drawing/2014/main" id="{4D277C23-C037-10CA-5355-982E8346EF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7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4" name="Oval 814">
                  <a:extLst>
                    <a:ext uri="{FF2B5EF4-FFF2-40B4-BE49-F238E27FC236}">
                      <a16:creationId xmlns:a16="http://schemas.microsoft.com/office/drawing/2014/main" id="{80693F70-04D1-990D-3391-FB75060EF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94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5" name="Oval 815">
                  <a:extLst>
                    <a:ext uri="{FF2B5EF4-FFF2-40B4-BE49-F238E27FC236}">
                      <a16:creationId xmlns:a16="http://schemas.microsoft.com/office/drawing/2014/main" id="{CF46DB32-9D6B-57D6-04B7-A30634667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77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6" name="Oval 816">
                  <a:extLst>
                    <a:ext uri="{FF2B5EF4-FFF2-40B4-BE49-F238E27FC236}">
                      <a16:creationId xmlns:a16="http://schemas.microsoft.com/office/drawing/2014/main" id="{586AD2A0-010C-9438-F6BC-B456D26C5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1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7" name="Oval 817">
                  <a:extLst>
                    <a:ext uri="{FF2B5EF4-FFF2-40B4-BE49-F238E27FC236}">
                      <a16:creationId xmlns:a16="http://schemas.microsoft.com/office/drawing/2014/main" id="{3995E47F-ED6E-458C-09DF-10CF982F3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3" y="287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8" name="Oval 818">
                  <a:extLst>
                    <a:ext uri="{FF2B5EF4-FFF2-40B4-BE49-F238E27FC236}">
                      <a16:creationId xmlns:a16="http://schemas.microsoft.com/office/drawing/2014/main" id="{86E88562-56FF-3E35-5E39-971F70014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91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9" name="Oval 819">
                  <a:extLst>
                    <a:ext uri="{FF2B5EF4-FFF2-40B4-BE49-F238E27FC236}">
                      <a16:creationId xmlns:a16="http://schemas.microsoft.com/office/drawing/2014/main" id="{9489EC4E-20D0-AB0D-E944-BD2EBC2E55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308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0" name="Oval 820">
                  <a:extLst>
                    <a:ext uri="{FF2B5EF4-FFF2-40B4-BE49-F238E27FC236}">
                      <a16:creationId xmlns:a16="http://schemas.microsoft.com/office/drawing/2014/main" id="{7F09BB6F-B9F5-AA61-5B46-23B84BB2F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5" y="292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1" name="Oval 821">
                  <a:extLst>
                    <a:ext uri="{FF2B5EF4-FFF2-40B4-BE49-F238E27FC236}">
                      <a16:creationId xmlns:a16="http://schemas.microsoft.com/office/drawing/2014/main" id="{9AA53062-BCB0-EAC5-612C-93B22D26D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4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2" name="Oval 822">
                  <a:extLst>
                    <a:ext uri="{FF2B5EF4-FFF2-40B4-BE49-F238E27FC236}">
                      <a16:creationId xmlns:a16="http://schemas.microsoft.com/office/drawing/2014/main" id="{AD0F332D-6315-CF5A-A125-461D39AD6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3" name="Oval 823">
                  <a:extLst>
                    <a:ext uri="{FF2B5EF4-FFF2-40B4-BE49-F238E27FC236}">
                      <a16:creationId xmlns:a16="http://schemas.microsoft.com/office/drawing/2014/main" id="{DD0F407D-ADB2-519A-FB6E-0F3A624CF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308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4" name="Oval 824">
                  <a:extLst>
                    <a:ext uri="{FF2B5EF4-FFF2-40B4-BE49-F238E27FC236}">
                      <a16:creationId xmlns:a16="http://schemas.microsoft.com/office/drawing/2014/main" id="{998D7159-990F-95EF-A4BA-B608CD37A9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1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5" name="Oval 825">
                  <a:extLst>
                    <a:ext uri="{FF2B5EF4-FFF2-40B4-BE49-F238E27FC236}">
                      <a16:creationId xmlns:a16="http://schemas.microsoft.com/office/drawing/2014/main" id="{0ECA5028-538E-0C08-8182-14F848E74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1" y="297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6" name="Oval 826">
                  <a:extLst>
                    <a:ext uri="{FF2B5EF4-FFF2-40B4-BE49-F238E27FC236}">
                      <a16:creationId xmlns:a16="http://schemas.microsoft.com/office/drawing/2014/main" id="{AA37EA73-52DB-1925-1144-874976B9E4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11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7" name="Oval 827">
                  <a:extLst>
                    <a:ext uri="{FF2B5EF4-FFF2-40B4-BE49-F238E27FC236}">
                      <a16:creationId xmlns:a16="http://schemas.microsoft.com/office/drawing/2014/main" id="{75B49255-377B-9002-8269-FE73DF48E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25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8" name="Oval 828">
                  <a:extLst>
                    <a:ext uri="{FF2B5EF4-FFF2-40B4-BE49-F238E27FC236}">
                      <a16:creationId xmlns:a16="http://schemas.microsoft.com/office/drawing/2014/main" id="{D0765B82-37D9-09AD-17A0-EF7B29376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107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9" name="Oval 829">
                  <a:extLst>
                    <a:ext uri="{FF2B5EF4-FFF2-40B4-BE49-F238E27FC236}">
                      <a16:creationId xmlns:a16="http://schemas.microsoft.com/office/drawing/2014/main" id="{F55AFA54-46AB-812D-F410-9B789D589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0" name="Oval 830">
                  <a:extLst>
                    <a:ext uri="{FF2B5EF4-FFF2-40B4-BE49-F238E27FC236}">
                      <a16:creationId xmlns:a16="http://schemas.microsoft.com/office/drawing/2014/main" id="{1E4692B5-EBF6-9A95-A5A4-977E14E2B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01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1" name="Oval 831">
                  <a:extLst>
                    <a:ext uri="{FF2B5EF4-FFF2-40B4-BE49-F238E27FC236}">
                      <a16:creationId xmlns:a16="http://schemas.microsoft.com/office/drawing/2014/main" id="{F1A4C1D6-E79B-7278-413F-3D56A4147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09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2" name="Oval 832">
                  <a:extLst>
                    <a:ext uri="{FF2B5EF4-FFF2-40B4-BE49-F238E27FC236}">
                      <a16:creationId xmlns:a16="http://schemas.microsoft.com/office/drawing/2014/main" id="{73987825-2B63-C8A0-E319-DBBD78D0D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1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3" name="Oval 833">
                  <a:extLst>
                    <a:ext uri="{FF2B5EF4-FFF2-40B4-BE49-F238E27FC236}">
                      <a16:creationId xmlns:a16="http://schemas.microsoft.com/office/drawing/2014/main" id="{5B86822B-5CD3-7C8E-32AC-028D62F26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27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4" name="Oval 834">
                  <a:extLst>
                    <a:ext uri="{FF2B5EF4-FFF2-40B4-BE49-F238E27FC236}">
                      <a16:creationId xmlns:a16="http://schemas.microsoft.com/office/drawing/2014/main" id="{89FD0F21-967F-0F04-07FA-26B8F1A7F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15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5" name="Oval 835">
                  <a:extLst>
                    <a:ext uri="{FF2B5EF4-FFF2-40B4-BE49-F238E27FC236}">
                      <a16:creationId xmlns:a16="http://schemas.microsoft.com/office/drawing/2014/main" id="{D318D6F9-AE3A-3F1A-C80D-A939DDD57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65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6" name="Oval 836">
                  <a:extLst>
                    <a:ext uri="{FF2B5EF4-FFF2-40B4-BE49-F238E27FC236}">
                      <a16:creationId xmlns:a16="http://schemas.microsoft.com/office/drawing/2014/main" id="{0B789DC6-7CF7-8D6C-B124-CE1E7D433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21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7" name="Oval 837">
                  <a:extLst>
                    <a:ext uri="{FF2B5EF4-FFF2-40B4-BE49-F238E27FC236}">
                      <a16:creationId xmlns:a16="http://schemas.microsoft.com/office/drawing/2014/main" id="{5829BBA4-FD7D-AC4F-D829-D03B8205D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0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8" name="Oval 838">
                  <a:extLst>
                    <a:ext uri="{FF2B5EF4-FFF2-40B4-BE49-F238E27FC236}">
                      <a16:creationId xmlns:a16="http://schemas.microsoft.com/office/drawing/2014/main" id="{083E9C49-EF58-13C3-086E-5E471F2A7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5" y="285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9" name="Oval 839">
                  <a:extLst>
                    <a:ext uri="{FF2B5EF4-FFF2-40B4-BE49-F238E27FC236}">
                      <a16:creationId xmlns:a16="http://schemas.microsoft.com/office/drawing/2014/main" id="{9FFE9AF1-D610-3F08-E76A-85D4AB45A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88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0" name="Oval 840">
                  <a:extLst>
                    <a:ext uri="{FF2B5EF4-FFF2-40B4-BE49-F238E27FC236}">
                      <a16:creationId xmlns:a16="http://schemas.microsoft.com/office/drawing/2014/main" id="{F64D18CC-FE3A-3B8A-8947-1BA06618D4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8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1" name="Oval 841">
                  <a:extLst>
                    <a:ext uri="{FF2B5EF4-FFF2-40B4-BE49-F238E27FC236}">
                      <a16:creationId xmlns:a16="http://schemas.microsoft.com/office/drawing/2014/main" id="{424282E4-3291-077D-B67D-59D44EFA7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94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2" name="Oval 842">
                  <a:extLst>
                    <a:ext uri="{FF2B5EF4-FFF2-40B4-BE49-F238E27FC236}">
                      <a16:creationId xmlns:a16="http://schemas.microsoft.com/office/drawing/2014/main" id="{0DCEEC00-AC08-C468-AE95-27C25F3FD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7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3" name="Oval 843">
                  <a:extLst>
                    <a:ext uri="{FF2B5EF4-FFF2-40B4-BE49-F238E27FC236}">
                      <a16:creationId xmlns:a16="http://schemas.microsoft.com/office/drawing/2014/main" id="{994206E9-6727-B097-85EC-6B149C639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5" y="3113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4" name="Oval 844">
                  <a:extLst>
                    <a:ext uri="{FF2B5EF4-FFF2-40B4-BE49-F238E27FC236}">
                      <a16:creationId xmlns:a16="http://schemas.microsoft.com/office/drawing/2014/main" id="{4C75707D-B505-7D87-49C5-2542F994AA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12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5" name="Oval 845">
                  <a:extLst>
                    <a:ext uri="{FF2B5EF4-FFF2-40B4-BE49-F238E27FC236}">
                      <a16:creationId xmlns:a16="http://schemas.microsoft.com/office/drawing/2014/main" id="{2CB3564F-ADAB-D426-BA2D-5C5AABF869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2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6" name="Oval 846">
                  <a:extLst>
                    <a:ext uri="{FF2B5EF4-FFF2-40B4-BE49-F238E27FC236}">
                      <a16:creationId xmlns:a16="http://schemas.microsoft.com/office/drawing/2014/main" id="{75F8CF3E-77FF-7680-A268-A4FC8D4046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140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7" name="Oval 847">
                  <a:extLst>
                    <a:ext uri="{FF2B5EF4-FFF2-40B4-BE49-F238E27FC236}">
                      <a16:creationId xmlns:a16="http://schemas.microsoft.com/office/drawing/2014/main" id="{CF43B07B-5666-E841-C1FC-1F4363547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31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8" name="Oval 848">
                  <a:extLst>
                    <a:ext uri="{FF2B5EF4-FFF2-40B4-BE49-F238E27FC236}">
                      <a16:creationId xmlns:a16="http://schemas.microsoft.com/office/drawing/2014/main" id="{C7E48FFA-C894-7EF0-5C83-FC0C21E10B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1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9" name="Oval 849">
                  <a:extLst>
                    <a:ext uri="{FF2B5EF4-FFF2-40B4-BE49-F238E27FC236}">
                      <a16:creationId xmlns:a16="http://schemas.microsoft.com/office/drawing/2014/main" id="{F43BBF57-6C10-6409-0AA0-9673E6F673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297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0" name="Oval 850">
                  <a:extLst>
                    <a:ext uri="{FF2B5EF4-FFF2-40B4-BE49-F238E27FC236}">
                      <a16:creationId xmlns:a16="http://schemas.microsoft.com/office/drawing/2014/main" id="{9DA38B03-A577-9D25-8A31-7855A976A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09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1" name="Oval 851">
                  <a:extLst>
                    <a:ext uri="{FF2B5EF4-FFF2-40B4-BE49-F238E27FC236}">
                      <a16:creationId xmlns:a16="http://schemas.microsoft.com/office/drawing/2014/main" id="{6307485E-E47F-1A59-E4F4-8C273D0A4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300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2" name="Oval 852">
                  <a:extLst>
                    <a:ext uri="{FF2B5EF4-FFF2-40B4-BE49-F238E27FC236}">
                      <a16:creationId xmlns:a16="http://schemas.microsoft.com/office/drawing/2014/main" id="{68CF6FF0-AFC1-6589-8CB9-25F0A8FE3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8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3" name="Oval 853">
                  <a:extLst>
                    <a:ext uri="{FF2B5EF4-FFF2-40B4-BE49-F238E27FC236}">
                      <a16:creationId xmlns:a16="http://schemas.microsoft.com/office/drawing/2014/main" id="{7109E699-8AF2-4DFC-E583-B9A44E0862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15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4" name="Oval 854">
                  <a:extLst>
                    <a:ext uri="{FF2B5EF4-FFF2-40B4-BE49-F238E27FC236}">
                      <a16:creationId xmlns:a16="http://schemas.microsoft.com/office/drawing/2014/main" id="{3D795ACF-21F9-DA5A-4839-FDA5F012F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6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5" name="Oval 855">
                  <a:extLst>
                    <a:ext uri="{FF2B5EF4-FFF2-40B4-BE49-F238E27FC236}">
                      <a16:creationId xmlns:a16="http://schemas.microsoft.com/office/drawing/2014/main" id="{9AFD289B-C608-B49B-1D2E-318636A66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1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6" name="Oval 856">
                  <a:extLst>
                    <a:ext uri="{FF2B5EF4-FFF2-40B4-BE49-F238E27FC236}">
                      <a16:creationId xmlns:a16="http://schemas.microsoft.com/office/drawing/2014/main" id="{49382A4C-6E66-9AF6-67D7-41121601A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91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7" name="Oval 857">
                  <a:extLst>
                    <a:ext uri="{FF2B5EF4-FFF2-40B4-BE49-F238E27FC236}">
                      <a16:creationId xmlns:a16="http://schemas.microsoft.com/office/drawing/2014/main" id="{FBD5D46B-190C-BA13-2984-C6634C1BFB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320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8" name="Oval 858">
                  <a:extLst>
                    <a:ext uri="{FF2B5EF4-FFF2-40B4-BE49-F238E27FC236}">
                      <a16:creationId xmlns:a16="http://schemas.microsoft.com/office/drawing/2014/main" id="{34E01D80-4EE0-48D9-5EE6-041BF6A331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95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9" name="Oval 859">
                  <a:extLst>
                    <a:ext uri="{FF2B5EF4-FFF2-40B4-BE49-F238E27FC236}">
                      <a16:creationId xmlns:a16="http://schemas.microsoft.com/office/drawing/2014/main" id="{67523C93-2EE7-C1EB-08EE-E7B1AB2F2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59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0" name="Oval 860">
                  <a:extLst>
                    <a:ext uri="{FF2B5EF4-FFF2-40B4-BE49-F238E27FC236}">
                      <a16:creationId xmlns:a16="http://schemas.microsoft.com/office/drawing/2014/main" id="{FA26D40F-A1F5-E16D-C05C-070A9094D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6" y="309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1" name="Oval 861">
                  <a:extLst>
                    <a:ext uri="{FF2B5EF4-FFF2-40B4-BE49-F238E27FC236}">
                      <a16:creationId xmlns:a16="http://schemas.microsoft.com/office/drawing/2014/main" id="{A3CCDF43-5687-04D7-7954-7747BDF61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87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2" name="Oval 862">
                  <a:extLst>
                    <a:ext uri="{FF2B5EF4-FFF2-40B4-BE49-F238E27FC236}">
                      <a16:creationId xmlns:a16="http://schemas.microsoft.com/office/drawing/2014/main" id="{336D03C8-8AAE-04DD-1E27-A577220FC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3" name="Oval 863">
                  <a:extLst>
                    <a:ext uri="{FF2B5EF4-FFF2-40B4-BE49-F238E27FC236}">
                      <a16:creationId xmlns:a16="http://schemas.microsoft.com/office/drawing/2014/main" id="{3886631F-5B10-AE23-9BDB-5858ED8D5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499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4" name="Oval 864">
                  <a:extLst>
                    <a:ext uri="{FF2B5EF4-FFF2-40B4-BE49-F238E27FC236}">
                      <a16:creationId xmlns:a16="http://schemas.microsoft.com/office/drawing/2014/main" id="{0FF80494-2C7F-49FA-0E47-DB12F5789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5" name="Oval 865">
                  <a:extLst>
                    <a:ext uri="{FF2B5EF4-FFF2-40B4-BE49-F238E27FC236}">
                      <a16:creationId xmlns:a16="http://schemas.microsoft.com/office/drawing/2014/main" id="{97479A9B-514F-0DA7-91E1-F95B7DC1F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3008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6" name="Oval 866">
                  <a:extLst>
                    <a:ext uri="{FF2B5EF4-FFF2-40B4-BE49-F238E27FC236}">
                      <a16:creationId xmlns:a16="http://schemas.microsoft.com/office/drawing/2014/main" id="{A66A749B-39F1-23D1-8FFC-0F715105D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7" name="Oval 867">
                  <a:extLst>
                    <a:ext uri="{FF2B5EF4-FFF2-40B4-BE49-F238E27FC236}">
                      <a16:creationId xmlns:a16="http://schemas.microsoft.com/office/drawing/2014/main" id="{6722D069-7E3D-E51B-D544-2BA1ED461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4" y="298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8" name="Oval 868">
                  <a:extLst>
                    <a:ext uri="{FF2B5EF4-FFF2-40B4-BE49-F238E27FC236}">
                      <a16:creationId xmlns:a16="http://schemas.microsoft.com/office/drawing/2014/main" id="{46D8BD58-14F5-C64D-F353-3F88013ED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8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9" name="Oval 869">
                  <a:extLst>
                    <a:ext uri="{FF2B5EF4-FFF2-40B4-BE49-F238E27FC236}">
                      <a16:creationId xmlns:a16="http://schemas.microsoft.com/office/drawing/2014/main" id="{1C09F06C-F53D-CA20-55B8-5841EAC48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308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0" name="Oval 870">
                  <a:extLst>
                    <a:ext uri="{FF2B5EF4-FFF2-40B4-BE49-F238E27FC236}">
                      <a16:creationId xmlns:a16="http://schemas.microsoft.com/office/drawing/2014/main" id="{3B497CA8-2656-6DAA-B986-2134CF31A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93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1" name="Oval 871">
                  <a:extLst>
                    <a:ext uri="{FF2B5EF4-FFF2-40B4-BE49-F238E27FC236}">
                      <a16:creationId xmlns:a16="http://schemas.microsoft.com/office/drawing/2014/main" id="{6B04BE46-ED47-FCA5-FBCD-D5EB9E59ED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2" name="Oval 872">
                  <a:extLst>
                    <a:ext uri="{FF2B5EF4-FFF2-40B4-BE49-F238E27FC236}">
                      <a16:creationId xmlns:a16="http://schemas.microsoft.com/office/drawing/2014/main" id="{85A725A2-A9EC-0841-8E66-9C0C13963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987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3" name="Oval 873">
                  <a:extLst>
                    <a:ext uri="{FF2B5EF4-FFF2-40B4-BE49-F238E27FC236}">
                      <a16:creationId xmlns:a16="http://schemas.microsoft.com/office/drawing/2014/main" id="{C994F242-6533-0749-6F1C-9D93409AF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31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4" name="Oval 874">
                  <a:extLst>
                    <a:ext uri="{FF2B5EF4-FFF2-40B4-BE49-F238E27FC236}">
                      <a16:creationId xmlns:a16="http://schemas.microsoft.com/office/drawing/2014/main" id="{E5F8D763-D2B1-ACA9-4C4F-AABC7A444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23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5" name="Oval 875">
                  <a:extLst>
                    <a:ext uri="{FF2B5EF4-FFF2-40B4-BE49-F238E27FC236}">
                      <a16:creationId xmlns:a16="http://schemas.microsoft.com/office/drawing/2014/main" id="{BB60674D-8066-CF92-4EC0-462BC3ED2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17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6" name="Oval 876">
                  <a:extLst>
                    <a:ext uri="{FF2B5EF4-FFF2-40B4-BE49-F238E27FC236}">
                      <a16:creationId xmlns:a16="http://schemas.microsoft.com/office/drawing/2014/main" id="{CB677175-346C-C875-3820-CD9FCF0B1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326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7" name="Oval 877">
                  <a:extLst>
                    <a:ext uri="{FF2B5EF4-FFF2-40B4-BE49-F238E27FC236}">
                      <a16:creationId xmlns:a16="http://schemas.microsoft.com/office/drawing/2014/main" id="{7B2D2679-B877-8AC9-8189-8FFFD9A6E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321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8" name="Oval 878">
                  <a:extLst>
                    <a:ext uri="{FF2B5EF4-FFF2-40B4-BE49-F238E27FC236}">
                      <a16:creationId xmlns:a16="http://schemas.microsoft.com/office/drawing/2014/main" id="{C74CBF4C-F42E-18DC-61C9-8B70FED77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09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9" name="Oval 879">
                  <a:extLst>
                    <a:ext uri="{FF2B5EF4-FFF2-40B4-BE49-F238E27FC236}">
                      <a16:creationId xmlns:a16="http://schemas.microsoft.com/office/drawing/2014/main" id="{69EBD225-5C23-E76D-13A2-31A79E54A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12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0" name="Oval 880">
                  <a:extLst>
                    <a:ext uri="{FF2B5EF4-FFF2-40B4-BE49-F238E27FC236}">
                      <a16:creationId xmlns:a16="http://schemas.microsoft.com/office/drawing/2014/main" id="{925838CE-44CD-E5BC-9F05-21B9CC3F3F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309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1" name="Oval 881">
                  <a:extLst>
                    <a:ext uri="{FF2B5EF4-FFF2-40B4-BE49-F238E27FC236}">
                      <a16:creationId xmlns:a16="http://schemas.microsoft.com/office/drawing/2014/main" id="{9292D91B-1A74-2B07-D89A-994E9C3C8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82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2" name="Oval 882">
                  <a:extLst>
                    <a:ext uri="{FF2B5EF4-FFF2-40B4-BE49-F238E27FC236}">
                      <a16:creationId xmlns:a16="http://schemas.microsoft.com/office/drawing/2014/main" id="{81D4BCC0-142B-D30D-71C9-4A719552D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09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3" name="Oval 883">
                  <a:extLst>
                    <a:ext uri="{FF2B5EF4-FFF2-40B4-BE49-F238E27FC236}">
                      <a16:creationId xmlns:a16="http://schemas.microsoft.com/office/drawing/2014/main" id="{B5A0149E-387B-C63B-1377-98BCE3882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18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4" name="Oval 884">
                  <a:extLst>
                    <a:ext uri="{FF2B5EF4-FFF2-40B4-BE49-F238E27FC236}">
                      <a16:creationId xmlns:a16="http://schemas.microsoft.com/office/drawing/2014/main" id="{C2361760-7399-8C37-DE3E-39F821B4C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31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5" name="Oval 885">
                  <a:extLst>
                    <a:ext uri="{FF2B5EF4-FFF2-40B4-BE49-F238E27FC236}">
                      <a16:creationId xmlns:a16="http://schemas.microsoft.com/office/drawing/2014/main" id="{9BEFE766-3B27-1AB0-E817-15DA994CC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93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6" name="Oval 886">
                  <a:extLst>
                    <a:ext uri="{FF2B5EF4-FFF2-40B4-BE49-F238E27FC236}">
                      <a16:creationId xmlns:a16="http://schemas.microsoft.com/office/drawing/2014/main" id="{1ED10A65-F779-4C68-0E55-E11534E78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99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7" name="Oval 887">
                  <a:extLst>
                    <a:ext uri="{FF2B5EF4-FFF2-40B4-BE49-F238E27FC236}">
                      <a16:creationId xmlns:a16="http://schemas.microsoft.com/office/drawing/2014/main" id="{C7370E91-E194-B9C8-E410-F73CFF910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9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8" name="Oval 888">
                  <a:extLst>
                    <a:ext uri="{FF2B5EF4-FFF2-40B4-BE49-F238E27FC236}">
                      <a16:creationId xmlns:a16="http://schemas.microsoft.com/office/drawing/2014/main" id="{C00E50FD-71D9-1660-4649-3F5B568DB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95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9" name="Oval 889">
                  <a:extLst>
                    <a:ext uri="{FF2B5EF4-FFF2-40B4-BE49-F238E27FC236}">
                      <a16:creationId xmlns:a16="http://schemas.microsoft.com/office/drawing/2014/main" id="{6C381AD3-8DDA-A518-643C-ED5A3305F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0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0" name="Oval 890">
                  <a:extLst>
                    <a:ext uri="{FF2B5EF4-FFF2-40B4-BE49-F238E27FC236}">
                      <a16:creationId xmlns:a16="http://schemas.microsoft.com/office/drawing/2014/main" id="{636F15BB-B788-34CD-68CF-96774A43E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301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1" name="Oval 891">
                  <a:extLst>
                    <a:ext uri="{FF2B5EF4-FFF2-40B4-BE49-F238E27FC236}">
                      <a16:creationId xmlns:a16="http://schemas.microsoft.com/office/drawing/2014/main" id="{7BE3D45F-224B-49EB-2A90-C59ED1C8F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324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2" name="Oval 892">
                  <a:extLst>
                    <a:ext uri="{FF2B5EF4-FFF2-40B4-BE49-F238E27FC236}">
                      <a16:creationId xmlns:a16="http://schemas.microsoft.com/office/drawing/2014/main" id="{17D7448C-6526-B34E-66E0-BA54651B1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300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3" name="Oval 893">
                  <a:extLst>
                    <a:ext uri="{FF2B5EF4-FFF2-40B4-BE49-F238E27FC236}">
                      <a16:creationId xmlns:a16="http://schemas.microsoft.com/office/drawing/2014/main" id="{50963D1C-3CCC-03D5-DDC4-850197C98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4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4" name="Oval 894">
                  <a:extLst>
                    <a:ext uri="{FF2B5EF4-FFF2-40B4-BE49-F238E27FC236}">
                      <a16:creationId xmlns:a16="http://schemas.microsoft.com/office/drawing/2014/main" id="{B90B47CB-0317-7B80-8491-3E53CC27C0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305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5" name="Oval 895">
                  <a:extLst>
                    <a:ext uri="{FF2B5EF4-FFF2-40B4-BE49-F238E27FC236}">
                      <a16:creationId xmlns:a16="http://schemas.microsoft.com/office/drawing/2014/main" id="{B6B716CD-4B5A-C1B3-2C02-EAF63E1B0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282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6" name="Oval 896">
                  <a:extLst>
                    <a:ext uri="{FF2B5EF4-FFF2-40B4-BE49-F238E27FC236}">
                      <a16:creationId xmlns:a16="http://schemas.microsoft.com/office/drawing/2014/main" id="{D3F5708E-0770-5E8E-4722-4F94EFB57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4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7" name="Oval 897">
                  <a:extLst>
                    <a:ext uri="{FF2B5EF4-FFF2-40B4-BE49-F238E27FC236}">
                      <a16:creationId xmlns:a16="http://schemas.microsoft.com/office/drawing/2014/main" id="{72B87482-920B-56F2-D3C8-6A8D7A395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47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8" name="Oval 898">
                  <a:extLst>
                    <a:ext uri="{FF2B5EF4-FFF2-40B4-BE49-F238E27FC236}">
                      <a16:creationId xmlns:a16="http://schemas.microsoft.com/office/drawing/2014/main" id="{8AFC8C33-67C3-22FC-318D-50EF6970D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773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9" name="Oval 899">
                  <a:extLst>
                    <a:ext uri="{FF2B5EF4-FFF2-40B4-BE49-F238E27FC236}">
                      <a16:creationId xmlns:a16="http://schemas.microsoft.com/office/drawing/2014/main" id="{F6333C4E-3022-D368-94B9-E1DEFC9BE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0" name="Oval 900">
                  <a:extLst>
                    <a:ext uri="{FF2B5EF4-FFF2-40B4-BE49-F238E27FC236}">
                      <a16:creationId xmlns:a16="http://schemas.microsoft.com/office/drawing/2014/main" id="{A9311D3F-A3CB-EFDC-2641-7DD75D762D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304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1" name="Oval 901">
                  <a:extLst>
                    <a:ext uri="{FF2B5EF4-FFF2-40B4-BE49-F238E27FC236}">
                      <a16:creationId xmlns:a16="http://schemas.microsoft.com/office/drawing/2014/main" id="{ADA2757C-D105-B415-C61F-47796CDFB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1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2" name="Oval 902">
                  <a:extLst>
                    <a:ext uri="{FF2B5EF4-FFF2-40B4-BE49-F238E27FC236}">
                      <a16:creationId xmlns:a16="http://schemas.microsoft.com/office/drawing/2014/main" id="{BF1FD859-1053-3227-10D9-D46BEB512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09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3" name="Oval 903">
                  <a:extLst>
                    <a:ext uri="{FF2B5EF4-FFF2-40B4-BE49-F238E27FC236}">
                      <a16:creationId xmlns:a16="http://schemas.microsoft.com/office/drawing/2014/main" id="{11564E0F-E7CA-DC55-6832-C00DD2302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325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4" name="Oval 904">
                  <a:extLst>
                    <a:ext uri="{FF2B5EF4-FFF2-40B4-BE49-F238E27FC236}">
                      <a16:creationId xmlns:a16="http://schemas.microsoft.com/office/drawing/2014/main" id="{EFA1FB64-F667-9446-D565-0538AED095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59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5" name="Oval 905">
                  <a:extLst>
                    <a:ext uri="{FF2B5EF4-FFF2-40B4-BE49-F238E27FC236}">
                      <a16:creationId xmlns:a16="http://schemas.microsoft.com/office/drawing/2014/main" id="{E7B73140-843B-FE94-20C7-1C10F0B41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290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6" name="Oval 906">
                  <a:extLst>
                    <a:ext uri="{FF2B5EF4-FFF2-40B4-BE49-F238E27FC236}">
                      <a16:creationId xmlns:a16="http://schemas.microsoft.com/office/drawing/2014/main" id="{15C2416C-AED8-40C7-FA56-865B4C101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91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7" name="Oval 907">
                  <a:extLst>
                    <a:ext uri="{FF2B5EF4-FFF2-40B4-BE49-F238E27FC236}">
                      <a16:creationId xmlns:a16="http://schemas.microsoft.com/office/drawing/2014/main" id="{BA061B6E-DC65-7201-D4F0-F87399516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0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8" name="Oval 908">
                  <a:extLst>
                    <a:ext uri="{FF2B5EF4-FFF2-40B4-BE49-F238E27FC236}">
                      <a16:creationId xmlns:a16="http://schemas.microsoft.com/office/drawing/2014/main" id="{7ABFB414-9EB4-8AAC-BB48-F62C6F8ED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26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9" name="Oval 909">
                  <a:extLst>
                    <a:ext uri="{FF2B5EF4-FFF2-40B4-BE49-F238E27FC236}">
                      <a16:creationId xmlns:a16="http://schemas.microsoft.com/office/drawing/2014/main" id="{EE71CFFC-A3ED-4DF4-868D-D81B953C3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261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0" name="Oval 910">
                  <a:extLst>
                    <a:ext uri="{FF2B5EF4-FFF2-40B4-BE49-F238E27FC236}">
                      <a16:creationId xmlns:a16="http://schemas.microsoft.com/office/drawing/2014/main" id="{06274A54-AEDF-5319-7845-E227E5791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31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1" name="Oval 911">
                  <a:extLst>
                    <a:ext uri="{FF2B5EF4-FFF2-40B4-BE49-F238E27FC236}">
                      <a16:creationId xmlns:a16="http://schemas.microsoft.com/office/drawing/2014/main" id="{BAC489B4-D83D-085E-CF19-B986C679B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2" name="Oval 912">
                  <a:extLst>
                    <a:ext uri="{FF2B5EF4-FFF2-40B4-BE49-F238E27FC236}">
                      <a16:creationId xmlns:a16="http://schemas.microsoft.com/office/drawing/2014/main" id="{3AE38E96-0149-011D-A7D9-54986D28D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318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3" name="Oval 913">
                  <a:extLst>
                    <a:ext uri="{FF2B5EF4-FFF2-40B4-BE49-F238E27FC236}">
                      <a16:creationId xmlns:a16="http://schemas.microsoft.com/office/drawing/2014/main" id="{C5D47EBA-6D73-0BC6-E045-D6572B3306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9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4" name="Oval 914">
                  <a:extLst>
                    <a:ext uri="{FF2B5EF4-FFF2-40B4-BE49-F238E27FC236}">
                      <a16:creationId xmlns:a16="http://schemas.microsoft.com/office/drawing/2014/main" id="{F6C4D106-A1B8-096B-39FD-54B1E7668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5" name="Oval 915">
                  <a:extLst>
                    <a:ext uri="{FF2B5EF4-FFF2-40B4-BE49-F238E27FC236}">
                      <a16:creationId xmlns:a16="http://schemas.microsoft.com/office/drawing/2014/main" id="{DB0899A5-13B1-E613-5413-A300E375E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26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6" name="Oval 916">
                  <a:extLst>
                    <a:ext uri="{FF2B5EF4-FFF2-40B4-BE49-F238E27FC236}">
                      <a16:creationId xmlns:a16="http://schemas.microsoft.com/office/drawing/2014/main" id="{6C924639-82AD-2DDA-E3DA-97AE50865E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5" y="319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7" name="Oval 917">
                  <a:extLst>
                    <a:ext uri="{FF2B5EF4-FFF2-40B4-BE49-F238E27FC236}">
                      <a16:creationId xmlns:a16="http://schemas.microsoft.com/office/drawing/2014/main" id="{F8DFB24B-EF89-2E02-846C-BD17154610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6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8" name="Oval 918">
                  <a:extLst>
                    <a:ext uri="{FF2B5EF4-FFF2-40B4-BE49-F238E27FC236}">
                      <a16:creationId xmlns:a16="http://schemas.microsoft.com/office/drawing/2014/main" id="{A9EE1217-0A8C-576E-135F-20ECD400D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82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9" name="Oval 919">
                  <a:extLst>
                    <a:ext uri="{FF2B5EF4-FFF2-40B4-BE49-F238E27FC236}">
                      <a16:creationId xmlns:a16="http://schemas.microsoft.com/office/drawing/2014/main" id="{0DD7AC81-A897-428C-EC63-6729C7028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31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0" name="Oval 920">
                  <a:extLst>
                    <a:ext uri="{FF2B5EF4-FFF2-40B4-BE49-F238E27FC236}">
                      <a16:creationId xmlns:a16="http://schemas.microsoft.com/office/drawing/2014/main" id="{E4607750-0EF2-487D-5188-219FAC6CC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1" name="Oval 921">
                  <a:extLst>
                    <a:ext uri="{FF2B5EF4-FFF2-40B4-BE49-F238E27FC236}">
                      <a16:creationId xmlns:a16="http://schemas.microsoft.com/office/drawing/2014/main" id="{471E371F-F20B-56F3-7028-6FA0BFFDAE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6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2" name="Oval 922">
                  <a:extLst>
                    <a:ext uri="{FF2B5EF4-FFF2-40B4-BE49-F238E27FC236}">
                      <a16:creationId xmlns:a16="http://schemas.microsoft.com/office/drawing/2014/main" id="{B47C3FDF-1E35-374D-631B-CE8E55C35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3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3" name="Oval 923">
                  <a:extLst>
                    <a:ext uri="{FF2B5EF4-FFF2-40B4-BE49-F238E27FC236}">
                      <a16:creationId xmlns:a16="http://schemas.microsoft.com/office/drawing/2014/main" id="{C6B3B06C-B905-572F-EC8E-55FBDA60F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6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4" name="Oval 924">
                  <a:extLst>
                    <a:ext uri="{FF2B5EF4-FFF2-40B4-BE49-F238E27FC236}">
                      <a16:creationId xmlns:a16="http://schemas.microsoft.com/office/drawing/2014/main" id="{90A06640-511C-E69B-5425-C545AC8C9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67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5" name="Oval 925">
                  <a:extLst>
                    <a:ext uri="{FF2B5EF4-FFF2-40B4-BE49-F238E27FC236}">
                      <a16:creationId xmlns:a16="http://schemas.microsoft.com/office/drawing/2014/main" id="{059C4A98-0DB1-C216-E00C-3BD88E3944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08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6" name="Oval 926">
                  <a:extLst>
                    <a:ext uri="{FF2B5EF4-FFF2-40B4-BE49-F238E27FC236}">
                      <a16:creationId xmlns:a16="http://schemas.microsoft.com/office/drawing/2014/main" id="{9E975D80-9D6E-4988-594D-1E6711870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311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7" name="Oval 927">
                  <a:extLst>
                    <a:ext uri="{FF2B5EF4-FFF2-40B4-BE49-F238E27FC236}">
                      <a16:creationId xmlns:a16="http://schemas.microsoft.com/office/drawing/2014/main" id="{9911220A-419D-4878-2F72-349B6D46B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315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8" name="Oval 928">
                  <a:extLst>
                    <a:ext uri="{FF2B5EF4-FFF2-40B4-BE49-F238E27FC236}">
                      <a16:creationId xmlns:a16="http://schemas.microsoft.com/office/drawing/2014/main" id="{D2558F33-6F90-75F4-9DDF-FD5F46432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7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9" name="Oval 929">
                  <a:extLst>
                    <a:ext uri="{FF2B5EF4-FFF2-40B4-BE49-F238E27FC236}">
                      <a16:creationId xmlns:a16="http://schemas.microsoft.com/office/drawing/2014/main" id="{5409C6B4-D443-D3E3-F682-0F672C58E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93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0" name="Oval 930">
                  <a:extLst>
                    <a:ext uri="{FF2B5EF4-FFF2-40B4-BE49-F238E27FC236}">
                      <a16:creationId xmlns:a16="http://schemas.microsoft.com/office/drawing/2014/main" id="{E51ABE8E-D179-BA9C-9B54-717EA4632A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1" name="Oval 931">
                  <a:extLst>
                    <a:ext uri="{FF2B5EF4-FFF2-40B4-BE49-F238E27FC236}">
                      <a16:creationId xmlns:a16="http://schemas.microsoft.com/office/drawing/2014/main" id="{9DC134F5-FF9C-58C1-30FC-04DDE0CF3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15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2" name="Oval 932">
                  <a:extLst>
                    <a:ext uri="{FF2B5EF4-FFF2-40B4-BE49-F238E27FC236}">
                      <a16:creationId xmlns:a16="http://schemas.microsoft.com/office/drawing/2014/main" id="{CDDAF0C5-F6BB-A8B9-1222-4B6380C38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8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3" name="Oval 933">
                  <a:extLst>
                    <a:ext uri="{FF2B5EF4-FFF2-40B4-BE49-F238E27FC236}">
                      <a16:creationId xmlns:a16="http://schemas.microsoft.com/office/drawing/2014/main" id="{81166051-A81B-68F2-3EE6-05F9F1D31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4" name="Oval 934">
                  <a:extLst>
                    <a:ext uri="{FF2B5EF4-FFF2-40B4-BE49-F238E27FC236}">
                      <a16:creationId xmlns:a16="http://schemas.microsoft.com/office/drawing/2014/main" id="{E97646B3-00B8-2921-4D53-10E05B7AE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1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5" name="Oval 935">
                  <a:extLst>
                    <a:ext uri="{FF2B5EF4-FFF2-40B4-BE49-F238E27FC236}">
                      <a16:creationId xmlns:a16="http://schemas.microsoft.com/office/drawing/2014/main" id="{5E3EF809-9BEF-EA4F-401C-65799CEEDE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3239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6" name="Oval 936">
                  <a:extLst>
                    <a:ext uri="{FF2B5EF4-FFF2-40B4-BE49-F238E27FC236}">
                      <a16:creationId xmlns:a16="http://schemas.microsoft.com/office/drawing/2014/main" id="{104089EC-E625-C986-BC16-4F6753F57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03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7" name="Oval 937">
                  <a:extLst>
                    <a:ext uri="{FF2B5EF4-FFF2-40B4-BE49-F238E27FC236}">
                      <a16:creationId xmlns:a16="http://schemas.microsoft.com/office/drawing/2014/main" id="{0C4EF4BA-B4AF-B10D-28CB-DEC1988EE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1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8" name="Oval 938">
                  <a:extLst>
                    <a:ext uri="{FF2B5EF4-FFF2-40B4-BE49-F238E27FC236}">
                      <a16:creationId xmlns:a16="http://schemas.microsoft.com/office/drawing/2014/main" id="{FCD6A40F-599F-ED94-1C37-653F92B82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323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9" name="Oval 939">
                  <a:extLst>
                    <a:ext uri="{FF2B5EF4-FFF2-40B4-BE49-F238E27FC236}">
                      <a16:creationId xmlns:a16="http://schemas.microsoft.com/office/drawing/2014/main" id="{B4D6EEBA-344E-CCDF-04E1-D556C773C8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3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0" name="Oval 940">
                  <a:extLst>
                    <a:ext uri="{FF2B5EF4-FFF2-40B4-BE49-F238E27FC236}">
                      <a16:creationId xmlns:a16="http://schemas.microsoft.com/office/drawing/2014/main" id="{D27B4186-BCD0-4543-471B-5D9FD3A6F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03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1" name="Oval 941">
                  <a:extLst>
                    <a:ext uri="{FF2B5EF4-FFF2-40B4-BE49-F238E27FC236}">
                      <a16:creationId xmlns:a16="http://schemas.microsoft.com/office/drawing/2014/main" id="{62677BB0-561E-4F43-4ADF-9604497A9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06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2" name="Oval 942">
                  <a:extLst>
                    <a:ext uri="{FF2B5EF4-FFF2-40B4-BE49-F238E27FC236}">
                      <a16:creationId xmlns:a16="http://schemas.microsoft.com/office/drawing/2014/main" id="{B63915BB-24C4-467A-820A-534C087765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97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3" name="Oval 943">
                  <a:extLst>
                    <a:ext uri="{FF2B5EF4-FFF2-40B4-BE49-F238E27FC236}">
                      <a16:creationId xmlns:a16="http://schemas.microsoft.com/office/drawing/2014/main" id="{46D24CC9-C82C-01E7-C4E1-85DB97DF3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4" name="Oval 944">
                  <a:extLst>
                    <a:ext uri="{FF2B5EF4-FFF2-40B4-BE49-F238E27FC236}">
                      <a16:creationId xmlns:a16="http://schemas.microsoft.com/office/drawing/2014/main" id="{3272B7D5-9F79-BF59-9153-83C9B35357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304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5" name="Oval 945">
                  <a:extLst>
                    <a:ext uri="{FF2B5EF4-FFF2-40B4-BE49-F238E27FC236}">
                      <a16:creationId xmlns:a16="http://schemas.microsoft.com/office/drawing/2014/main" id="{667EC4E8-3BEE-0457-3C26-B69E78C78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24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6" name="Oval 946">
                  <a:extLst>
                    <a:ext uri="{FF2B5EF4-FFF2-40B4-BE49-F238E27FC236}">
                      <a16:creationId xmlns:a16="http://schemas.microsoft.com/office/drawing/2014/main" id="{D2C33A07-B318-F542-1819-C678A403F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24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7" name="Oval 947">
                  <a:extLst>
                    <a:ext uri="{FF2B5EF4-FFF2-40B4-BE49-F238E27FC236}">
                      <a16:creationId xmlns:a16="http://schemas.microsoft.com/office/drawing/2014/main" id="{8EBE02CF-1324-57C9-CF5F-E2350E692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01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8" name="Oval 948">
                  <a:extLst>
                    <a:ext uri="{FF2B5EF4-FFF2-40B4-BE49-F238E27FC236}">
                      <a16:creationId xmlns:a16="http://schemas.microsoft.com/office/drawing/2014/main" id="{0134E186-60DE-9DE3-7F59-65738E098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833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9" name="Oval 949">
                  <a:extLst>
                    <a:ext uri="{FF2B5EF4-FFF2-40B4-BE49-F238E27FC236}">
                      <a16:creationId xmlns:a16="http://schemas.microsoft.com/office/drawing/2014/main" id="{5886073A-D96A-131E-FA2E-3C0561CF78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66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0" name="Oval 950">
                  <a:extLst>
                    <a:ext uri="{FF2B5EF4-FFF2-40B4-BE49-F238E27FC236}">
                      <a16:creationId xmlns:a16="http://schemas.microsoft.com/office/drawing/2014/main" id="{D6F2B39A-58E7-5B27-15E7-36FB8D938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304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1" name="Oval 951">
                  <a:extLst>
                    <a:ext uri="{FF2B5EF4-FFF2-40B4-BE49-F238E27FC236}">
                      <a16:creationId xmlns:a16="http://schemas.microsoft.com/office/drawing/2014/main" id="{C864FA87-FC6C-F74B-5CCA-C499E47A8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22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2" name="Oval 952">
                  <a:extLst>
                    <a:ext uri="{FF2B5EF4-FFF2-40B4-BE49-F238E27FC236}">
                      <a16:creationId xmlns:a16="http://schemas.microsoft.com/office/drawing/2014/main" id="{04FFB572-42A8-5534-ADD5-1209C2DCD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3" name="Oval 953">
                  <a:extLst>
                    <a:ext uri="{FF2B5EF4-FFF2-40B4-BE49-F238E27FC236}">
                      <a16:creationId xmlns:a16="http://schemas.microsoft.com/office/drawing/2014/main" id="{6028962F-88CD-AA57-7892-E5F22E1EDB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301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4" name="Oval 954">
                  <a:extLst>
                    <a:ext uri="{FF2B5EF4-FFF2-40B4-BE49-F238E27FC236}">
                      <a16:creationId xmlns:a16="http://schemas.microsoft.com/office/drawing/2014/main" id="{28105869-1B8F-DE17-B222-82BF5FAD8F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96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5" name="Oval 955">
                  <a:extLst>
                    <a:ext uri="{FF2B5EF4-FFF2-40B4-BE49-F238E27FC236}">
                      <a16:creationId xmlns:a16="http://schemas.microsoft.com/office/drawing/2014/main" id="{F917E6D5-9D1E-3855-8333-A01D33E1A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9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6" name="Oval 956">
                  <a:extLst>
                    <a:ext uri="{FF2B5EF4-FFF2-40B4-BE49-F238E27FC236}">
                      <a16:creationId xmlns:a16="http://schemas.microsoft.com/office/drawing/2014/main" id="{09E88272-CCD7-8C47-6FA1-BAEAB83148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83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7" name="Oval 957">
                  <a:extLst>
                    <a:ext uri="{FF2B5EF4-FFF2-40B4-BE49-F238E27FC236}">
                      <a16:creationId xmlns:a16="http://schemas.microsoft.com/office/drawing/2014/main" id="{522DA506-7FB5-E621-0CD1-0C0547200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93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8" name="Oval 958">
                  <a:extLst>
                    <a:ext uri="{FF2B5EF4-FFF2-40B4-BE49-F238E27FC236}">
                      <a16:creationId xmlns:a16="http://schemas.microsoft.com/office/drawing/2014/main" id="{731F2660-C9B4-EE51-9C98-2B6A0C4E4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15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9" name="Oval 959">
                  <a:extLst>
                    <a:ext uri="{FF2B5EF4-FFF2-40B4-BE49-F238E27FC236}">
                      <a16:creationId xmlns:a16="http://schemas.microsoft.com/office/drawing/2014/main" id="{335DD1D9-BA0E-D5B8-D980-6CA9936D5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9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0" name="Oval 960">
                  <a:extLst>
                    <a:ext uri="{FF2B5EF4-FFF2-40B4-BE49-F238E27FC236}">
                      <a16:creationId xmlns:a16="http://schemas.microsoft.com/office/drawing/2014/main" id="{C39C2DBD-C910-A818-CD3B-9879DDA3E0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7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1" name="Oval 961">
                  <a:extLst>
                    <a:ext uri="{FF2B5EF4-FFF2-40B4-BE49-F238E27FC236}">
                      <a16:creationId xmlns:a16="http://schemas.microsoft.com/office/drawing/2014/main" id="{4CFE90FE-49F9-C388-B0A6-F009EAA63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5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2" name="Oval 962">
                  <a:extLst>
                    <a:ext uri="{FF2B5EF4-FFF2-40B4-BE49-F238E27FC236}">
                      <a16:creationId xmlns:a16="http://schemas.microsoft.com/office/drawing/2014/main" id="{53E297A0-392E-07E7-3031-F80CC32E92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97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3" name="Oval 963">
                  <a:extLst>
                    <a:ext uri="{FF2B5EF4-FFF2-40B4-BE49-F238E27FC236}">
                      <a16:creationId xmlns:a16="http://schemas.microsoft.com/office/drawing/2014/main" id="{3BAF518B-8598-BCA1-17A2-4CF3892012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976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4" name="Oval 964">
                  <a:extLst>
                    <a:ext uri="{FF2B5EF4-FFF2-40B4-BE49-F238E27FC236}">
                      <a16:creationId xmlns:a16="http://schemas.microsoft.com/office/drawing/2014/main" id="{0EB4D871-661D-D55F-22D8-A93D1B1FE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311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5" name="Oval 965">
                  <a:extLst>
                    <a:ext uri="{FF2B5EF4-FFF2-40B4-BE49-F238E27FC236}">
                      <a16:creationId xmlns:a16="http://schemas.microsoft.com/office/drawing/2014/main" id="{EC79AE9C-8AE3-CE6B-71E5-8198C435C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99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6" name="Oval 966">
                  <a:extLst>
                    <a:ext uri="{FF2B5EF4-FFF2-40B4-BE49-F238E27FC236}">
                      <a16:creationId xmlns:a16="http://schemas.microsoft.com/office/drawing/2014/main" id="{04D77412-E4FD-3430-1E6D-A906A66F1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7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7" name="Oval 967">
                  <a:extLst>
                    <a:ext uri="{FF2B5EF4-FFF2-40B4-BE49-F238E27FC236}">
                      <a16:creationId xmlns:a16="http://schemas.microsoft.com/office/drawing/2014/main" id="{0295142B-1E4C-5BF4-A14D-DD4C6F7BD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8" name="Oval 968">
                  <a:extLst>
                    <a:ext uri="{FF2B5EF4-FFF2-40B4-BE49-F238E27FC236}">
                      <a16:creationId xmlns:a16="http://schemas.microsoft.com/office/drawing/2014/main" id="{E29995BD-9080-2683-0C12-EE46A8352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9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9" name="Oval 969">
                  <a:extLst>
                    <a:ext uri="{FF2B5EF4-FFF2-40B4-BE49-F238E27FC236}">
                      <a16:creationId xmlns:a16="http://schemas.microsoft.com/office/drawing/2014/main" id="{28198B8B-451B-BFC2-1D2F-1D157D637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94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0" name="Oval 970">
                  <a:extLst>
                    <a:ext uri="{FF2B5EF4-FFF2-40B4-BE49-F238E27FC236}">
                      <a16:creationId xmlns:a16="http://schemas.microsoft.com/office/drawing/2014/main" id="{C6E0D413-E4BD-48FB-0558-59C634C071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306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1" name="Oval 971">
                  <a:extLst>
                    <a:ext uri="{FF2B5EF4-FFF2-40B4-BE49-F238E27FC236}">
                      <a16:creationId xmlns:a16="http://schemas.microsoft.com/office/drawing/2014/main" id="{4D27E0C7-7FEB-0C3E-93EC-E76DFF4993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31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2" name="Oval 972">
                  <a:extLst>
                    <a:ext uri="{FF2B5EF4-FFF2-40B4-BE49-F238E27FC236}">
                      <a16:creationId xmlns:a16="http://schemas.microsoft.com/office/drawing/2014/main" id="{B15C6DF7-6D45-1754-0F92-154C917F9D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93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3" name="Oval 973">
                  <a:extLst>
                    <a:ext uri="{FF2B5EF4-FFF2-40B4-BE49-F238E27FC236}">
                      <a16:creationId xmlns:a16="http://schemas.microsoft.com/office/drawing/2014/main" id="{3FF19104-01BB-0706-0BB9-58784570D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2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4" name="Oval 974">
                  <a:extLst>
                    <a:ext uri="{FF2B5EF4-FFF2-40B4-BE49-F238E27FC236}">
                      <a16:creationId xmlns:a16="http://schemas.microsoft.com/office/drawing/2014/main" id="{B8B7E57B-878F-EDD5-FAA7-6D9E656C2B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303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5" name="Oval 975">
                  <a:extLst>
                    <a:ext uri="{FF2B5EF4-FFF2-40B4-BE49-F238E27FC236}">
                      <a16:creationId xmlns:a16="http://schemas.microsoft.com/office/drawing/2014/main" id="{F16C5D13-A8B4-2559-315C-4A7AC1486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82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6" name="Oval 976">
                  <a:extLst>
                    <a:ext uri="{FF2B5EF4-FFF2-40B4-BE49-F238E27FC236}">
                      <a16:creationId xmlns:a16="http://schemas.microsoft.com/office/drawing/2014/main" id="{06AFB49F-899D-56D6-F0B0-AA9B1C4EB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7" name="Oval 977">
                  <a:extLst>
                    <a:ext uri="{FF2B5EF4-FFF2-40B4-BE49-F238E27FC236}">
                      <a16:creationId xmlns:a16="http://schemas.microsoft.com/office/drawing/2014/main" id="{775588A4-D88E-581B-B6F4-C773A233F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92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8" name="Oval 978">
                  <a:extLst>
                    <a:ext uri="{FF2B5EF4-FFF2-40B4-BE49-F238E27FC236}">
                      <a16:creationId xmlns:a16="http://schemas.microsoft.com/office/drawing/2014/main" id="{17D9ADDB-F186-0392-13D6-166E88254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806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9" name="Oval 979">
                  <a:extLst>
                    <a:ext uri="{FF2B5EF4-FFF2-40B4-BE49-F238E27FC236}">
                      <a16:creationId xmlns:a16="http://schemas.microsoft.com/office/drawing/2014/main" id="{C6B754F8-E44F-BBEA-7149-FC067959C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1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0" name="Oval 980">
                  <a:extLst>
                    <a:ext uri="{FF2B5EF4-FFF2-40B4-BE49-F238E27FC236}">
                      <a16:creationId xmlns:a16="http://schemas.microsoft.com/office/drawing/2014/main" id="{B64683AE-3F2F-89E7-AF98-FA7B6BAA1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14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1" name="Oval 981">
                  <a:extLst>
                    <a:ext uri="{FF2B5EF4-FFF2-40B4-BE49-F238E27FC236}">
                      <a16:creationId xmlns:a16="http://schemas.microsoft.com/office/drawing/2014/main" id="{3B33226B-CCE0-BCB5-75A9-B966D2BDB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2" name="Oval 982">
                  <a:extLst>
                    <a:ext uri="{FF2B5EF4-FFF2-40B4-BE49-F238E27FC236}">
                      <a16:creationId xmlns:a16="http://schemas.microsoft.com/office/drawing/2014/main" id="{F68BE009-4866-DD7C-492C-9907D3430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5" y="278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3" name="Oval 983">
                  <a:extLst>
                    <a:ext uri="{FF2B5EF4-FFF2-40B4-BE49-F238E27FC236}">
                      <a16:creationId xmlns:a16="http://schemas.microsoft.com/office/drawing/2014/main" id="{F51E2813-F7B3-55B4-DFA2-C9DB472602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4" name="Oval 984">
                  <a:extLst>
                    <a:ext uri="{FF2B5EF4-FFF2-40B4-BE49-F238E27FC236}">
                      <a16:creationId xmlns:a16="http://schemas.microsoft.com/office/drawing/2014/main" id="{69C07CF2-838F-50EE-11C6-84F23033F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55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5" name="Oval 985">
                  <a:extLst>
                    <a:ext uri="{FF2B5EF4-FFF2-40B4-BE49-F238E27FC236}">
                      <a16:creationId xmlns:a16="http://schemas.microsoft.com/office/drawing/2014/main" id="{C449D842-E80C-A9E4-7DE7-B9B23539FC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5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6" name="Oval 986">
                  <a:extLst>
                    <a:ext uri="{FF2B5EF4-FFF2-40B4-BE49-F238E27FC236}">
                      <a16:creationId xmlns:a16="http://schemas.microsoft.com/office/drawing/2014/main" id="{17745B4B-AA9E-EAF7-178F-BFF84DDD3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310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7" name="Oval 987">
                  <a:extLst>
                    <a:ext uri="{FF2B5EF4-FFF2-40B4-BE49-F238E27FC236}">
                      <a16:creationId xmlns:a16="http://schemas.microsoft.com/office/drawing/2014/main" id="{8DEC8A93-76D6-2A37-35B7-CAC886664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8" name="Oval 988">
                  <a:extLst>
                    <a:ext uri="{FF2B5EF4-FFF2-40B4-BE49-F238E27FC236}">
                      <a16:creationId xmlns:a16="http://schemas.microsoft.com/office/drawing/2014/main" id="{7C8D5968-6E21-F8F1-3CC5-F59466FFAA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3272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9" name="Oval 989">
                  <a:extLst>
                    <a:ext uri="{FF2B5EF4-FFF2-40B4-BE49-F238E27FC236}">
                      <a16:creationId xmlns:a16="http://schemas.microsoft.com/office/drawing/2014/main" id="{E204FD0C-74B1-CE18-AC22-38CB081678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5" y="310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0" name="Oval 990">
                  <a:extLst>
                    <a:ext uri="{FF2B5EF4-FFF2-40B4-BE49-F238E27FC236}">
                      <a16:creationId xmlns:a16="http://schemas.microsoft.com/office/drawing/2014/main" id="{76CF76CF-A5BC-EEC2-B88B-13F8412EC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5" y="308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1" name="Oval 991">
                  <a:extLst>
                    <a:ext uri="{FF2B5EF4-FFF2-40B4-BE49-F238E27FC236}">
                      <a16:creationId xmlns:a16="http://schemas.microsoft.com/office/drawing/2014/main" id="{A171C72D-63ED-6DDC-AF1A-FCBD8108F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306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2" name="Oval 992">
                  <a:extLst>
                    <a:ext uri="{FF2B5EF4-FFF2-40B4-BE49-F238E27FC236}">
                      <a16:creationId xmlns:a16="http://schemas.microsoft.com/office/drawing/2014/main" id="{251B1318-17DC-EDE4-84C4-51079CD23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499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3" name="Oval 993">
                  <a:extLst>
                    <a:ext uri="{FF2B5EF4-FFF2-40B4-BE49-F238E27FC236}">
                      <a16:creationId xmlns:a16="http://schemas.microsoft.com/office/drawing/2014/main" id="{D94A1CD5-A9C9-B3ED-E251-D61F7A5929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4" name="Oval 994">
                  <a:extLst>
                    <a:ext uri="{FF2B5EF4-FFF2-40B4-BE49-F238E27FC236}">
                      <a16:creationId xmlns:a16="http://schemas.microsoft.com/office/drawing/2014/main" id="{2AAF7FB7-B31C-DFF9-7E27-1777AFEC1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3135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5" name="Oval 995">
                  <a:extLst>
                    <a:ext uri="{FF2B5EF4-FFF2-40B4-BE49-F238E27FC236}">
                      <a16:creationId xmlns:a16="http://schemas.microsoft.com/office/drawing/2014/main" id="{7C67B4AE-7009-AEDC-64F7-B602A3290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32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6" name="Oval 996">
                  <a:extLst>
                    <a:ext uri="{FF2B5EF4-FFF2-40B4-BE49-F238E27FC236}">
                      <a16:creationId xmlns:a16="http://schemas.microsoft.com/office/drawing/2014/main" id="{A4CFC5D7-78B8-AD27-6B4F-CB3D9E0D48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7" name="Oval 997">
                  <a:extLst>
                    <a:ext uri="{FF2B5EF4-FFF2-40B4-BE49-F238E27FC236}">
                      <a16:creationId xmlns:a16="http://schemas.microsoft.com/office/drawing/2014/main" id="{1B45977B-9C18-4E96-0847-53AAEA2A5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12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8" name="Oval 998">
                  <a:extLst>
                    <a:ext uri="{FF2B5EF4-FFF2-40B4-BE49-F238E27FC236}">
                      <a16:creationId xmlns:a16="http://schemas.microsoft.com/office/drawing/2014/main" id="{14846C14-3134-EC2E-B029-578292D33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1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9" name="Oval 999">
                  <a:extLst>
                    <a:ext uri="{FF2B5EF4-FFF2-40B4-BE49-F238E27FC236}">
                      <a16:creationId xmlns:a16="http://schemas.microsoft.com/office/drawing/2014/main" id="{1395B7BD-5CA3-7548-F831-62F7AF808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308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0" name="Oval 1000">
                  <a:extLst>
                    <a:ext uri="{FF2B5EF4-FFF2-40B4-BE49-F238E27FC236}">
                      <a16:creationId xmlns:a16="http://schemas.microsoft.com/office/drawing/2014/main" id="{2E417257-AC3F-7925-9B82-B88B9C65C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300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1" name="Oval 1001">
                  <a:extLst>
                    <a:ext uri="{FF2B5EF4-FFF2-40B4-BE49-F238E27FC236}">
                      <a16:creationId xmlns:a16="http://schemas.microsoft.com/office/drawing/2014/main" id="{D554E2B0-C992-BA0F-2E03-E23262DD0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286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2" name="Oval 1002">
                  <a:extLst>
                    <a:ext uri="{FF2B5EF4-FFF2-40B4-BE49-F238E27FC236}">
                      <a16:creationId xmlns:a16="http://schemas.microsoft.com/office/drawing/2014/main" id="{20AD6C87-011E-91A7-6B5C-F3A8B0C158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3" name="Oval 1003">
                  <a:extLst>
                    <a:ext uri="{FF2B5EF4-FFF2-40B4-BE49-F238E27FC236}">
                      <a16:creationId xmlns:a16="http://schemas.microsoft.com/office/drawing/2014/main" id="{8CB1FCD8-D003-C7CA-95E1-185BF7AAD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26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4" name="Oval 1004">
                  <a:extLst>
                    <a:ext uri="{FF2B5EF4-FFF2-40B4-BE49-F238E27FC236}">
                      <a16:creationId xmlns:a16="http://schemas.microsoft.com/office/drawing/2014/main" id="{F2E361EC-D7D3-31D4-47E0-C90CF17D6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0" y="268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5" name="Oval 1005">
                  <a:extLst>
                    <a:ext uri="{FF2B5EF4-FFF2-40B4-BE49-F238E27FC236}">
                      <a16:creationId xmlns:a16="http://schemas.microsoft.com/office/drawing/2014/main" id="{E0AAF5BA-6EF8-2AB1-9E11-292822AF6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318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6" name="Oval 1006">
                  <a:extLst>
                    <a:ext uri="{FF2B5EF4-FFF2-40B4-BE49-F238E27FC236}">
                      <a16:creationId xmlns:a16="http://schemas.microsoft.com/office/drawing/2014/main" id="{3FBF9F0F-99E2-843A-6B46-442E41620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5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7" name="Oval 1007">
                  <a:extLst>
                    <a:ext uri="{FF2B5EF4-FFF2-40B4-BE49-F238E27FC236}">
                      <a16:creationId xmlns:a16="http://schemas.microsoft.com/office/drawing/2014/main" id="{DCF25824-BF38-E75B-DEB7-1100E8FD0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1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8" name="Oval 1008">
                  <a:extLst>
                    <a:ext uri="{FF2B5EF4-FFF2-40B4-BE49-F238E27FC236}">
                      <a16:creationId xmlns:a16="http://schemas.microsoft.com/office/drawing/2014/main" id="{94045DA1-F917-19D9-ECA9-F0ED170B7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18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32" name="Group 1210">
                <a:extLst>
                  <a:ext uri="{FF2B5EF4-FFF2-40B4-BE49-F238E27FC236}">
                    <a16:creationId xmlns:a16="http://schemas.microsoft.com/office/drawing/2014/main" id="{64E701E2-4F84-153A-E0BD-BAB956D45B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4" y="2405"/>
                <a:ext cx="598" cy="921"/>
                <a:chOff x="2734" y="2405"/>
                <a:chExt cx="598" cy="921"/>
              </a:xfrm>
            </p:grpSpPr>
            <p:sp>
              <p:nvSpPr>
                <p:cNvPr id="539" name="Oval 1010">
                  <a:extLst>
                    <a:ext uri="{FF2B5EF4-FFF2-40B4-BE49-F238E27FC236}">
                      <a16:creationId xmlns:a16="http://schemas.microsoft.com/office/drawing/2014/main" id="{2E7FDF14-C7A1-83FA-2889-798E62AE0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42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0" name="Oval 1011">
                  <a:extLst>
                    <a:ext uri="{FF2B5EF4-FFF2-40B4-BE49-F238E27FC236}">
                      <a16:creationId xmlns:a16="http://schemas.microsoft.com/office/drawing/2014/main" id="{8688B7BF-1FD8-7CE5-BE04-49210AE144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21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1" name="Oval 1012">
                  <a:extLst>
                    <a:ext uri="{FF2B5EF4-FFF2-40B4-BE49-F238E27FC236}">
                      <a16:creationId xmlns:a16="http://schemas.microsoft.com/office/drawing/2014/main" id="{3602C452-478C-6A7C-2CF6-C5FF5F310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5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2" name="Oval 1013">
                  <a:extLst>
                    <a:ext uri="{FF2B5EF4-FFF2-40B4-BE49-F238E27FC236}">
                      <a16:creationId xmlns:a16="http://schemas.microsoft.com/office/drawing/2014/main" id="{B40616E2-B27F-7E1B-78E4-2B9CD93A40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02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3" name="Oval 1014">
                  <a:extLst>
                    <a:ext uri="{FF2B5EF4-FFF2-40B4-BE49-F238E27FC236}">
                      <a16:creationId xmlns:a16="http://schemas.microsoft.com/office/drawing/2014/main" id="{31C151E0-0D6B-1ADF-D706-4641842599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7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4" name="Oval 1015">
                  <a:extLst>
                    <a:ext uri="{FF2B5EF4-FFF2-40B4-BE49-F238E27FC236}">
                      <a16:creationId xmlns:a16="http://schemas.microsoft.com/office/drawing/2014/main" id="{342C1099-DD09-FBA7-A25E-A57090FC27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70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5" name="Oval 1016">
                  <a:extLst>
                    <a:ext uri="{FF2B5EF4-FFF2-40B4-BE49-F238E27FC236}">
                      <a16:creationId xmlns:a16="http://schemas.microsoft.com/office/drawing/2014/main" id="{4BFC9539-6537-8FCE-A678-5FE335D2E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59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6" name="Oval 1017">
                  <a:extLst>
                    <a:ext uri="{FF2B5EF4-FFF2-40B4-BE49-F238E27FC236}">
                      <a16:creationId xmlns:a16="http://schemas.microsoft.com/office/drawing/2014/main" id="{FE77C511-25DB-D3A5-081C-4B052D53E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294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7" name="Oval 1018">
                  <a:extLst>
                    <a:ext uri="{FF2B5EF4-FFF2-40B4-BE49-F238E27FC236}">
                      <a16:creationId xmlns:a16="http://schemas.microsoft.com/office/drawing/2014/main" id="{D8844930-0E15-6CB3-0B2E-79DC45C498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321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8" name="Oval 1019">
                  <a:extLst>
                    <a:ext uri="{FF2B5EF4-FFF2-40B4-BE49-F238E27FC236}">
                      <a16:creationId xmlns:a16="http://schemas.microsoft.com/office/drawing/2014/main" id="{8C5B10E9-7BEC-8EB3-E35B-D8118E37B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67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9" name="Oval 1020">
                  <a:extLst>
                    <a:ext uri="{FF2B5EF4-FFF2-40B4-BE49-F238E27FC236}">
                      <a16:creationId xmlns:a16="http://schemas.microsoft.com/office/drawing/2014/main" id="{DE1C9FE0-100E-F28C-5275-F144AF9BA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0" name="Oval 1021">
                  <a:extLst>
                    <a:ext uri="{FF2B5EF4-FFF2-40B4-BE49-F238E27FC236}">
                      <a16:creationId xmlns:a16="http://schemas.microsoft.com/office/drawing/2014/main" id="{0AF25591-23D7-B7E3-D20E-5454BB96B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83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1" name="Oval 1022">
                  <a:extLst>
                    <a:ext uri="{FF2B5EF4-FFF2-40B4-BE49-F238E27FC236}">
                      <a16:creationId xmlns:a16="http://schemas.microsoft.com/office/drawing/2014/main" id="{45110D64-4FF8-52F0-5CBE-A92CC468BB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4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2" name="Oval 1023">
                  <a:extLst>
                    <a:ext uri="{FF2B5EF4-FFF2-40B4-BE49-F238E27FC236}">
                      <a16:creationId xmlns:a16="http://schemas.microsoft.com/office/drawing/2014/main" id="{2DE4E82C-97CF-9064-72EC-827C4A1B1D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303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3" name="Oval 1024">
                  <a:extLst>
                    <a:ext uri="{FF2B5EF4-FFF2-40B4-BE49-F238E27FC236}">
                      <a16:creationId xmlns:a16="http://schemas.microsoft.com/office/drawing/2014/main" id="{2DEDF6FD-2494-F24C-9506-6D7233758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1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4" name="Oval 1025">
                  <a:extLst>
                    <a:ext uri="{FF2B5EF4-FFF2-40B4-BE49-F238E27FC236}">
                      <a16:creationId xmlns:a16="http://schemas.microsoft.com/office/drawing/2014/main" id="{D58B913A-50F9-A658-7696-1A2C9A5DCF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7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5" name="Oval 1026">
                  <a:extLst>
                    <a:ext uri="{FF2B5EF4-FFF2-40B4-BE49-F238E27FC236}">
                      <a16:creationId xmlns:a16="http://schemas.microsoft.com/office/drawing/2014/main" id="{7164409F-7E0C-1A7B-6460-DDC7D9BA0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300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6" name="Oval 1027">
                  <a:extLst>
                    <a:ext uri="{FF2B5EF4-FFF2-40B4-BE49-F238E27FC236}">
                      <a16:creationId xmlns:a16="http://schemas.microsoft.com/office/drawing/2014/main" id="{727C65FF-D310-D04D-9333-854EFAEC8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11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7" name="Oval 1028">
                  <a:extLst>
                    <a:ext uri="{FF2B5EF4-FFF2-40B4-BE49-F238E27FC236}">
                      <a16:creationId xmlns:a16="http://schemas.microsoft.com/office/drawing/2014/main" id="{160E930E-C805-0611-02A0-610CB434CD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22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8" name="Oval 1029">
                  <a:extLst>
                    <a:ext uri="{FF2B5EF4-FFF2-40B4-BE49-F238E27FC236}">
                      <a16:creationId xmlns:a16="http://schemas.microsoft.com/office/drawing/2014/main" id="{83F5E5B3-3FDE-AA13-C051-25ECAAA04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658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9" name="Oval 1030">
                  <a:extLst>
                    <a:ext uri="{FF2B5EF4-FFF2-40B4-BE49-F238E27FC236}">
                      <a16:creationId xmlns:a16="http://schemas.microsoft.com/office/drawing/2014/main" id="{6C78521C-5E8B-CF82-F0D7-9BCBF27A3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5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0" name="Oval 1031">
                  <a:extLst>
                    <a:ext uri="{FF2B5EF4-FFF2-40B4-BE49-F238E27FC236}">
                      <a16:creationId xmlns:a16="http://schemas.microsoft.com/office/drawing/2014/main" id="{84BD2D5E-B9AF-994E-674C-5626EB0F40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22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1" name="Oval 1032">
                  <a:extLst>
                    <a:ext uri="{FF2B5EF4-FFF2-40B4-BE49-F238E27FC236}">
                      <a16:creationId xmlns:a16="http://schemas.microsoft.com/office/drawing/2014/main" id="{2152D28C-88CE-24CC-4F0A-4C68F0308B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308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2" name="Oval 1033">
                  <a:extLst>
                    <a:ext uri="{FF2B5EF4-FFF2-40B4-BE49-F238E27FC236}">
                      <a16:creationId xmlns:a16="http://schemas.microsoft.com/office/drawing/2014/main" id="{AA68F2FA-8B83-D0EB-A402-5DB496D90E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07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3" name="Oval 1034">
                  <a:extLst>
                    <a:ext uri="{FF2B5EF4-FFF2-40B4-BE49-F238E27FC236}">
                      <a16:creationId xmlns:a16="http://schemas.microsoft.com/office/drawing/2014/main" id="{50FE8E76-6825-CB0B-2BD7-4AFE14588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7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4" name="Oval 1035">
                  <a:extLst>
                    <a:ext uri="{FF2B5EF4-FFF2-40B4-BE49-F238E27FC236}">
                      <a16:creationId xmlns:a16="http://schemas.microsoft.com/office/drawing/2014/main" id="{8E5D9328-00D5-5D1D-0D4B-C6DA0372C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5" name="Oval 1036">
                  <a:extLst>
                    <a:ext uri="{FF2B5EF4-FFF2-40B4-BE49-F238E27FC236}">
                      <a16:creationId xmlns:a16="http://schemas.microsoft.com/office/drawing/2014/main" id="{4457D3F3-A400-C76C-26EC-F961352B5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7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6" name="Oval 1037">
                  <a:extLst>
                    <a:ext uri="{FF2B5EF4-FFF2-40B4-BE49-F238E27FC236}">
                      <a16:creationId xmlns:a16="http://schemas.microsoft.com/office/drawing/2014/main" id="{9FD58BAC-D356-C1D7-60BB-10E6DC2E3D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94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7" name="Oval 1038">
                  <a:extLst>
                    <a:ext uri="{FF2B5EF4-FFF2-40B4-BE49-F238E27FC236}">
                      <a16:creationId xmlns:a16="http://schemas.microsoft.com/office/drawing/2014/main" id="{CE874C9A-61F4-1AF5-B5FA-5E5ED4B65A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75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8" name="Oval 1039">
                  <a:extLst>
                    <a:ext uri="{FF2B5EF4-FFF2-40B4-BE49-F238E27FC236}">
                      <a16:creationId xmlns:a16="http://schemas.microsoft.com/office/drawing/2014/main" id="{04255BA7-FEF2-36EB-2AED-AAF7CC523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" y="278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9" name="Oval 1040">
                  <a:extLst>
                    <a:ext uri="{FF2B5EF4-FFF2-40B4-BE49-F238E27FC236}">
                      <a16:creationId xmlns:a16="http://schemas.microsoft.com/office/drawing/2014/main" id="{1FA5BC4A-1861-6B29-B883-8D2327AC4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98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0" name="Oval 1041">
                  <a:extLst>
                    <a:ext uri="{FF2B5EF4-FFF2-40B4-BE49-F238E27FC236}">
                      <a16:creationId xmlns:a16="http://schemas.microsoft.com/office/drawing/2014/main" id="{F73543C6-10C4-F6B6-B554-5C2C3DF29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55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1" name="Oval 1042">
                  <a:extLst>
                    <a:ext uri="{FF2B5EF4-FFF2-40B4-BE49-F238E27FC236}">
                      <a16:creationId xmlns:a16="http://schemas.microsoft.com/office/drawing/2014/main" id="{3412242E-B18B-5401-01CB-FDCE552BA5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65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2" name="Oval 1043">
                  <a:extLst>
                    <a:ext uri="{FF2B5EF4-FFF2-40B4-BE49-F238E27FC236}">
                      <a16:creationId xmlns:a16="http://schemas.microsoft.com/office/drawing/2014/main" id="{5476F9B8-427A-CA0E-F8FA-2504D1D68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98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3" name="Oval 1044">
                  <a:extLst>
                    <a:ext uri="{FF2B5EF4-FFF2-40B4-BE49-F238E27FC236}">
                      <a16:creationId xmlns:a16="http://schemas.microsoft.com/office/drawing/2014/main" id="{9C5BB097-8057-04C8-84D3-A99922F679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4" name="Oval 1045">
                  <a:extLst>
                    <a:ext uri="{FF2B5EF4-FFF2-40B4-BE49-F238E27FC236}">
                      <a16:creationId xmlns:a16="http://schemas.microsoft.com/office/drawing/2014/main" id="{612B512F-869C-656E-57EC-3FE824974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94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5" name="Oval 1046">
                  <a:extLst>
                    <a:ext uri="{FF2B5EF4-FFF2-40B4-BE49-F238E27FC236}">
                      <a16:creationId xmlns:a16="http://schemas.microsoft.com/office/drawing/2014/main" id="{A639D5C2-4949-4CDC-01B2-E413DAB5B2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310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6" name="Oval 1047">
                  <a:extLst>
                    <a:ext uri="{FF2B5EF4-FFF2-40B4-BE49-F238E27FC236}">
                      <a16:creationId xmlns:a16="http://schemas.microsoft.com/office/drawing/2014/main" id="{27FA611B-3451-00E4-0D10-99A26DAFA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75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7" name="Oval 1048">
                  <a:extLst>
                    <a:ext uri="{FF2B5EF4-FFF2-40B4-BE49-F238E27FC236}">
                      <a16:creationId xmlns:a16="http://schemas.microsoft.com/office/drawing/2014/main" id="{4DB61734-66A8-A15D-D57F-FD35EDDCD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8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8" name="Oval 1049">
                  <a:extLst>
                    <a:ext uri="{FF2B5EF4-FFF2-40B4-BE49-F238E27FC236}">
                      <a16:creationId xmlns:a16="http://schemas.microsoft.com/office/drawing/2014/main" id="{31A1CA20-1D24-29BF-FAEE-6EB78BBCE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312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9" name="Oval 1050">
                  <a:extLst>
                    <a:ext uri="{FF2B5EF4-FFF2-40B4-BE49-F238E27FC236}">
                      <a16:creationId xmlns:a16="http://schemas.microsoft.com/office/drawing/2014/main" id="{A06A3A09-BFC1-20B6-9493-5EFD0B2D4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3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0" name="Oval 1051">
                  <a:extLst>
                    <a:ext uri="{FF2B5EF4-FFF2-40B4-BE49-F238E27FC236}">
                      <a16:creationId xmlns:a16="http://schemas.microsoft.com/office/drawing/2014/main" id="{4575D465-FACA-A5CE-23C2-0DA0D78D82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318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1" name="Oval 1052">
                  <a:extLst>
                    <a:ext uri="{FF2B5EF4-FFF2-40B4-BE49-F238E27FC236}">
                      <a16:creationId xmlns:a16="http://schemas.microsoft.com/office/drawing/2014/main" id="{3DEFA934-17E6-92DD-B7D9-4B13AACF56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320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2" name="Oval 1053">
                  <a:extLst>
                    <a:ext uri="{FF2B5EF4-FFF2-40B4-BE49-F238E27FC236}">
                      <a16:creationId xmlns:a16="http://schemas.microsoft.com/office/drawing/2014/main" id="{F2D2CF0B-72A6-B264-4A9E-E3360903B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10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3" name="Oval 1054">
                  <a:extLst>
                    <a:ext uri="{FF2B5EF4-FFF2-40B4-BE49-F238E27FC236}">
                      <a16:creationId xmlns:a16="http://schemas.microsoft.com/office/drawing/2014/main" id="{186DA152-748F-5A47-7B50-07CF2A2F5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1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4" name="Oval 1055">
                  <a:extLst>
                    <a:ext uri="{FF2B5EF4-FFF2-40B4-BE49-F238E27FC236}">
                      <a16:creationId xmlns:a16="http://schemas.microsoft.com/office/drawing/2014/main" id="{DA751DD5-AEBA-8E45-CED5-53ECA3A56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124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5" name="Oval 1056">
                  <a:extLst>
                    <a:ext uri="{FF2B5EF4-FFF2-40B4-BE49-F238E27FC236}">
                      <a16:creationId xmlns:a16="http://schemas.microsoft.com/office/drawing/2014/main" id="{E1C96ACF-83C8-4EED-EE19-A3F72C62A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09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6" name="Oval 1057">
                  <a:extLst>
                    <a:ext uri="{FF2B5EF4-FFF2-40B4-BE49-F238E27FC236}">
                      <a16:creationId xmlns:a16="http://schemas.microsoft.com/office/drawing/2014/main" id="{DDB665FC-6914-856A-B67D-F55D9760BB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250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7" name="Oval 1058">
                  <a:extLst>
                    <a:ext uri="{FF2B5EF4-FFF2-40B4-BE49-F238E27FC236}">
                      <a16:creationId xmlns:a16="http://schemas.microsoft.com/office/drawing/2014/main" id="{7793D4CA-97AD-9F07-2112-C418CDA14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23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8" name="Oval 1059">
                  <a:extLst>
                    <a:ext uri="{FF2B5EF4-FFF2-40B4-BE49-F238E27FC236}">
                      <a16:creationId xmlns:a16="http://schemas.microsoft.com/office/drawing/2014/main" id="{1A4184D9-D28C-2E09-6ABC-A26D2FE7E8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04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9" name="Oval 1060">
                  <a:extLst>
                    <a:ext uri="{FF2B5EF4-FFF2-40B4-BE49-F238E27FC236}">
                      <a16:creationId xmlns:a16="http://schemas.microsoft.com/office/drawing/2014/main" id="{934CC360-2862-3230-E213-7DF6DAA7B8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55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0" name="Oval 1061">
                  <a:extLst>
                    <a:ext uri="{FF2B5EF4-FFF2-40B4-BE49-F238E27FC236}">
                      <a16:creationId xmlns:a16="http://schemas.microsoft.com/office/drawing/2014/main" id="{F197C422-4A04-91C0-F5CB-CF86153C8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298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1" name="Oval 1062">
                  <a:extLst>
                    <a:ext uri="{FF2B5EF4-FFF2-40B4-BE49-F238E27FC236}">
                      <a16:creationId xmlns:a16="http://schemas.microsoft.com/office/drawing/2014/main" id="{CE78BCE4-5627-82E9-DE92-85020DB47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2" name="Oval 1063">
                  <a:extLst>
                    <a:ext uri="{FF2B5EF4-FFF2-40B4-BE49-F238E27FC236}">
                      <a16:creationId xmlns:a16="http://schemas.microsoft.com/office/drawing/2014/main" id="{AA779095-573A-434A-4DCE-F9D1C897B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06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3" name="Oval 1064">
                  <a:extLst>
                    <a:ext uri="{FF2B5EF4-FFF2-40B4-BE49-F238E27FC236}">
                      <a16:creationId xmlns:a16="http://schemas.microsoft.com/office/drawing/2014/main" id="{B33E1554-035D-49DC-D0E6-49E21216A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2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4" name="Oval 1065">
                  <a:extLst>
                    <a:ext uri="{FF2B5EF4-FFF2-40B4-BE49-F238E27FC236}">
                      <a16:creationId xmlns:a16="http://schemas.microsoft.com/office/drawing/2014/main" id="{C7A9EC90-58F8-AC27-75D1-BDA98FA13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309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5" name="Oval 1066">
                  <a:extLst>
                    <a:ext uri="{FF2B5EF4-FFF2-40B4-BE49-F238E27FC236}">
                      <a16:creationId xmlns:a16="http://schemas.microsoft.com/office/drawing/2014/main" id="{3977EBE6-99FD-093D-2364-F1AA2A1F6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297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6" name="Oval 1067">
                  <a:extLst>
                    <a:ext uri="{FF2B5EF4-FFF2-40B4-BE49-F238E27FC236}">
                      <a16:creationId xmlns:a16="http://schemas.microsoft.com/office/drawing/2014/main" id="{D6A917F7-9F0E-BCF9-05C0-E34277C9A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08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7" name="Oval 1068">
                  <a:extLst>
                    <a:ext uri="{FF2B5EF4-FFF2-40B4-BE49-F238E27FC236}">
                      <a16:creationId xmlns:a16="http://schemas.microsoft.com/office/drawing/2014/main" id="{0B535005-2649-C825-853F-3C60CEE4D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6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8" name="Oval 1069">
                  <a:extLst>
                    <a:ext uri="{FF2B5EF4-FFF2-40B4-BE49-F238E27FC236}">
                      <a16:creationId xmlns:a16="http://schemas.microsoft.com/office/drawing/2014/main" id="{6BD178B9-E8E7-20D0-0E44-6B8BC9A90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05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9" name="Oval 1070">
                  <a:extLst>
                    <a:ext uri="{FF2B5EF4-FFF2-40B4-BE49-F238E27FC236}">
                      <a16:creationId xmlns:a16="http://schemas.microsoft.com/office/drawing/2014/main" id="{2B4DA999-81FE-58E6-4755-B2D3D844A0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311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0" name="Oval 1071">
                  <a:extLst>
                    <a:ext uri="{FF2B5EF4-FFF2-40B4-BE49-F238E27FC236}">
                      <a16:creationId xmlns:a16="http://schemas.microsoft.com/office/drawing/2014/main" id="{D7E7C192-7C4E-B4ED-CCC4-E3CAE6955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1" name="Oval 1072">
                  <a:extLst>
                    <a:ext uri="{FF2B5EF4-FFF2-40B4-BE49-F238E27FC236}">
                      <a16:creationId xmlns:a16="http://schemas.microsoft.com/office/drawing/2014/main" id="{EBDAE9CC-C54A-4E86-7BA7-F819FD498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4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2" name="Oval 1073">
                  <a:extLst>
                    <a:ext uri="{FF2B5EF4-FFF2-40B4-BE49-F238E27FC236}">
                      <a16:creationId xmlns:a16="http://schemas.microsoft.com/office/drawing/2014/main" id="{C67109F1-BD0B-9938-F5AA-38D6573638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69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3" name="Oval 1074">
                  <a:extLst>
                    <a:ext uri="{FF2B5EF4-FFF2-40B4-BE49-F238E27FC236}">
                      <a16:creationId xmlns:a16="http://schemas.microsoft.com/office/drawing/2014/main" id="{8F8EE0E8-F663-88F9-B296-A01D78BA2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68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4" name="Oval 1075">
                  <a:extLst>
                    <a:ext uri="{FF2B5EF4-FFF2-40B4-BE49-F238E27FC236}">
                      <a16:creationId xmlns:a16="http://schemas.microsoft.com/office/drawing/2014/main" id="{24EB2B9E-1986-C8C0-BF2E-B8C62A581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8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5" name="Oval 1076">
                  <a:extLst>
                    <a:ext uri="{FF2B5EF4-FFF2-40B4-BE49-F238E27FC236}">
                      <a16:creationId xmlns:a16="http://schemas.microsoft.com/office/drawing/2014/main" id="{027E754C-4156-10B8-A447-0C2D7FC21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6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6" name="Oval 1077">
                  <a:extLst>
                    <a:ext uri="{FF2B5EF4-FFF2-40B4-BE49-F238E27FC236}">
                      <a16:creationId xmlns:a16="http://schemas.microsoft.com/office/drawing/2014/main" id="{3BAC2001-F8DA-2146-B37C-4C8479B39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322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7" name="Oval 1078">
                  <a:extLst>
                    <a:ext uri="{FF2B5EF4-FFF2-40B4-BE49-F238E27FC236}">
                      <a16:creationId xmlns:a16="http://schemas.microsoft.com/office/drawing/2014/main" id="{8269874C-10FD-313A-6E77-1E0A84AB9B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7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8" name="Oval 1079">
                  <a:extLst>
                    <a:ext uri="{FF2B5EF4-FFF2-40B4-BE49-F238E27FC236}">
                      <a16:creationId xmlns:a16="http://schemas.microsoft.com/office/drawing/2014/main" id="{70C3EC21-720E-7329-109C-C6510C808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94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9" name="Oval 1080">
                  <a:extLst>
                    <a:ext uri="{FF2B5EF4-FFF2-40B4-BE49-F238E27FC236}">
                      <a16:creationId xmlns:a16="http://schemas.microsoft.com/office/drawing/2014/main" id="{FE79833E-BF9A-9221-DCCF-6A6FF0D9E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26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0" name="Oval 1081">
                  <a:extLst>
                    <a:ext uri="{FF2B5EF4-FFF2-40B4-BE49-F238E27FC236}">
                      <a16:creationId xmlns:a16="http://schemas.microsoft.com/office/drawing/2014/main" id="{D0D85EC4-5917-AC1E-F299-09322296B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311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1" name="Oval 1082">
                  <a:extLst>
                    <a:ext uri="{FF2B5EF4-FFF2-40B4-BE49-F238E27FC236}">
                      <a16:creationId xmlns:a16="http://schemas.microsoft.com/office/drawing/2014/main" id="{BD524DE4-58B4-F168-202D-253E22D9E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323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2" name="Oval 1083">
                  <a:extLst>
                    <a:ext uri="{FF2B5EF4-FFF2-40B4-BE49-F238E27FC236}">
                      <a16:creationId xmlns:a16="http://schemas.microsoft.com/office/drawing/2014/main" id="{1602EF59-380B-E84F-3710-54505CC5CC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8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3" name="Oval 1084">
                  <a:extLst>
                    <a:ext uri="{FF2B5EF4-FFF2-40B4-BE49-F238E27FC236}">
                      <a16:creationId xmlns:a16="http://schemas.microsoft.com/office/drawing/2014/main" id="{991D19B6-E4F0-8267-8039-04594CE6ED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7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4" name="Oval 1085">
                  <a:extLst>
                    <a:ext uri="{FF2B5EF4-FFF2-40B4-BE49-F238E27FC236}">
                      <a16:creationId xmlns:a16="http://schemas.microsoft.com/office/drawing/2014/main" id="{19597FAE-C6DC-E051-A302-31790D6235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05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5" name="Oval 1086">
                  <a:extLst>
                    <a:ext uri="{FF2B5EF4-FFF2-40B4-BE49-F238E27FC236}">
                      <a16:creationId xmlns:a16="http://schemas.microsoft.com/office/drawing/2014/main" id="{ED8CFD29-38B7-6107-93E1-ABA49798F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23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6" name="Oval 1087">
                  <a:extLst>
                    <a:ext uri="{FF2B5EF4-FFF2-40B4-BE49-F238E27FC236}">
                      <a16:creationId xmlns:a16="http://schemas.microsoft.com/office/drawing/2014/main" id="{AE13C0DF-EAC0-F495-31A1-3579957FD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99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7" name="Oval 1088">
                  <a:extLst>
                    <a:ext uri="{FF2B5EF4-FFF2-40B4-BE49-F238E27FC236}">
                      <a16:creationId xmlns:a16="http://schemas.microsoft.com/office/drawing/2014/main" id="{0718C73B-5E46-255D-46A7-35539521EE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322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8" name="Oval 1089">
                  <a:extLst>
                    <a:ext uri="{FF2B5EF4-FFF2-40B4-BE49-F238E27FC236}">
                      <a16:creationId xmlns:a16="http://schemas.microsoft.com/office/drawing/2014/main" id="{DC356846-1686-F628-655A-2D9A75363E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3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9" name="Oval 1090">
                  <a:extLst>
                    <a:ext uri="{FF2B5EF4-FFF2-40B4-BE49-F238E27FC236}">
                      <a16:creationId xmlns:a16="http://schemas.microsoft.com/office/drawing/2014/main" id="{4FE3D2E8-C58F-362A-CE6F-93E309546D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9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0" name="Oval 1091">
                  <a:extLst>
                    <a:ext uri="{FF2B5EF4-FFF2-40B4-BE49-F238E27FC236}">
                      <a16:creationId xmlns:a16="http://schemas.microsoft.com/office/drawing/2014/main" id="{2E8B5576-FD83-07BC-D5B3-E027F0A92D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321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1" name="Oval 1092">
                  <a:extLst>
                    <a:ext uri="{FF2B5EF4-FFF2-40B4-BE49-F238E27FC236}">
                      <a16:creationId xmlns:a16="http://schemas.microsoft.com/office/drawing/2014/main" id="{CFE7A9F7-79CB-CB9C-7E77-46174CBB0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28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2" name="Oval 1093">
                  <a:extLst>
                    <a:ext uri="{FF2B5EF4-FFF2-40B4-BE49-F238E27FC236}">
                      <a16:creationId xmlns:a16="http://schemas.microsoft.com/office/drawing/2014/main" id="{4279E16B-5900-FA4A-CCC9-29832AACB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3" name="Oval 1094">
                  <a:extLst>
                    <a:ext uri="{FF2B5EF4-FFF2-40B4-BE49-F238E27FC236}">
                      <a16:creationId xmlns:a16="http://schemas.microsoft.com/office/drawing/2014/main" id="{8AC858AB-7C97-1D02-0E91-279EC91A6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5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4" name="Oval 1095">
                  <a:extLst>
                    <a:ext uri="{FF2B5EF4-FFF2-40B4-BE49-F238E27FC236}">
                      <a16:creationId xmlns:a16="http://schemas.microsoft.com/office/drawing/2014/main" id="{A99BD7CF-A461-56E3-2E1C-D5C745A42E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0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5" name="Oval 1096">
                  <a:extLst>
                    <a:ext uri="{FF2B5EF4-FFF2-40B4-BE49-F238E27FC236}">
                      <a16:creationId xmlns:a16="http://schemas.microsoft.com/office/drawing/2014/main" id="{85936AC9-3438-8426-5F31-F92515333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05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6" name="Oval 1097">
                  <a:extLst>
                    <a:ext uri="{FF2B5EF4-FFF2-40B4-BE49-F238E27FC236}">
                      <a16:creationId xmlns:a16="http://schemas.microsoft.com/office/drawing/2014/main" id="{9832E175-8636-C9D9-C3EA-9BB87C182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7" name="Oval 1098">
                  <a:extLst>
                    <a:ext uri="{FF2B5EF4-FFF2-40B4-BE49-F238E27FC236}">
                      <a16:creationId xmlns:a16="http://schemas.microsoft.com/office/drawing/2014/main" id="{90E1F64A-0C6D-3F8D-5EF9-4B67488AF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321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8" name="Oval 1099">
                  <a:extLst>
                    <a:ext uri="{FF2B5EF4-FFF2-40B4-BE49-F238E27FC236}">
                      <a16:creationId xmlns:a16="http://schemas.microsoft.com/office/drawing/2014/main" id="{B0061659-95A6-5BB4-6D55-274C7840E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300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9" name="Oval 1100">
                  <a:extLst>
                    <a:ext uri="{FF2B5EF4-FFF2-40B4-BE49-F238E27FC236}">
                      <a16:creationId xmlns:a16="http://schemas.microsoft.com/office/drawing/2014/main" id="{B50BBF9A-34D2-61B9-CF94-2B3E56E75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3217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0" name="Oval 1101">
                  <a:extLst>
                    <a:ext uri="{FF2B5EF4-FFF2-40B4-BE49-F238E27FC236}">
                      <a16:creationId xmlns:a16="http://schemas.microsoft.com/office/drawing/2014/main" id="{B72354DF-FB37-020B-9282-CA74D7B4A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06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1" name="Oval 1102">
                  <a:extLst>
                    <a:ext uri="{FF2B5EF4-FFF2-40B4-BE49-F238E27FC236}">
                      <a16:creationId xmlns:a16="http://schemas.microsoft.com/office/drawing/2014/main" id="{3D46737E-BB20-EB5B-A6D0-F97C7331F1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2" name="Oval 1103">
                  <a:extLst>
                    <a:ext uri="{FF2B5EF4-FFF2-40B4-BE49-F238E27FC236}">
                      <a16:creationId xmlns:a16="http://schemas.microsoft.com/office/drawing/2014/main" id="{D337269C-8E2C-F68A-FEE8-0FEBD5034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5" y="318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3" name="Oval 1104">
                  <a:extLst>
                    <a:ext uri="{FF2B5EF4-FFF2-40B4-BE49-F238E27FC236}">
                      <a16:creationId xmlns:a16="http://schemas.microsoft.com/office/drawing/2014/main" id="{FCC40290-3C1C-5944-A99C-783CCCFB2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72"/>
                  <a:ext cx="32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4" name="Oval 1105">
                  <a:extLst>
                    <a:ext uri="{FF2B5EF4-FFF2-40B4-BE49-F238E27FC236}">
                      <a16:creationId xmlns:a16="http://schemas.microsoft.com/office/drawing/2014/main" id="{41DE2094-1D3D-668A-5E5B-B2D6E9A165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305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5" name="Oval 1106">
                  <a:extLst>
                    <a:ext uri="{FF2B5EF4-FFF2-40B4-BE49-F238E27FC236}">
                      <a16:creationId xmlns:a16="http://schemas.microsoft.com/office/drawing/2014/main" id="{2A5F185D-F9AB-658F-87E3-6604E44375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308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6" name="Oval 1107">
                  <a:extLst>
                    <a:ext uri="{FF2B5EF4-FFF2-40B4-BE49-F238E27FC236}">
                      <a16:creationId xmlns:a16="http://schemas.microsoft.com/office/drawing/2014/main" id="{2329164E-7F20-672C-1264-AA5F066CF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326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7" name="Oval 1108">
                  <a:extLst>
                    <a:ext uri="{FF2B5EF4-FFF2-40B4-BE49-F238E27FC236}">
                      <a16:creationId xmlns:a16="http://schemas.microsoft.com/office/drawing/2014/main" id="{414D97BA-2508-CDD7-61EC-73E185470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00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8" name="Oval 1109">
                  <a:extLst>
                    <a:ext uri="{FF2B5EF4-FFF2-40B4-BE49-F238E27FC236}">
                      <a16:creationId xmlns:a16="http://schemas.microsoft.com/office/drawing/2014/main" id="{E46E9924-3DC7-026A-7722-4556ACBA6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87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9" name="Oval 1110">
                  <a:extLst>
                    <a:ext uri="{FF2B5EF4-FFF2-40B4-BE49-F238E27FC236}">
                      <a16:creationId xmlns:a16="http://schemas.microsoft.com/office/drawing/2014/main" id="{57D19EC2-C2FD-CB8D-6882-5D6E3A726C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422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0" name="Oval 1111">
                  <a:extLst>
                    <a:ext uri="{FF2B5EF4-FFF2-40B4-BE49-F238E27FC236}">
                      <a16:creationId xmlns:a16="http://schemas.microsoft.com/office/drawing/2014/main" id="{31B693D1-4655-04A2-C079-48332F322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1" name="Oval 1112">
                  <a:extLst>
                    <a:ext uri="{FF2B5EF4-FFF2-40B4-BE49-F238E27FC236}">
                      <a16:creationId xmlns:a16="http://schemas.microsoft.com/office/drawing/2014/main" id="{BCFAEC6B-92FC-977C-B7B7-D5708D5FC6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321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2" name="Oval 1113">
                  <a:extLst>
                    <a:ext uri="{FF2B5EF4-FFF2-40B4-BE49-F238E27FC236}">
                      <a16:creationId xmlns:a16="http://schemas.microsoft.com/office/drawing/2014/main" id="{DF987D8A-7C40-8062-1AC8-FFFB17CB8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3" name="Oval 1114">
                  <a:extLst>
                    <a:ext uri="{FF2B5EF4-FFF2-40B4-BE49-F238E27FC236}">
                      <a16:creationId xmlns:a16="http://schemas.microsoft.com/office/drawing/2014/main" id="{ABC2BE02-A49C-7BF8-E24D-25ED66B35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65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4" name="Oval 1115">
                  <a:extLst>
                    <a:ext uri="{FF2B5EF4-FFF2-40B4-BE49-F238E27FC236}">
                      <a16:creationId xmlns:a16="http://schemas.microsoft.com/office/drawing/2014/main" id="{5743A65B-71EE-E018-1193-0B7226A0C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93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5" name="Oval 1116">
                  <a:extLst>
                    <a:ext uri="{FF2B5EF4-FFF2-40B4-BE49-F238E27FC236}">
                      <a16:creationId xmlns:a16="http://schemas.microsoft.com/office/drawing/2014/main" id="{2C2C18F9-F30C-5D1D-1C49-2F86F22C27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308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6" name="Oval 1117">
                  <a:extLst>
                    <a:ext uri="{FF2B5EF4-FFF2-40B4-BE49-F238E27FC236}">
                      <a16:creationId xmlns:a16="http://schemas.microsoft.com/office/drawing/2014/main" id="{FE5F5A69-B4A2-CE30-8298-5456E71CD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31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7" name="Oval 1118">
                  <a:extLst>
                    <a:ext uri="{FF2B5EF4-FFF2-40B4-BE49-F238E27FC236}">
                      <a16:creationId xmlns:a16="http://schemas.microsoft.com/office/drawing/2014/main" id="{E9DB4F64-E594-A87A-2165-8B40A0761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322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8" name="Oval 1119">
                  <a:extLst>
                    <a:ext uri="{FF2B5EF4-FFF2-40B4-BE49-F238E27FC236}">
                      <a16:creationId xmlns:a16="http://schemas.microsoft.com/office/drawing/2014/main" id="{946078F6-2E86-1503-7446-CF2E481F6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9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9" name="Oval 1120">
                  <a:extLst>
                    <a:ext uri="{FF2B5EF4-FFF2-40B4-BE49-F238E27FC236}">
                      <a16:creationId xmlns:a16="http://schemas.microsoft.com/office/drawing/2014/main" id="{AE26B9E1-C191-47C5-B8C4-C0C144ED6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23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0" name="Oval 1121">
                  <a:extLst>
                    <a:ext uri="{FF2B5EF4-FFF2-40B4-BE49-F238E27FC236}">
                      <a16:creationId xmlns:a16="http://schemas.microsoft.com/office/drawing/2014/main" id="{484D750E-053E-713F-4FCC-9E9A3758C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26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1" name="Oval 1122">
                  <a:extLst>
                    <a:ext uri="{FF2B5EF4-FFF2-40B4-BE49-F238E27FC236}">
                      <a16:creationId xmlns:a16="http://schemas.microsoft.com/office/drawing/2014/main" id="{9DCAD994-2A74-EC6D-58DB-42D5A49008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2" name="Oval 1123">
                  <a:extLst>
                    <a:ext uri="{FF2B5EF4-FFF2-40B4-BE49-F238E27FC236}">
                      <a16:creationId xmlns:a16="http://schemas.microsoft.com/office/drawing/2014/main" id="{8D41D5CD-B769-B1CB-E5E3-305E88187A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25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3" name="Oval 1124">
                  <a:extLst>
                    <a:ext uri="{FF2B5EF4-FFF2-40B4-BE49-F238E27FC236}">
                      <a16:creationId xmlns:a16="http://schemas.microsoft.com/office/drawing/2014/main" id="{2D44F517-0845-BF40-276B-22B0F7E5F6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4" name="Oval 1125">
                  <a:extLst>
                    <a:ext uri="{FF2B5EF4-FFF2-40B4-BE49-F238E27FC236}">
                      <a16:creationId xmlns:a16="http://schemas.microsoft.com/office/drawing/2014/main" id="{83CF08D6-DB12-5D82-D04E-B0BE56510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283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5" name="Oval 1126">
                  <a:extLst>
                    <a:ext uri="{FF2B5EF4-FFF2-40B4-BE49-F238E27FC236}">
                      <a16:creationId xmlns:a16="http://schemas.microsoft.com/office/drawing/2014/main" id="{98673181-6F2A-065A-1A4F-5DA9B6D8B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323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6" name="Oval 1127">
                  <a:extLst>
                    <a:ext uri="{FF2B5EF4-FFF2-40B4-BE49-F238E27FC236}">
                      <a16:creationId xmlns:a16="http://schemas.microsoft.com/office/drawing/2014/main" id="{EDFD9548-4AC0-1696-A9B7-2891E54B29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318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7" name="Oval 1128">
                  <a:extLst>
                    <a:ext uri="{FF2B5EF4-FFF2-40B4-BE49-F238E27FC236}">
                      <a16:creationId xmlns:a16="http://schemas.microsoft.com/office/drawing/2014/main" id="{986BE6CD-9631-8332-77C6-76D1A8611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01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8" name="Oval 1129">
                  <a:extLst>
                    <a:ext uri="{FF2B5EF4-FFF2-40B4-BE49-F238E27FC236}">
                      <a16:creationId xmlns:a16="http://schemas.microsoft.com/office/drawing/2014/main" id="{EAA89ACD-8CF7-64C0-A5D7-800C13146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27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9" name="Oval 1130">
                  <a:extLst>
                    <a:ext uri="{FF2B5EF4-FFF2-40B4-BE49-F238E27FC236}">
                      <a16:creationId xmlns:a16="http://schemas.microsoft.com/office/drawing/2014/main" id="{F869AB9C-9F7F-6A8D-E993-D66FA76E1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2976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0" name="Oval 1131">
                  <a:extLst>
                    <a:ext uri="{FF2B5EF4-FFF2-40B4-BE49-F238E27FC236}">
                      <a16:creationId xmlns:a16="http://schemas.microsoft.com/office/drawing/2014/main" id="{F292205C-37CC-ABF5-3C14-23B06455C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315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1" name="Oval 1132">
                  <a:extLst>
                    <a:ext uri="{FF2B5EF4-FFF2-40B4-BE49-F238E27FC236}">
                      <a16:creationId xmlns:a16="http://schemas.microsoft.com/office/drawing/2014/main" id="{1B2A260C-41DA-C948-36D3-CC9271A39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31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2" name="Oval 1133">
                  <a:extLst>
                    <a:ext uri="{FF2B5EF4-FFF2-40B4-BE49-F238E27FC236}">
                      <a16:creationId xmlns:a16="http://schemas.microsoft.com/office/drawing/2014/main" id="{A4C5436B-CEC7-D2C7-2F51-6CCEE3A5A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308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3" name="Oval 1134">
                  <a:extLst>
                    <a:ext uri="{FF2B5EF4-FFF2-40B4-BE49-F238E27FC236}">
                      <a16:creationId xmlns:a16="http://schemas.microsoft.com/office/drawing/2014/main" id="{7FBDBA4C-6DB6-2C6D-DE4A-207C40D485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" y="317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4" name="Oval 1135">
                  <a:extLst>
                    <a:ext uri="{FF2B5EF4-FFF2-40B4-BE49-F238E27FC236}">
                      <a16:creationId xmlns:a16="http://schemas.microsoft.com/office/drawing/2014/main" id="{8B8E7E43-EB3C-EC3B-200F-07E4393B9B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318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5" name="Oval 1136">
                  <a:extLst>
                    <a:ext uri="{FF2B5EF4-FFF2-40B4-BE49-F238E27FC236}">
                      <a16:creationId xmlns:a16="http://schemas.microsoft.com/office/drawing/2014/main" id="{AFD7E3F2-6830-3207-3618-2FBA078AA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318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6" name="Oval 1137">
                  <a:extLst>
                    <a:ext uri="{FF2B5EF4-FFF2-40B4-BE49-F238E27FC236}">
                      <a16:creationId xmlns:a16="http://schemas.microsoft.com/office/drawing/2014/main" id="{E0CB52F2-6A4C-69E3-F53C-C42BB4AD6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3135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7" name="Oval 1138">
                  <a:extLst>
                    <a:ext uri="{FF2B5EF4-FFF2-40B4-BE49-F238E27FC236}">
                      <a16:creationId xmlns:a16="http://schemas.microsoft.com/office/drawing/2014/main" id="{E5A3483D-71C9-87B6-879B-86F7BA8CA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74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8" name="Oval 1139">
                  <a:extLst>
                    <a:ext uri="{FF2B5EF4-FFF2-40B4-BE49-F238E27FC236}">
                      <a16:creationId xmlns:a16="http://schemas.microsoft.com/office/drawing/2014/main" id="{2A4E7A99-DB80-FA99-7997-91B01C539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9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9" name="Oval 1140">
                  <a:extLst>
                    <a:ext uri="{FF2B5EF4-FFF2-40B4-BE49-F238E27FC236}">
                      <a16:creationId xmlns:a16="http://schemas.microsoft.com/office/drawing/2014/main" id="{ADA9BD7B-278C-8443-D5B9-17573067E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324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0" name="Oval 1141">
                  <a:extLst>
                    <a:ext uri="{FF2B5EF4-FFF2-40B4-BE49-F238E27FC236}">
                      <a16:creationId xmlns:a16="http://schemas.microsoft.com/office/drawing/2014/main" id="{2B8B20F8-48E6-FA1F-7804-239A67954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3" y="2965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1" name="Oval 1142">
                  <a:extLst>
                    <a:ext uri="{FF2B5EF4-FFF2-40B4-BE49-F238E27FC236}">
                      <a16:creationId xmlns:a16="http://schemas.microsoft.com/office/drawing/2014/main" id="{349E85AB-2B7A-DBAC-8B81-0EB26E62B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279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2" name="Oval 1143">
                  <a:extLst>
                    <a:ext uri="{FF2B5EF4-FFF2-40B4-BE49-F238E27FC236}">
                      <a16:creationId xmlns:a16="http://schemas.microsoft.com/office/drawing/2014/main" id="{9151A1D9-5FA1-918D-37CA-BA78B1D17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280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3" name="Oval 1144">
                  <a:extLst>
                    <a:ext uri="{FF2B5EF4-FFF2-40B4-BE49-F238E27FC236}">
                      <a16:creationId xmlns:a16="http://schemas.microsoft.com/office/drawing/2014/main" id="{CCC5259C-48EC-0C19-1510-D8DE60F320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20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4" name="Oval 1145">
                  <a:extLst>
                    <a:ext uri="{FF2B5EF4-FFF2-40B4-BE49-F238E27FC236}">
                      <a16:creationId xmlns:a16="http://schemas.microsoft.com/office/drawing/2014/main" id="{0991243A-3211-B5DA-AD2B-A26F74CFF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4" y="308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5" name="Oval 1146">
                  <a:extLst>
                    <a:ext uri="{FF2B5EF4-FFF2-40B4-BE49-F238E27FC236}">
                      <a16:creationId xmlns:a16="http://schemas.microsoft.com/office/drawing/2014/main" id="{5A312747-7711-A171-126D-5232939D2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976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6" name="Oval 1147">
                  <a:extLst>
                    <a:ext uri="{FF2B5EF4-FFF2-40B4-BE49-F238E27FC236}">
                      <a16:creationId xmlns:a16="http://schemas.microsoft.com/office/drawing/2014/main" id="{F91FD62A-E42A-BB24-53BC-934D1F6D5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318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7" name="Oval 1148">
                  <a:extLst>
                    <a:ext uri="{FF2B5EF4-FFF2-40B4-BE49-F238E27FC236}">
                      <a16:creationId xmlns:a16="http://schemas.microsoft.com/office/drawing/2014/main" id="{3235169F-AA39-BB60-9B70-5DD6C9B6E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305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8" name="Oval 1149">
                  <a:extLst>
                    <a:ext uri="{FF2B5EF4-FFF2-40B4-BE49-F238E27FC236}">
                      <a16:creationId xmlns:a16="http://schemas.microsoft.com/office/drawing/2014/main" id="{F4E9C671-9960-66D3-1B4B-39D820ED1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1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9" name="Oval 1150">
                  <a:extLst>
                    <a:ext uri="{FF2B5EF4-FFF2-40B4-BE49-F238E27FC236}">
                      <a16:creationId xmlns:a16="http://schemas.microsoft.com/office/drawing/2014/main" id="{A6320B6A-8E68-65E1-ED45-5856AF382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" y="323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0" name="Oval 1151">
                  <a:extLst>
                    <a:ext uri="{FF2B5EF4-FFF2-40B4-BE49-F238E27FC236}">
                      <a16:creationId xmlns:a16="http://schemas.microsoft.com/office/drawing/2014/main" id="{A92B4758-CFBE-EA2E-E9AB-ADE6C3607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305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1" name="Oval 1152">
                  <a:extLst>
                    <a:ext uri="{FF2B5EF4-FFF2-40B4-BE49-F238E27FC236}">
                      <a16:creationId xmlns:a16="http://schemas.microsoft.com/office/drawing/2014/main" id="{FF266A96-BAC0-3E2C-EC91-4C84B0958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10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2" name="Oval 1153">
                  <a:extLst>
                    <a:ext uri="{FF2B5EF4-FFF2-40B4-BE49-F238E27FC236}">
                      <a16:creationId xmlns:a16="http://schemas.microsoft.com/office/drawing/2014/main" id="{7B1FD9FE-5EFE-7C68-16FC-7F58EB8BE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240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3" name="Oval 1154">
                  <a:extLst>
                    <a:ext uri="{FF2B5EF4-FFF2-40B4-BE49-F238E27FC236}">
                      <a16:creationId xmlns:a16="http://schemas.microsoft.com/office/drawing/2014/main" id="{396A05A0-BB73-9E64-9A61-1AF0B21DD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29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4" name="Oval 1155">
                  <a:extLst>
                    <a:ext uri="{FF2B5EF4-FFF2-40B4-BE49-F238E27FC236}">
                      <a16:creationId xmlns:a16="http://schemas.microsoft.com/office/drawing/2014/main" id="{4E89D2EF-1F6F-68D4-A6DE-B5C1EC4491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316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5" name="Oval 1156">
                  <a:extLst>
                    <a:ext uri="{FF2B5EF4-FFF2-40B4-BE49-F238E27FC236}">
                      <a16:creationId xmlns:a16="http://schemas.microsoft.com/office/drawing/2014/main" id="{FFC8CD70-31B9-C42B-F765-963920984E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23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6" name="Oval 1157">
                  <a:extLst>
                    <a:ext uri="{FF2B5EF4-FFF2-40B4-BE49-F238E27FC236}">
                      <a16:creationId xmlns:a16="http://schemas.microsoft.com/office/drawing/2014/main" id="{FB2376A1-B0D9-BA54-616F-015DC02E3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7" name="Oval 1158">
                  <a:extLst>
                    <a:ext uri="{FF2B5EF4-FFF2-40B4-BE49-F238E27FC236}">
                      <a16:creationId xmlns:a16="http://schemas.microsoft.com/office/drawing/2014/main" id="{50A87A3D-487F-DDF1-57B2-0F04125E3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0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8" name="Oval 1159">
                  <a:extLst>
                    <a:ext uri="{FF2B5EF4-FFF2-40B4-BE49-F238E27FC236}">
                      <a16:creationId xmlns:a16="http://schemas.microsoft.com/office/drawing/2014/main" id="{246CCD6D-598B-D8B2-E47B-2E4E6D784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25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9" name="Oval 1160">
                  <a:extLst>
                    <a:ext uri="{FF2B5EF4-FFF2-40B4-BE49-F238E27FC236}">
                      <a16:creationId xmlns:a16="http://schemas.microsoft.com/office/drawing/2014/main" id="{2870EA86-EB8A-50CD-13BF-61DD95A29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307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0" name="Oval 1161">
                  <a:extLst>
                    <a:ext uri="{FF2B5EF4-FFF2-40B4-BE49-F238E27FC236}">
                      <a16:creationId xmlns:a16="http://schemas.microsoft.com/office/drawing/2014/main" id="{211F0739-2636-CB79-82B7-A01B41F46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8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1" name="Oval 1162">
                  <a:extLst>
                    <a:ext uri="{FF2B5EF4-FFF2-40B4-BE49-F238E27FC236}">
                      <a16:creationId xmlns:a16="http://schemas.microsoft.com/office/drawing/2014/main" id="{263850DC-25EF-1539-4B2C-9FB8D456D8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19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2" name="Oval 1163">
                  <a:extLst>
                    <a:ext uri="{FF2B5EF4-FFF2-40B4-BE49-F238E27FC236}">
                      <a16:creationId xmlns:a16="http://schemas.microsoft.com/office/drawing/2014/main" id="{F4342305-6543-01E6-A8D9-2B7691B69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6" y="321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3" name="Oval 1164">
                  <a:extLst>
                    <a:ext uri="{FF2B5EF4-FFF2-40B4-BE49-F238E27FC236}">
                      <a16:creationId xmlns:a16="http://schemas.microsoft.com/office/drawing/2014/main" id="{778214C5-202A-A94B-EFB4-AF0ABCCDD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319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4" name="Oval 1165">
                  <a:extLst>
                    <a:ext uri="{FF2B5EF4-FFF2-40B4-BE49-F238E27FC236}">
                      <a16:creationId xmlns:a16="http://schemas.microsoft.com/office/drawing/2014/main" id="{19DEE3B9-BDD1-047B-A4DA-4FA38B8A1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3167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5" name="Oval 1166">
                  <a:extLst>
                    <a:ext uri="{FF2B5EF4-FFF2-40B4-BE49-F238E27FC236}">
                      <a16:creationId xmlns:a16="http://schemas.microsoft.com/office/drawing/2014/main" id="{14FE5257-01FF-61DD-BECC-70EFF4B30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323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6" name="Oval 1167">
                  <a:extLst>
                    <a:ext uri="{FF2B5EF4-FFF2-40B4-BE49-F238E27FC236}">
                      <a16:creationId xmlns:a16="http://schemas.microsoft.com/office/drawing/2014/main" id="{CA8E20F2-53C9-AD9A-8DDE-596D7CF1C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3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7" name="Oval 1168">
                  <a:extLst>
                    <a:ext uri="{FF2B5EF4-FFF2-40B4-BE49-F238E27FC236}">
                      <a16:creationId xmlns:a16="http://schemas.microsoft.com/office/drawing/2014/main" id="{F1B35C43-50CE-3234-EE4F-66AADAA9D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11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8" name="Oval 1169">
                  <a:extLst>
                    <a:ext uri="{FF2B5EF4-FFF2-40B4-BE49-F238E27FC236}">
                      <a16:creationId xmlns:a16="http://schemas.microsoft.com/office/drawing/2014/main" id="{CE16DD9A-8E57-8AA5-CD61-B2E3CA684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9" name="Oval 1170">
                  <a:extLst>
                    <a:ext uri="{FF2B5EF4-FFF2-40B4-BE49-F238E27FC236}">
                      <a16:creationId xmlns:a16="http://schemas.microsoft.com/office/drawing/2014/main" id="{DE62D375-FAB0-BBC6-96F5-925BD411BD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321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0" name="Oval 1171">
                  <a:extLst>
                    <a:ext uri="{FF2B5EF4-FFF2-40B4-BE49-F238E27FC236}">
                      <a16:creationId xmlns:a16="http://schemas.microsoft.com/office/drawing/2014/main" id="{C82D6404-724D-D4E0-3757-0A66278C4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9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1" name="Oval 1172">
                  <a:extLst>
                    <a:ext uri="{FF2B5EF4-FFF2-40B4-BE49-F238E27FC236}">
                      <a16:creationId xmlns:a16="http://schemas.microsoft.com/office/drawing/2014/main" id="{A0525E01-8645-0EC3-7E47-558523EF5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255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2" name="Oval 1173">
                  <a:extLst>
                    <a:ext uri="{FF2B5EF4-FFF2-40B4-BE49-F238E27FC236}">
                      <a16:creationId xmlns:a16="http://schemas.microsoft.com/office/drawing/2014/main" id="{0D24D445-6D35-B427-96C0-0BF1E2717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3" name="Oval 1174">
                  <a:extLst>
                    <a:ext uri="{FF2B5EF4-FFF2-40B4-BE49-F238E27FC236}">
                      <a16:creationId xmlns:a16="http://schemas.microsoft.com/office/drawing/2014/main" id="{7D921B1E-AC6C-09F9-660A-D76DA48BFB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1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4" name="Oval 1175">
                  <a:extLst>
                    <a:ext uri="{FF2B5EF4-FFF2-40B4-BE49-F238E27FC236}">
                      <a16:creationId xmlns:a16="http://schemas.microsoft.com/office/drawing/2014/main" id="{84BAD71A-6C6F-3C4C-5063-518ECA14D5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91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5" name="Oval 1176">
                  <a:extLst>
                    <a:ext uri="{FF2B5EF4-FFF2-40B4-BE49-F238E27FC236}">
                      <a16:creationId xmlns:a16="http://schemas.microsoft.com/office/drawing/2014/main" id="{80A6FCC6-DE8E-3F60-28E2-8A21874ADD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2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6" name="Oval 1177">
                  <a:extLst>
                    <a:ext uri="{FF2B5EF4-FFF2-40B4-BE49-F238E27FC236}">
                      <a16:creationId xmlns:a16="http://schemas.microsoft.com/office/drawing/2014/main" id="{CA447623-2006-C0B4-D19C-A25D4DA30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01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7" name="Oval 1178">
                  <a:extLst>
                    <a:ext uri="{FF2B5EF4-FFF2-40B4-BE49-F238E27FC236}">
                      <a16:creationId xmlns:a16="http://schemas.microsoft.com/office/drawing/2014/main" id="{48857973-6B6D-C633-4711-EE87C10CF7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9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8" name="Oval 1179">
                  <a:extLst>
                    <a:ext uri="{FF2B5EF4-FFF2-40B4-BE49-F238E27FC236}">
                      <a16:creationId xmlns:a16="http://schemas.microsoft.com/office/drawing/2014/main" id="{1AAA39D8-3F05-9B31-92C4-755138932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24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9" name="Oval 1180">
                  <a:extLst>
                    <a:ext uri="{FF2B5EF4-FFF2-40B4-BE49-F238E27FC236}">
                      <a16:creationId xmlns:a16="http://schemas.microsoft.com/office/drawing/2014/main" id="{6295A041-178B-AFC9-1F20-37780C5CA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5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0" name="Oval 1181">
                  <a:extLst>
                    <a:ext uri="{FF2B5EF4-FFF2-40B4-BE49-F238E27FC236}">
                      <a16:creationId xmlns:a16="http://schemas.microsoft.com/office/drawing/2014/main" id="{0B81A2D3-A148-7C8F-D998-D9F1AE6B4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98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1" name="Oval 1182">
                  <a:extLst>
                    <a:ext uri="{FF2B5EF4-FFF2-40B4-BE49-F238E27FC236}">
                      <a16:creationId xmlns:a16="http://schemas.microsoft.com/office/drawing/2014/main" id="{C4CC8A5C-EFC2-05BE-9B76-EB7E7FACCC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12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2" name="Oval 1183">
                  <a:extLst>
                    <a:ext uri="{FF2B5EF4-FFF2-40B4-BE49-F238E27FC236}">
                      <a16:creationId xmlns:a16="http://schemas.microsoft.com/office/drawing/2014/main" id="{F6C23BF7-842A-01BE-2D80-F0A29C7137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6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3" name="Oval 1184">
                  <a:extLst>
                    <a:ext uri="{FF2B5EF4-FFF2-40B4-BE49-F238E27FC236}">
                      <a16:creationId xmlns:a16="http://schemas.microsoft.com/office/drawing/2014/main" id="{5E58A5D8-EFE9-3570-590A-4E7F4081D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309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4" name="Oval 1185">
                  <a:extLst>
                    <a:ext uri="{FF2B5EF4-FFF2-40B4-BE49-F238E27FC236}">
                      <a16:creationId xmlns:a16="http://schemas.microsoft.com/office/drawing/2014/main" id="{F9502C2E-B286-0477-601F-6924FB64F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18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5" name="Oval 1186">
                  <a:extLst>
                    <a:ext uri="{FF2B5EF4-FFF2-40B4-BE49-F238E27FC236}">
                      <a16:creationId xmlns:a16="http://schemas.microsoft.com/office/drawing/2014/main" id="{2A51F462-2609-CCB6-7135-95CBB2F07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3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6" name="Oval 1187">
                  <a:extLst>
                    <a:ext uri="{FF2B5EF4-FFF2-40B4-BE49-F238E27FC236}">
                      <a16:creationId xmlns:a16="http://schemas.microsoft.com/office/drawing/2014/main" id="{C835F174-C9C8-6EE4-1209-C778B06921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7" name="Oval 1188">
                  <a:extLst>
                    <a:ext uri="{FF2B5EF4-FFF2-40B4-BE49-F238E27FC236}">
                      <a16:creationId xmlns:a16="http://schemas.microsoft.com/office/drawing/2014/main" id="{AF833ED6-E922-61DF-32D1-79720CE53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313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8" name="Oval 1189">
                  <a:extLst>
                    <a:ext uri="{FF2B5EF4-FFF2-40B4-BE49-F238E27FC236}">
                      <a16:creationId xmlns:a16="http://schemas.microsoft.com/office/drawing/2014/main" id="{389D95B1-FC39-95A8-EDED-99B63891E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9" name="Oval 1190">
                  <a:extLst>
                    <a:ext uri="{FF2B5EF4-FFF2-40B4-BE49-F238E27FC236}">
                      <a16:creationId xmlns:a16="http://schemas.microsoft.com/office/drawing/2014/main" id="{942CE666-A13B-53D3-B4B4-8374648FF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314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0" name="Oval 1191">
                  <a:extLst>
                    <a:ext uri="{FF2B5EF4-FFF2-40B4-BE49-F238E27FC236}">
                      <a16:creationId xmlns:a16="http://schemas.microsoft.com/office/drawing/2014/main" id="{B29F7B4C-2C2B-8E5D-0BBC-16FC32351C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18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1" name="Oval 1192">
                  <a:extLst>
                    <a:ext uri="{FF2B5EF4-FFF2-40B4-BE49-F238E27FC236}">
                      <a16:creationId xmlns:a16="http://schemas.microsoft.com/office/drawing/2014/main" id="{BA97C398-40EF-0F78-85E9-616481D3AD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899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2" name="Oval 1193">
                  <a:extLst>
                    <a:ext uri="{FF2B5EF4-FFF2-40B4-BE49-F238E27FC236}">
                      <a16:creationId xmlns:a16="http://schemas.microsoft.com/office/drawing/2014/main" id="{4E300452-294D-3411-2D45-D7941CC52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09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3" name="Oval 1194">
                  <a:extLst>
                    <a:ext uri="{FF2B5EF4-FFF2-40B4-BE49-F238E27FC236}">
                      <a16:creationId xmlns:a16="http://schemas.microsoft.com/office/drawing/2014/main" id="{17475C19-06D8-BB4B-48ED-61563D897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32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4" name="Oval 1195">
                  <a:extLst>
                    <a:ext uri="{FF2B5EF4-FFF2-40B4-BE49-F238E27FC236}">
                      <a16:creationId xmlns:a16="http://schemas.microsoft.com/office/drawing/2014/main" id="{A40C54CE-B75D-E8E9-5928-9C43A0E1D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1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5" name="Oval 1196">
                  <a:extLst>
                    <a:ext uri="{FF2B5EF4-FFF2-40B4-BE49-F238E27FC236}">
                      <a16:creationId xmlns:a16="http://schemas.microsoft.com/office/drawing/2014/main" id="{7DBB825A-BCA0-2377-45E2-BDF25A54B2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08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6" name="Oval 1197">
                  <a:extLst>
                    <a:ext uri="{FF2B5EF4-FFF2-40B4-BE49-F238E27FC236}">
                      <a16:creationId xmlns:a16="http://schemas.microsoft.com/office/drawing/2014/main" id="{F922DCE3-E50C-C33E-2502-91142D76A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310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7" name="Oval 1198">
                  <a:extLst>
                    <a:ext uri="{FF2B5EF4-FFF2-40B4-BE49-F238E27FC236}">
                      <a16:creationId xmlns:a16="http://schemas.microsoft.com/office/drawing/2014/main" id="{F6798208-A60D-B240-92B2-840A2843D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499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8" name="Oval 1199">
                  <a:extLst>
                    <a:ext uri="{FF2B5EF4-FFF2-40B4-BE49-F238E27FC236}">
                      <a16:creationId xmlns:a16="http://schemas.microsoft.com/office/drawing/2014/main" id="{C833083E-E963-D883-3DAA-78939DE117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7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9" name="Oval 1200">
                  <a:extLst>
                    <a:ext uri="{FF2B5EF4-FFF2-40B4-BE49-F238E27FC236}">
                      <a16:creationId xmlns:a16="http://schemas.microsoft.com/office/drawing/2014/main" id="{8A1430AC-70DB-0C6A-E7AE-79D143BEC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25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0" name="Oval 1201">
                  <a:extLst>
                    <a:ext uri="{FF2B5EF4-FFF2-40B4-BE49-F238E27FC236}">
                      <a16:creationId xmlns:a16="http://schemas.microsoft.com/office/drawing/2014/main" id="{2819EE9E-E5DC-5478-5F33-00F4B5A6D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31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1" name="Oval 1202">
                  <a:extLst>
                    <a:ext uri="{FF2B5EF4-FFF2-40B4-BE49-F238E27FC236}">
                      <a16:creationId xmlns:a16="http://schemas.microsoft.com/office/drawing/2014/main" id="{AA67C0BD-42A3-FA8F-9834-6B4806FE7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312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2" name="Oval 1203">
                  <a:extLst>
                    <a:ext uri="{FF2B5EF4-FFF2-40B4-BE49-F238E27FC236}">
                      <a16:creationId xmlns:a16="http://schemas.microsoft.com/office/drawing/2014/main" id="{9A4B62C1-C945-8E3A-DFAD-D2A2CA5C5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60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3" name="Oval 1204">
                  <a:extLst>
                    <a:ext uri="{FF2B5EF4-FFF2-40B4-BE49-F238E27FC236}">
                      <a16:creationId xmlns:a16="http://schemas.microsoft.com/office/drawing/2014/main" id="{3DC80C29-601A-DFA4-27BB-B494F26D7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20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4" name="Oval 1205">
                  <a:extLst>
                    <a:ext uri="{FF2B5EF4-FFF2-40B4-BE49-F238E27FC236}">
                      <a16:creationId xmlns:a16="http://schemas.microsoft.com/office/drawing/2014/main" id="{59D6D718-E585-D6E0-6496-2709495BF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1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5" name="Oval 1206">
                  <a:extLst>
                    <a:ext uri="{FF2B5EF4-FFF2-40B4-BE49-F238E27FC236}">
                      <a16:creationId xmlns:a16="http://schemas.microsoft.com/office/drawing/2014/main" id="{2D57496B-8CA1-FFFF-5960-168618CCDA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90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6" name="Oval 1207">
                  <a:extLst>
                    <a:ext uri="{FF2B5EF4-FFF2-40B4-BE49-F238E27FC236}">
                      <a16:creationId xmlns:a16="http://schemas.microsoft.com/office/drawing/2014/main" id="{8D68B60D-A84A-EB6F-30E1-204D22B82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312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7" name="Oval 1208">
                  <a:extLst>
                    <a:ext uri="{FF2B5EF4-FFF2-40B4-BE49-F238E27FC236}">
                      <a16:creationId xmlns:a16="http://schemas.microsoft.com/office/drawing/2014/main" id="{F388FA75-ADD7-A184-8E4D-27A31EAED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2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8" name="Oval 1209">
                  <a:extLst>
                    <a:ext uri="{FF2B5EF4-FFF2-40B4-BE49-F238E27FC236}">
                      <a16:creationId xmlns:a16="http://schemas.microsoft.com/office/drawing/2014/main" id="{B69A91EF-A5EF-17C4-12FE-D81E356E47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32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33" name="Group 1411">
                <a:extLst>
                  <a:ext uri="{FF2B5EF4-FFF2-40B4-BE49-F238E27FC236}">
                    <a16:creationId xmlns:a16="http://schemas.microsoft.com/office/drawing/2014/main" id="{EDC14341-74AE-3F1C-2AC8-9B4670F50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9" y="2416"/>
                <a:ext cx="614" cy="910"/>
                <a:chOff x="2729" y="2416"/>
                <a:chExt cx="614" cy="910"/>
              </a:xfrm>
            </p:grpSpPr>
            <p:sp>
              <p:nvSpPr>
                <p:cNvPr id="339" name="Oval 1211">
                  <a:extLst>
                    <a:ext uri="{FF2B5EF4-FFF2-40B4-BE49-F238E27FC236}">
                      <a16:creationId xmlns:a16="http://schemas.microsoft.com/office/drawing/2014/main" id="{5E016F39-7170-FBE4-83FB-F5C533BC4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94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0" name="Oval 1212">
                  <a:extLst>
                    <a:ext uri="{FF2B5EF4-FFF2-40B4-BE49-F238E27FC236}">
                      <a16:creationId xmlns:a16="http://schemas.microsoft.com/office/drawing/2014/main" id="{0E9E41CE-98FE-65DB-A975-3AAA9CCD29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3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1" name="Oval 1213">
                  <a:extLst>
                    <a:ext uri="{FF2B5EF4-FFF2-40B4-BE49-F238E27FC236}">
                      <a16:creationId xmlns:a16="http://schemas.microsoft.com/office/drawing/2014/main" id="{7ECCBA99-E66A-871D-CF17-604E149C1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1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2" name="Oval 1214">
                  <a:extLst>
                    <a:ext uri="{FF2B5EF4-FFF2-40B4-BE49-F238E27FC236}">
                      <a16:creationId xmlns:a16="http://schemas.microsoft.com/office/drawing/2014/main" id="{FA120B89-9E39-A88B-9627-9645F0430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7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3" name="Oval 1215">
                  <a:extLst>
                    <a:ext uri="{FF2B5EF4-FFF2-40B4-BE49-F238E27FC236}">
                      <a16:creationId xmlns:a16="http://schemas.microsoft.com/office/drawing/2014/main" id="{0A15E54D-ECB4-6651-6B22-31DA2BC3B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6" y="325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4" name="Oval 1216">
                  <a:extLst>
                    <a:ext uri="{FF2B5EF4-FFF2-40B4-BE49-F238E27FC236}">
                      <a16:creationId xmlns:a16="http://schemas.microsoft.com/office/drawing/2014/main" id="{39C985EB-7383-7F0B-9D93-14E3AC90F0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3" y="298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5" name="Oval 1217">
                  <a:extLst>
                    <a:ext uri="{FF2B5EF4-FFF2-40B4-BE49-F238E27FC236}">
                      <a16:creationId xmlns:a16="http://schemas.microsoft.com/office/drawing/2014/main" id="{892CC0F4-3695-2000-98CD-54B99DFA6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2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6" name="Oval 1218">
                  <a:extLst>
                    <a:ext uri="{FF2B5EF4-FFF2-40B4-BE49-F238E27FC236}">
                      <a16:creationId xmlns:a16="http://schemas.microsoft.com/office/drawing/2014/main" id="{94BB35D8-84DF-1A98-2B9D-51C1DD54E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" y="317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7" name="Oval 1219">
                  <a:extLst>
                    <a:ext uri="{FF2B5EF4-FFF2-40B4-BE49-F238E27FC236}">
                      <a16:creationId xmlns:a16="http://schemas.microsoft.com/office/drawing/2014/main" id="{7FC6BB76-931E-E93E-6BAE-E379BC0467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312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8" name="Oval 1220">
                  <a:extLst>
                    <a:ext uri="{FF2B5EF4-FFF2-40B4-BE49-F238E27FC236}">
                      <a16:creationId xmlns:a16="http://schemas.microsoft.com/office/drawing/2014/main" id="{FED85F6F-106F-DBC5-8A23-C6AC318C9A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9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9" name="Oval 1221">
                  <a:extLst>
                    <a:ext uri="{FF2B5EF4-FFF2-40B4-BE49-F238E27FC236}">
                      <a16:creationId xmlns:a16="http://schemas.microsoft.com/office/drawing/2014/main" id="{D2FA8415-9172-15C6-D041-F1D0C86D8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72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0" name="Oval 1222">
                  <a:extLst>
                    <a:ext uri="{FF2B5EF4-FFF2-40B4-BE49-F238E27FC236}">
                      <a16:creationId xmlns:a16="http://schemas.microsoft.com/office/drawing/2014/main" id="{825F276B-2784-E490-FB87-D79CD7463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5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1" name="Oval 1223">
                  <a:extLst>
                    <a:ext uri="{FF2B5EF4-FFF2-40B4-BE49-F238E27FC236}">
                      <a16:creationId xmlns:a16="http://schemas.microsoft.com/office/drawing/2014/main" id="{791B772B-9982-F4D1-99C7-0BB9F4365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23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2" name="Oval 1224">
                  <a:extLst>
                    <a:ext uri="{FF2B5EF4-FFF2-40B4-BE49-F238E27FC236}">
                      <a16:creationId xmlns:a16="http://schemas.microsoft.com/office/drawing/2014/main" id="{6E15FD36-9CA4-5824-85F1-0F76B1218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11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3" name="Oval 1225">
                  <a:extLst>
                    <a:ext uri="{FF2B5EF4-FFF2-40B4-BE49-F238E27FC236}">
                      <a16:creationId xmlns:a16="http://schemas.microsoft.com/office/drawing/2014/main" id="{406DD81F-2884-0BFF-5990-322E81FE9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3080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4" name="Oval 1226">
                  <a:extLst>
                    <a:ext uri="{FF2B5EF4-FFF2-40B4-BE49-F238E27FC236}">
                      <a16:creationId xmlns:a16="http://schemas.microsoft.com/office/drawing/2014/main" id="{1417639B-E5BB-B264-C560-0B58374659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2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5" name="Oval 1227">
                  <a:extLst>
                    <a:ext uri="{FF2B5EF4-FFF2-40B4-BE49-F238E27FC236}">
                      <a16:creationId xmlns:a16="http://schemas.microsoft.com/office/drawing/2014/main" id="{73E84151-CF96-0397-D5D4-61657B9915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09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6" name="Oval 1228">
                  <a:extLst>
                    <a:ext uri="{FF2B5EF4-FFF2-40B4-BE49-F238E27FC236}">
                      <a16:creationId xmlns:a16="http://schemas.microsoft.com/office/drawing/2014/main" id="{9D53D03F-F98A-4099-7697-AB874F208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8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7" name="Oval 1229">
                  <a:extLst>
                    <a:ext uri="{FF2B5EF4-FFF2-40B4-BE49-F238E27FC236}">
                      <a16:creationId xmlns:a16="http://schemas.microsoft.com/office/drawing/2014/main" id="{F004ECD7-D04A-F7B6-F4BA-AA77C9F70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5" y="323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8" name="Oval 1230">
                  <a:extLst>
                    <a:ext uri="{FF2B5EF4-FFF2-40B4-BE49-F238E27FC236}">
                      <a16:creationId xmlns:a16="http://schemas.microsoft.com/office/drawing/2014/main" id="{6364FED4-FDE2-6AEE-A315-C202506F17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11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9" name="Oval 1231">
                  <a:extLst>
                    <a:ext uri="{FF2B5EF4-FFF2-40B4-BE49-F238E27FC236}">
                      <a16:creationId xmlns:a16="http://schemas.microsoft.com/office/drawing/2014/main" id="{93E4347A-3BE1-1A08-5B0F-DBFAD199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7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0" name="Oval 1232">
                  <a:extLst>
                    <a:ext uri="{FF2B5EF4-FFF2-40B4-BE49-F238E27FC236}">
                      <a16:creationId xmlns:a16="http://schemas.microsoft.com/office/drawing/2014/main" id="{69610553-F8CD-71A4-F4B2-55250B0FD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1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1" name="Oval 1233">
                  <a:extLst>
                    <a:ext uri="{FF2B5EF4-FFF2-40B4-BE49-F238E27FC236}">
                      <a16:creationId xmlns:a16="http://schemas.microsoft.com/office/drawing/2014/main" id="{91593B83-EA4B-FAD5-F0BD-CD3A91E7E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1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2" name="Oval 1234">
                  <a:extLst>
                    <a:ext uri="{FF2B5EF4-FFF2-40B4-BE49-F238E27FC236}">
                      <a16:creationId xmlns:a16="http://schemas.microsoft.com/office/drawing/2014/main" id="{A29112EA-22E8-BDFA-A268-4EEB1BF65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3228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3" name="Oval 1235">
                  <a:extLst>
                    <a:ext uri="{FF2B5EF4-FFF2-40B4-BE49-F238E27FC236}">
                      <a16:creationId xmlns:a16="http://schemas.microsoft.com/office/drawing/2014/main" id="{DF3A906F-9976-AF9E-1F2F-4BC167012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07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4" name="Oval 1236">
                  <a:extLst>
                    <a:ext uri="{FF2B5EF4-FFF2-40B4-BE49-F238E27FC236}">
                      <a16:creationId xmlns:a16="http://schemas.microsoft.com/office/drawing/2014/main" id="{69479E1A-BF35-F03B-AD3B-CE72F5C66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04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5" name="Oval 1237">
                  <a:extLst>
                    <a:ext uri="{FF2B5EF4-FFF2-40B4-BE49-F238E27FC236}">
                      <a16:creationId xmlns:a16="http://schemas.microsoft.com/office/drawing/2014/main" id="{D142A285-3C28-8C93-A793-6919E1EEB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965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6" name="Oval 1238">
                  <a:extLst>
                    <a:ext uri="{FF2B5EF4-FFF2-40B4-BE49-F238E27FC236}">
                      <a16:creationId xmlns:a16="http://schemas.microsoft.com/office/drawing/2014/main" id="{F4EB9EF9-DE34-E3E9-302D-1671346E4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303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7" name="Oval 1239">
                  <a:extLst>
                    <a:ext uri="{FF2B5EF4-FFF2-40B4-BE49-F238E27FC236}">
                      <a16:creationId xmlns:a16="http://schemas.microsoft.com/office/drawing/2014/main" id="{BA0228CA-E4C0-BF4E-6DC8-6016ECA4D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41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8" name="Oval 1240">
                  <a:extLst>
                    <a:ext uri="{FF2B5EF4-FFF2-40B4-BE49-F238E27FC236}">
                      <a16:creationId xmlns:a16="http://schemas.microsoft.com/office/drawing/2014/main" id="{2FFB9E2B-5878-73DF-8267-CB3C27021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5" y="308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9" name="Oval 1241">
                  <a:extLst>
                    <a:ext uri="{FF2B5EF4-FFF2-40B4-BE49-F238E27FC236}">
                      <a16:creationId xmlns:a16="http://schemas.microsoft.com/office/drawing/2014/main" id="{7D7FFF79-101A-B8AB-C28F-C96EF28EB6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97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0" name="Oval 1242">
                  <a:extLst>
                    <a:ext uri="{FF2B5EF4-FFF2-40B4-BE49-F238E27FC236}">
                      <a16:creationId xmlns:a16="http://schemas.microsoft.com/office/drawing/2014/main" id="{9234D4C6-DE7C-63F1-2337-0B80B11B86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312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1" name="Oval 1243">
                  <a:extLst>
                    <a:ext uri="{FF2B5EF4-FFF2-40B4-BE49-F238E27FC236}">
                      <a16:creationId xmlns:a16="http://schemas.microsoft.com/office/drawing/2014/main" id="{EE808DF1-7A95-F802-3E20-9DECF52992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314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2" name="Oval 1244">
                  <a:extLst>
                    <a:ext uri="{FF2B5EF4-FFF2-40B4-BE49-F238E27FC236}">
                      <a16:creationId xmlns:a16="http://schemas.microsoft.com/office/drawing/2014/main" id="{BC72BA46-C825-7E7E-81F6-72B507CD90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82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3" name="Oval 1245">
                  <a:extLst>
                    <a:ext uri="{FF2B5EF4-FFF2-40B4-BE49-F238E27FC236}">
                      <a16:creationId xmlns:a16="http://schemas.microsoft.com/office/drawing/2014/main" id="{8B3A9EC2-50C0-10CD-F839-99FAA5888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23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4" name="Oval 1246">
                  <a:extLst>
                    <a:ext uri="{FF2B5EF4-FFF2-40B4-BE49-F238E27FC236}">
                      <a16:creationId xmlns:a16="http://schemas.microsoft.com/office/drawing/2014/main" id="{7DF79EE9-F7E8-D464-6A8D-762F54FC16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94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5" name="Oval 1247">
                  <a:extLst>
                    <a:ext uri="{FF2B5EF4-FFF2-40B4-BE49-F238E27FC236}">
                      <a16:creationId xmlns:a16="http://schemas.microsoft.com/office/drawing/2014/main" id="{024B7157-EBC5-54C4-2E17-976240709C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23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6" name="Oval 1248">
                  <a:extLst>
                    <a:ext uri="{FF2B5EF4-FFF2-40B4-BE49-F238E27FC236}">
                      <a16:creationId xmlns:a16="http://schemas.microsoft.com/office/drawing/2014/main" id="{E2130A0A-EEEF-0158-D607-DB037FE09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0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7" name="Oval 1249">
                  <a:extLst>
                    <a:ext uri="{FF2B5EF4-FFF2-40B4-BE49-F238E27FC236}">
                      <a16:creationId xmlns:a16="http://schemas.microsoft.com/office/drawing/2014/main" id="{3A76EC63-2B30-EC21-888C-5E817A1382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17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8" name="Oval 1250">
                  <a:extLst>
                    <a:ext uri="{FF2B5EF4-FFF2-40B4-BE49-F238E27FC236}">
                      <a16:creationId xmlns:a16="http://schemas.microsoft.com/office/drawing/2014/main" id="{3B241229-4952-BF4E-F595-E1CDFA2C29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8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9" name="Oval 1251">
                  <a:extLst>
                    <a:ext uri="{FF2B5EF4-FFF2-40B4-BE49-F238E27FC236}">
                      <a16:creationId xmlns:a16="http://schemas.microsoft.com/office/drawing/2014/main" id="{3CE512AF-3B47-24D8-80FB-0ADBE88E5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325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0" name="Oval 1252">
                  <a:extLst>
                    <a:ext uri="{FF2B5EF4-FFF2-40B4-BE49-F238E27FC236}">
                      <a16:creationId xmlns:a16="http://schemas.microsoft.com/office/drawing/2014/main" id="{BE2D8196-E214-E65A-AC81-6C8CEAA72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1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1" name="Oval 1253">
                  <a:extLst>
                    <a:ext uri="{FF2B5EF4-FFF2-40B4-BE49-F238E27FC236}">
                      <a16:creationId xmlns:a16="http://schemas.microsoft.com/office/drawing/2014/main" id="{B558319C-9651-C4B3-F493-05AFD6DBD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5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2" name="Oval 1254">
                  <a:extLst>
                    <a:ext uri="{FF2B5EF4-FFF2-40B4-BE49-F238E27FC236}">
                      <a16:creationId xmlns:a16="http://schemas.microsoft.com/office/drawing/2014/main" id="{4FCE2AA7-2651-05BD-643E-9CFF4F877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3" name="Oval 1255">
                  <a:extLst>
                    <a:ext uri="{FF2B5EF4-FFF2-40B4-BE49-F238E27FC236}">
                      <a16:creationId xmlns:a16="http://schemas.microsoft.com/office/drawing/2014/main" id="{88B1740E-E185-9ED1-C907-3440E25D90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0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4" name="Oval 1256">
                  <a:extLst>
                    <a:ext uri="{FF2B5EF4-FFF2-40B4-BE49-F238E27FC236}">
                      <a16:creationId xmlns:a16="http://schemas.microsoft.com/office/drawing/2014/main" id="{F60A17C8-56B5-2A30-335C-04D81302BC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9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5" name="Oval 1257">
                  <a:extLst>
                    <a:ext uri="{FF2B5EF4-FFF2-40B4-BE49-F238E27FC236}">
                      <a16:creationId xmlns:a16="http://schemas.microsoft.com/office/drawing/2014/main" id="{46E3378B-FFA8-E02A-0FAD-EB521038B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20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6" name="Oval 1258">
                  <a:extLst>
                    <a:ext uri="{FF2B5EF4-FFF2-40B4-BE49-F238E27FC236}">
                      <a16:creationId xmlns:a16="http://schemas.microsoft.com/office/drawing/2014/main" id="{34C067FE-A4DA-5BC5-EE2F-5D369640A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8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7" name="Oval 1259">
                  <a:extLst>
                    <a:ext uri="{FF2B5EF4-FFF2-40B4-BE49-F238E27FC236}">
                      <a16:creationId xmlns:a16="http://schemas.microsoft.com/office/drawing/2014/main" id="{BB41E126-E444-03B1-CDE9-B46C46E44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5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8" name="Oval 1260">
                  <a:extLst>
                    <a:ext uri="{FF2B5EF4-FFF2-40B4-BE49-F238E27FC236}">
                      <a16:creationId xmlns:a16="http://schemas.microsoft.com/office/drawing/2014/main" id="{A759172D-33FA-01E5-DDEC-D66F6D69E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27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9" name="Oval 1261">
                  <a:extLst>
                    <a:ext uri="{FF2B5EF4-FFF2-40B4-BE49-F238E27FC236}">
                      <a16:creationId xmlns:a16="http://schemas.microsoft.com/office/drawing/2014/main" id="{C158A5C3-CD0B-4A0D-F61B-3AAE140FC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76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0" name="Oval 1262">
                  <a:extLst>
                    <a:ext uri="{FF2B5EF4-FFF2-40B4-BE49-F238E27FC236}">
                      <a16:creationId xmlns:a16="http://schemas.microsoft.com/office/drawing/2014/main" id="{8FE34505-7E76-8CDA-3EB8-5320EC38BB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21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1" name="Oval 1263">
                  <a:extLst>
                    <a:ext uri="{FF2B5EF4-FFF2-40B4-BE49-F238E27FC236}">
                      <a16:creationId xmlns:a16="http://schemas.microsoft.com/office/drawing/2014/main" id="{6385A6F6-6B8C-E7F7-320C-40DAE2FFB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2" name="Oval 1264">
                  <a:extLst>
                    <a:ext uri="{FF2B5EF4-FFF2-40B4-BE49-F238E27FC236}">
                      <a16:creationId xmlns:a16="http://schemas.microsoft.com/office/drawing/2014/main" id="{F96D1A3D-FFC5-938E-718B-428C526A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3" name="Oval 1265">
                  <a:extLst>
                    <a:ext uri="{FF2B5EF4-FFF2-40B4-BE49-F238E27FC236}">
                      <a16:creationId xmlns:a16="http://schemas.microsoft.com/office/drawing/2014/main" id="{230FDA09-1B16-FB9B-A8F6-B0D56DC0D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326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4" name="Oval 1266">
                  <a:extLst>
                    <a:ext uri="{FF2B5EF4-FFF2-40B4-BE49-F238E27FC236}">
                      <a16:creationId xmlns:a16="http://schemas.microsoft.com/office/drawing/2014/main" id="{70587780-7D63-E9D6-F020-E3F0E829EC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328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5" name="Oval 1267">
                  <a:extLst>
                    <a:ext uri="{FF2B5EF4-FFF2-40B4-BE49-F238E27FC236}">
                      <a16:creationId xmlns:a16="http://schemas.microsoft.com/office/drawing/2014/main" id="{2E57409C-75DE-0634-5AE2-153766FD5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2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6" name="Oval 1268">
                  <a:extLst>
                    <a:ext uri="{FF2B5EF4-FFF2-40B4-BE49-F238E27FC236}">
                      <a16:creationId xmlns:a16="http://schemas.microsoft.com/office/drawing/2014/main" id="{2928A9E8-DE77-CA4A-91E2-55074DA11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326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7" name="Oval 1269">
                  <a:extLst>
                    <a:ext uri="{FF2B5EF4-FFF2-40B4-BE49-F238E27FC236}">
                      <a16:creationId xmlns:a16="http://schemas.microsoft.com/office/drawing/2014/main" id="{E8067F33-A2CB-66B0-BF9B-92338DAC1A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99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8" name="Oval 1270">
                  <a:extLst>
                    <a:ext uri="{FF2B5EF4-FFF2-40B4-BE49-F238E27FC236}">
                      <a16:creationId xmlns:a16="http://schemas.microsoft.com/office/drawing/2014/main" id="{00BD57A6-B7CD-9AD1-FB22-2AC4E947B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7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9" name="Oval 1271">
                  <a:extLst>
                    <a:ext uri="{FF2B5EF4-FFF2-40B4-BE49-F238E27FC236}">
                      <a16:creationId xmlns:a16="http://schemas.microsoft.com/office/drawing/2014/main" id="{BA8CD4C3-50E3-97E9-A623-74E1AD318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1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0" name="Oval 1272">
                  <a:extLst>
                    <a:ext uri="{FF2B5EF4-FFF2-40B4-BE49-F238E27FC236}">
                      <a16:creationId xmlns:a16="http://schemas.microsoft.com/office/drawing/2014/main" id="{E42DF7E0-97CB-6F39-35DD-A5626318A9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1" name="Oval 1273">
                  <a:extLst>
                    <a:ext uri="{FF2B5EF4-FFF2-40B4-BE49-F238E27FC236}">
                      <a16:creationId xmlns:a16="http://schemas.microsoft.com/office/drawing/2014/main" id="{23A4F56A-B88D-352D-244F-E3CC98BB9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309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2" name="Oval 1274">
                  <a:extLst>
                    <a:ext uri="{FF2B5EF4-FFF2-40B4-BE49-F238E27FC236}">
                      <a16:creationId xmlns:a16="http://schemas.microsoft.com/office/drawing/2014/main" id="{1B71BB70-FAAE-0877-44C3-831CE3091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97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3" name="Oval 1275">
                  <a:extLst>
                    <a:ext uri="{FF2B5EF4-FFF2-40B4-BE49-F238E27FC236}">
                      <a16:creationId xmlns:a16="http://schemas.microsoft.com/office/drawing/2014/main" id="{9340F2B7-BBE2-BCAC-01B1-7F3D9348B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99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4" name="Oval 1276">
                  <a:extLst>
                    <a:ext uri="{FF2B5EF4-FFF2-40B4-BE49-F238E27FC236}">
                      <a16:creationId xmlns:a16="http://schemas.microsoft.com/office/drawing/2014/main" id="{CB7916DC-3806-FD48-0C41-4854C57AB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91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5" name="Oval 1277">
                  <a:extLst>
                    <a:ext uri="{FF2B5EF4-FFF2-40B4-BE49-F238E27FC236}">
                      <a16:creationId xmlns:a16="http://schemas.microsoft.com/office/drawing/2014/main" id="{7343947F-9815-1912-086D-0DDC3A5238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87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6" name="Oval 1278">
                  <a:extLst>
                    <a:ext uri="{FF2B5EF4-FFF2-40B4-BE49-F238E27FC236}">
                      <a16:creationId xmlns:a16="http://schemas.microsoft.com/office/drawing/2014/main" id="{821919E6-1839-90DC-6D04-E5C3C530A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619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7" name="Oval 1279">
                  <a:extLst>
                    <a:ext uri="{FF2B5EF4-FFF2-40B4-BE49-F238E27FC236}">
                      <a16:creationId xmlns:a16="http://schemas.microsoft.com/office/drawing/2014/main" id="{FC0A4898-2C61-395A-21A9-1FA61936C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72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8" name="Oval 1280">
                  <a:extLst>
                    <a:ext uri="{FF2B5EF4-FFF2-40B4-BE49-F238E27FC236}">
                      <a16:creationId xmlns:a16="http://schemas.microsoft.com/office/drawing/2014/main" id="{3FA47F9E-38CA-F72A-D5C8-26CB9DFF6E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83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9" name="Oval 1281">
                  <a:extLst>
                    <a:ext uri="{FF2B5EF4-FFF2-40B4-BE49-F238E27FC236}">
                      <a16:creationId xmlns:a16="http://schemas.microsoft.com/office/drawing/2014/main" id="{ED4014FF-BED2-2367-D5A0-EB599C76C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8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0" name="Oval 1282">
                  <a:extLst>
                    <a:ext uri="{FF2B5EF4-FFF2-40B4-BE49-F238E27FC236}">
                      <a16:creationId xmlns:a16="http://schemas.microsoft.com/office/drawing/2014/main" id="{100E9DF6-B09E-E6A6-EE1D-C8190F4A4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6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1" name="Oval 1283">
                  <a:extLst>
                    <a:ext uri="{FF2B5EF4-FFF2-40B4-BE49-F238E27FC236}">
                      <a16:creationId xmlns:a16="http://schemas.microsoft.com/office/drawing/2014/main" id="{6FEE3B9D-DE1E-3F3A-283A-82206CD0A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324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2" name="Oval 1284">
                  <a:extLst>
                    <a:ext uri="{FF2B5EF4-FFF2-40B4-BE49-F238E27FC236}">
                      <a16:creationId xmlns:a16="http://schemas.microsoft.com/office/drawing/2014/main" id="{1B5F82A7-257C-F27D-6D1F-2ABD0FF8AD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9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3" name="Oval 1285">
                  <a:extLst>
                    <a:ext uri="{FF2B5EF4-FFF2-40B4-BE49-F238E27FC236}">
                      <a16:creationId xmlns:a16="http://schemas.microsoft.com/office/drawing/2014/main" id="{5AE117AD-7FB6-8C8E-DCEA-9B8A75C9E6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124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4" name="Oval 1286">
                  <a:extLst>
                    <a:ext uri="{FF2B5EF4-FFF2-40B4-BE49-F238E27FC236}">
                      <a16:creationId xmlns:a16="http://schemas.microsoft.com/office/drawing/2014/main" id="{833E1392-3637-8C0A-756A-592CAA32F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855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5" name="Oval 1287">
                  <a:extLst>
                    <a:ext uri="{FF2B5EF4-FFF2-40B4-BE49-F238E27FC236}">
                      <a16:creationId xmlns:a16="http://schemas.microsoft.com/office/drawing/2014/main" id="{D6E9DF1D-21E3-3A20-677A-70E7BB14F6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6" name="Oval 1288">
                  <a:extLst>
                    <a:ext uri="{FF2B5EF4-FFF2-40B4-BE49-F238E27FC236}">
                      <a16:creationId xmlns:a16="http://schemas.microsoft.com/office/drawing/2014/main" id="{31A1C203-DB33-4E92-6AA1-22210B24B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31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7" name="Oval 1289">
                  <a:extLst>
                    <a:ext uri="{FF2B5EF4-FFF2-40B4-BE49-F238E27FC236}">
                      <a16:creationId xmlns:a16="http://schemas.microsoft.com/office/drawing/2014/main" id="{55994757-D7CD-C235-C433-F63E0360D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7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8" name="Oval 1290">
                  <a:extLst>
                    <a:ext uri="{FF2B5EF4-FFF2-40B4-BE49-F238E27FC236}">
                      <a16:creationId xmlns:a16="http://schemas.microsoft.com/office/drawing/2014/main" id="{0C0D3903-301D-11A3-1B7A-63720BAA7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28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9" name="Oval 1291">
                  <a:extLst>
                    <a:ext uri="{FF2B5EF4-FFF2-40B4-BE49-F238E27FC236}">
                      <a16:creationId xmlns:a16="http://schemas.microsoft.com/office/drawing/2014/main" id="{5030325B-C45D-08B9-56A2-C2E9C1498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26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0" name="Oval 1292">
                  <a:extLst>
                    <a:ext uri="{FF2B5EF4-FFF2-40B4-BE49-F238E27FC236}">
                      <a16:creationId xmlns:a16="http://schemas.microsoft.com/office/drawing/2014/main" id="{792BBBC8-1A46-9594-4D06-D25870EFA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23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1" name="Oval 1293">
                  <a:extLst>
                    <a:ext uri="{FF2B5EF4-FFF2-40B4-BE49-F238E27FC236}">
                      <a16:creationId xmlns:a16="http://schemas.microsoft.com/office/drawing/2014/main" id="{AB4E6D7B-6E77-890A-6CC5-4DF9DEB54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295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2" name="Oval 1294">
                  <a:extLst>
                    <a:ext uri="{FF2B5EF4-FFF2-40B4-BE49-F238E27FC236}">
                      <a16:creationId xmlns:a16="http://schemas.microsoft.com/office/drawing/2014/main" id="{F119EF68-BD12-E075-C87F-5918D51C0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320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3" name="Oval 1295">
                  <a:extLst>
                    <a:ext uri="{FF2B5EF4-FFF2-40B4-BE49-F238E27FC236}">
                      <a16:creationId xmlns:a16="http://schemas.microsoft.com/office/drawing/2014/main" id="{025625D5-C7E6-9456-34E2-872F91E82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84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4" name="Oval 1296">
                  <a:extLst>
                    <a:ext uri="{FF2B5EF4-FFF2-40B4-BE49-F238E27FC236}">
                      <a16:creationId xmlns:a16="http://schemas.microsoft.com/office/drawing/2014/main" id="{A99950F2-C4D9-F5C9-0345-2E9E57916B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28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5" name="Oval 1297">
                  <a:extLst>
                    <a:ext uri="{FF2B5EF4-FFF2-40B4-BE49-F238E27FC236}">
                      <a16:creationId xmlns:a16="http://schemas.microsoft.com/office/drawing/2014/main" id="{EA80041F-9F43-D3E2-1954-EAE07B025B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6" name="Oval 1298">
                  <a:extLst>
                    <a:ext uri="{FF2B5EF4-FFF2-40B4-BE49-F238E27FC236}">
                      <a16:creationId xmlns:a16="http://schemas.microsoft.com/office/drawing/2014/main" id="{6D62DADC-F932-9891-0F8D-2AE1F3B26D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325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7" name="Oval 1299">
                  <a:extLst>
                    <a:ext uri="{FF2B5EF4-FFF2-40B4-BE49-F238E27FC236}">
                      <a16:creationId xmlns:a16="http://schemas.microsoft.com/office/drawing/2014/main" id="{DCD248BC-B279-E57B-7087-908864B37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94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8" name="Oval 1300">
                  <a:extLst>
                    <a:ext uri="{FF2B5EF4-FFF2-40B4-BE49-F238E27FC236}">
                      <a16:creationId xmlns:a16="http://schemas.microsoft.com/office/drawing/2014/main" id="{3EE16891-BADE-B681-DA70-29C06D536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84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9" name="Oval 1301">
                  <a:extLst>
                    <a:ext uri="{FF2B5EF4-FFF2-40B4-BE49-F238E27FC236}">
                      <a16:creationId xmlns:a16="http://schemas.microsoft.com/office/drawing/2014/main" id="{95974563-B6B7-DAEF-E08B-7269C011F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327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0" name="Oval 1302">
                  <a:extLst>
                    <a:ext uri="{FF2B5EF4-FFF2-40B4-BE49-F238E27FC236}">
                      <a16:creationId xmlns:a16="http://schemas.microsoft.com/office/drawing/2014/main" id="{32A83DEC-98EC-E14C-0B6E-B14F57392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1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1" name="Oval 1303">
                  <a:extLst>
                    <a:ext uri="{FF2B5EF4-FFF2-40B4-BE49-F238E27FC236}">
                      <a16:creationId xmlns:a16="http://schemas.microsoft.com/office/drawing/2014/main" id="{B4DD08D9-561F-B63C-66B9-270B033D1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4" y="304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2" name="Oval 1304">
                  <a:extLst>
                    <a:ext uri="{FF2B5EF4-FFF2-40B4-BE49-F238E27FC236}">
                      <a16:creationId xmlns:a16="http://schemas.microsoft.com/office/drawing/2014/main" id="{3C12D2F4-D99D-FC98-B590-F185D6AF9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23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3" name="Oval 1305">
                  <a:extLst>
                    <a:ext uri="{FF2B5EF4-FFF2-40B4-BE49-F238E27FC236}">
                      <a16:creationId xmlns:a16="http://schemas.microsoft.com/office/drawing/2014/main" id="{D5F70738-B7AC-0035-EDCF-ADC9A99E3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5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4" name="Oval 1306">
                  <a:extLst>
                    <a:ext uri="{FF2B5EF4-FFF2-40B4-BE49-F238E27FC236}">
                      <a16:creationId xmlns:a16="http://schemas.microsoft.com/office/drawing/2014/main" id="{6C7613E7-2A37-CB67-49CB-C93FBAEF74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6" y="31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5" name="Oval 1307">
                  <a:extLst>
                    <a:ext uri="{FF2B5EF4-FFF2-40B4-BE49-F238E27FC236}">
                      <a16:creationId xmlns:a16="http://schemas.microsoft.com/office/drawing/2014/main" id="{B53B3CA3-1581-6D85-6D62-FAF3205299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286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6" name="Oval 1308">
                  <a:extLst>
                    <a:ext uri="{FF2B5EF4-FFF2-40B4-BE49-F238E27FC236}">
                      <a16:creationId xmlns:a16="http://schemas.microsoft.com/office/drawing/2014/main" id="{559B7EC9-EE4B-8B87-82A5-8FCCB8D66F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7" name="Oval 1309">
                  <a:extLst>
                    <a:ext uri="{FF2B5EF4-FFF2-40B4-BE49-F238E27FC236}">
                      <a16:creationId xmlns:a16="http://schemas.microsoft.com/office/drawing/2014/main" id="{76274257-01C2-9DA6-1BDC-53B5D4566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317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8" name="Oval 1310">
                  <a:extLst>
                    <a:ext uri="{FF2B5EF4-FFF2-40B4-BE49-F238E27FC236}">
                      <a16:creationId xmlns:a16="http://schemas.microsoft.com/office/drawing/2014/main" id="{127F96AB-3576-EC02-4316-4892FD6A6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64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9" name="Oval 1311">
                  <a:extLst>
                    <a:ext uri="{FF2B5EF4-FFF2-40B4-BE49-F238E27FC236}">
                      <a16:creationId xmlns:a16="http://schemas.microsoft.com/office/drawing/2014/main" id="{50298F15-35CE-602B-0B62-63A8BB94F3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8" y="321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0" name="Oval 1312">
                  <a:extLst>
                    <a:ext uri="{FF2B5EF4-FFF2-40B4-BE49-F238E27FC236}">
                      <a16:creationId xmlns:a16="http://schemas.microsoft.com/office/drawing/2014/main" id="{73B3F30C-D9DF-4BA3-7F7B-849A492F1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3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1" name="Oval 1313">
                  <a:extLst>
                    <a:ext uri="{FF2B5EF4-FFF2-40B4-BE49-F238E27FC236}">
                      <a16:creationId xmlns:a16="http://schemas.microsoft.com/office/drawing/2014/main" id="{D15308E5-5668-BA20-B674-0C6502250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311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2" name="Oval 1314">
                  <a:extLst>
                    <a:ext uri="{FF2B5EF4-FFF2-40B4-BE49-F238E27FC236}">
                      <a16:creationId xmlns:a16="http://schemas.microsoft.com/office/drawing/2014/main" id="{1D547A4E-F99A-3CAF-80A9-D2EEDC7E6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07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3" name="Oval 1315">
                  <a:extLst>
                    <a:ext uri="{FF2B5EF4-FFF2-40B4-BE49-F238E27FC236}">
                      <a16:creationId xmlns:a16="http://schemas.microsoft.com/office/drawing/2014/main" id="{D0B1FF8A-E4CC-9E52-BC91-567D2C8D7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4" name="Oval 1316">
                  <a:extLst>
                    <a:ext uri="{FF2B5EF4-FFF2-40B4-BE49-F238E27FC236}">
                      <a16:creationId xmlns:a16="http://schemas.microsoft.com/office/drawing/2014/main" id="{97854FCA-78D3-AD51-8FB1-C93033E2A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7" y="318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5" name="Oval 1317">
                  <a:extLst>
                    <a:ext uri="{FF2B5EF4-FFF2-40B4-BE49-F238E27FC236}">
                      <a16:creationId xmlns:a16="http://schemas.microsoft.com/office/drawing/2014/main" id="{DEDD544B-A49D-13BD-B905-41062909D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29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6" name="Oval 1318">
                  <a:extLst>
                    <a:ext uri="{FF2B5EF4-FFF2-40B4-BE49-F238E27FC236}">
                      <a16:creationId xmlns:a16="http://schemas.microsoft.com/office/drawing/2014/main" id="{5DC57A94-FE96-0012-FE21-CF5495BBB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7" name="Oval 1319">
                  <a:extLst>
                    <a:ext uri="{FF2B5EF4-FFF2-40B4-BE49-F238E27FC236}">
                      <a16:creationId xmlns:a16="http://schemas.microsoft.com/office/drawing/2014/main" id="{6F10880C-D75B-5167-C8BC-373D08D10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93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8" name="Oval 1320">
                  <a:extLst>
                    <a:ext uri="{FF2B5EF4-FFF2-40B4-BE49-F238E27FC236}">
                      <a16:creationId xmlns:a16="http://schemas.microsoft.com/office/drawing/2014/main" id="{6DE7761B-714B-6DAC-0F21-0B4C0B5245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9" name="Oval 1321">
                  <a:extLst>
                    <a:ext uri="{FF2B5EF4-FFF2-40B4-BE49-F238E27FC236}">
                      <a16:creationId xmlns:a16="http://schemas.microsoft.com/office/drawing/2014/main" id="{07F6952D-96C8-98F7-17C6-8E7C9BC54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21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0" name="Oval 1322">
                  <a:extLst>
                    <a:ext uri="{FF2B5EF4-FFF2-40B4-BE49-F238E27FC236}">
                      <a16:creationId xmlns:a16="http://schemas.microsoft.com/office/drawing/2014/main" id="{604D64C2-3123-9291-0D35-5BB5068F1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5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1" name="Oval 1323">
                  <a:extLst>
                    <a:ext uri="{FF2B5EF4-FFF2-40B4-BE49-F238E27FC236}">
                      <a16:creationId xmlns:a16="http://schemas.microsoft.com/office/drawing/2014/main" id="{4A0F0059-2D86-C47C-A519-B717EEDFC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312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2" name="Oval 1324">
                  <a:extLst>
                    <a:ext uri="{FF2B5EF4-FFF2-40B4-BE49-F238E27FC236}">
                      <a16:creationId xmlns:a16="http://schemas.microsoft.com/office/drawing/2014/main" id="{386144AC-DF67-DA38-4838-C06F551B8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95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3" name="Oval 1325">
                  <a:extLst>
                    <a:ext uri="{FF2B5EF4-FFF2-40B4-BE49-F238E27FC236}">
                      <a16:creationId xmlns:a16="http://schemas.microsoft.com/office/drawing/2014/main" id="{065BCACB-87AB-1FBC-3401-970CFDAA09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42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4" name="Oval 1326">
                  <a:extLst>
                    <a:ext uri="{FF2B5EF4-FFF2-40B4-BE49-F238E27FC236}">
                      <a16:creationId xmlns:a16="http://schemas.microsoft.com/office/drawing/2014/main" id="{41B51ED8-9960-85C1-11AB-19BE689A8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9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5" name="Oval 1327">
                  <a:extLst>
                    <a:ext uri="{FF2B5EF4-FFF2-40B4-BE49-F238E27FC236}">
                      <a16:creationId xmlns:a16="http://schemas.microsoft.com/office/drawing/2014/main" id="{1E0249A8-7869-72B2-DE3F-43AC516F1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6" name="Oval 1328">
                  <a:extLst>
                    <a:ext uri="{FF2B5EF4-FFF2-40B4-BE49-F238E27FC236}">
                      <a16:creationId xmlns:a16="http://schemas.microsoft.com/office/drawing/2014/main" id="{B8EC797F-20D8-0FF8-0DB1-B62AD594F8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306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7" name="Oval 1329">
                  <a:extLst>
                    <a:ext uri="{FF2B5EF4-FFF2-40B4-BE49-F238E27FC236}">
                      <a16:creationId xmlns:a16="http://schemas.microsoft.com/office/drawing/2014/main" id="{352AA546-C0D1-6236-5413-8E9273BB0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9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8" name="Oval 1330">
                  <a:extLst>
                    <a:ext uri="{FF2B5EF4-FFF2-40B4-BE49-F238E27FC236}">
                      <a16:creationId xmlns:a16="http://schemas.microsoft.com/office/drawing/2014/main" id="{CBA14479-C190-09D9-BBC4-E9EBE220A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300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9" name="Oval 1331">
                  <a:extLst>
                    <a:ext uri="{FF2B5EF4-FFF2-40B4-BE49-F238E27FC236}">
                      <a16:creationId xmlns:a16="http://schemas.microsoft.com/office/drawing/2014/main" id="{D09CA610-35DD-3260-F424-DC7CFF0C3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90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0" name="Oval 1332">
                  <a:extLst>
                    <a:ext uri="{FF2B5EF4-FFF2-40B4-BE49-F238E27FC236}">
                      <a16:creationId xmlns:a16="http://schemas.microsoft.com/office/drawing/2014/main" id="{07249E25-1013-911E-43F1-D5B392E55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5" y="322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1" name="Oval 1333">
                  <a:extLst>
                    <a:ext uri="{FF2B5EF4-FFF2-40B4-BE49-F238E27FC236}">
                      <a16:creationId xmlns:a16="http://schemas.microsoft.com/office/drawing/2014/main" id="{98139250-C6E5-75AC-886C-AA841A282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318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2" name="Oval 1334">
                  <a:extLst>
                    <a:ext uri="{FF2B5EF4-FFF2-40B4-BE49-F238E27FC236}">
                      <a16:creationId xmlns:a16="http://schemas.microsoft.com/office/drawing/2014/main" id="{7B393AEA-3310-2A7E-DE8F-D07F6DB23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1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3" name="Oval 1335">
                  <a:extLst>
                    <a:ext uri="{FF2B5EF4-FFF2-40B4-BE49-F238E27FC236}">
                      <a16:creationId xmlns:a16="http://schemas.microsoft.com/office/drawing/2014/main" id="{CD912C8D-F9E2-AE4E-F96A-ED337673A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310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4" name="Oval 1336">
                  <a:extLst>
                    <a:ext uri="{FF2B5EF4-FFF2-40B4-BE49-F238E27FC236}">
                      <a16:creationId xmlns:a16="http://schemas.microsoft.com/office/drawing/2014/main" id="{B36D508A-7EBD-D5FA-F0B6-7249B59967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22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5" name="Oval 1337">
                  <a:extLst>
                    <a:ext uri="{FF2B5EF4-FFF2-40B4-BE49-F238E27FC236}">
                      <a16:creationId xmlns:a16="http://schemas.microsoft.com/office/drawing/2014/main" id="{921C293A-CD28-2A3C-A1E2-B5D301EE28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311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6" name="Oval 1338">
                  <a:extLst>
                    <a:ext uri="{FF2B5EF4-FFF2-40B4-BE49-F238E27FC236}">
                      <a16:creationId xmlns:a16="http://schemas.microsoft.com/office/drawing/2014/main" id="{E1467920-5C33-0523-7240-811C5C1DD7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124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7" name="Oval 1339">
                  <a:extLst>
                    <a:ext uri="{FF2B5EF4-FFF2-40B4-BE49-F238E27FC236}">
                      <a16:creationId xmlns:a16="http://schemas.microsoft.com/office/drawing/2014/main" id="{355005B2-42E7-DEF2-5BF2-4B8B52680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262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8" name="Oval 1340">
                  <a:extLst>
                    <a:ext uri="{FF2B5EF4-FFF2-40B4-BE49-F238E27FC236}">
                      <a16:creationId xmlns:a16="http://schemas.microsoft.com/office/drawing/2014/main" id="{1DF37CE8-1B53-E7D3-DD85-AA1587FEB1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6" y="325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9" name="Oval 1341">
                  <a:extLst>
                    <a:ext uri="{FF2B5EF4-FFF2-40B4-BE49-F238E27FC236}">
                      <a16:creationId xmlns:a16="http://schemas.microsoft.com/office/drawing/2014/main" id="{76B0C8BB-7E66-E27A-9C43-55BD7401B1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0" name="Oval 1342">
                  <a:extLst>
                    <a:ext uri="{FF2B5EF4-FFF2-40B4-BE49-F238E27FC236}">
                      <a16:creationId xmlns:a16="http://schemas.microsoft.com/office/drawing/2014/main" id="{07A13BB1-F11D-F46D-20A3-A4E186771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318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1" name="Oval 1343">
                  <a:extLst>
                    <a:ext uri="{FF2B5EF4-FFF2-40B4-BE49-F238E27FC236}">
                      <a16:creationId xmlns:a16="http://schemas.microsoft.com/office/drawing/2014/main" id="{701C44C8-B546-61BA-4243-5B9774815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25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2" name="Oval 1344">
                  <a:extLst>
                    <a:ext uri="{FF2B5EF4-FFF2-40B4-BE49-F238E27FC236}">
                      <a16:creationId xmlns:a16="http://schemas.microsoft.com/office/drawing/2014/main" id="{FC2EF855-9696-0C07-C687-87FAAA436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2" y="31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3" name="Oval 1345">
                  <a:extLst>
                    <a:ext uri="{FF2B5EF4-FFF2-40B4-BE49-F238E27FC236}">
                      <a16:creationId xmlns:a16="http://schemas.microsoft.com/office/drawing/2014/main" id="{29A020BD-A04B-6A6E-E7EC-721485A6C4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97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4" name="Oval 1346">
                  <a:extLst>
                    <a:ext uri="{FF2B5EF4-FFF2-40B4-BE49-F238E27FC236}">
                      <a16:creationId xmlns:a16="http://schemas.microsoft.com/office/drawing/2014/main" id="{D3FB8D0E-CC03-19CF-D40E-3B2FEF0A0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" y="317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5" name="Oval 1347">
                  <a:extLst>
                    <a:ext uri="{FF2B5EF4-FFF2-40B4-BE49-F238E27FC236}">
                      <a16:creationId xmlns:a16="http://schemas.microsoft.com/office/drawing/2014/main" id="{FDD546A8-662B-E2A1-1F89-37A90CFDD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18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6" name="Oval 1348">
                  <a:extLst>
                    <a:ext uri="{FF2B5EF4-FFF2-40B4-BE49-F238E27FC236}">
                      <a16:creationId xmlns:a16="http://schemas.microsoft.com/office/drawing/2014/main" id="{9BBB9EC7-060B-C3D9-EA6F-9101B87CF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8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7" name="Oval 1349">
                  <a:extLst>
                    <a:ext uri="{FF2B5EF4-FFF2-40B4-BE49-F238E27FC236}">
                      <a16:creationId xmlns:a16="http://schemas.microsoft.com/office/drawing/2014/main" id="{FFB43784-9D14-402B-AD5C-D43914B8C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01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8" name="Oval 1350">
                  <a:extLst>
                    <a:ext uri="{FF2B5EF4-FFF2-40B4-BE49-F238E27FC236}">
                      <a16:creationId xmlns:a16="http://schemas.microsoft.com/office/drawing/2014/main" id="{888BEC7E-7743-8180-16D2-60F2D442A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95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9" name="Oval 1351">
                  <a:extLst>
                    <a:ext uri="{FF2B5EF4-FFF2-40B4-BE49-F238E27FC236}">
                      <a16:creationId xmlns:a16="http://schemas.microsoft.com/office/drawing/2014/main" id="{41CBDD42-314A-E41C-DD06-D0B01882A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0" name="Oval 1352">
                  <a:extLst>
                    <a:ext uri="{FF2B5EF4-FFF2-40B4-BE49-F238E27FC236}">
                      <a16:creationId xmlns:a16="http://schemas.microsoft.com/office/drawing/2014/main" id="{A770C96B-D3F3-A803-A396-11A34A0EC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04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1" name="Oval 1353">
                  <a:extLst>
                    <a:ext uri="{FF2B5EF4-FFF2-40B4-BE49-F238E27FC236}">
                      <a16:creationId xmlns:a16="http://schemas.microsoft.com/office/drawing/2014/main" id="{A2545A68-0BDC-E365-DA41-D657621C6C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21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2" name="Oval 1354">
                  <a:extLst>
                    <a:ext uri="{FF2B5EF4-FFF2-40B4-BE49-F238E27FC236}">
                      <a16:creationId xmlns:a16="http://schemas.microsoft.com/office/drawing/2014/main" id="{C89C19CD-0464-A53F-763D-55CAA5B6D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309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3" name="Oval 1355">
                  <a:extLst>
                    <a:ext uri="{FF2B5EF4-FFF2-40B4-BE49-F238E27FC236}">
                      <a16:creationId xmlns:a16="http://schemas.microsoft.com/office/drawing/2014/main" id="{4DDE6BC0-4ADC-B412-A617-A84A43A260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75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4" name="Oval 1356">
                  <a:extLst>
                    <a:ext uri="{FF2B5EF4-FFF2-40B4-BE49-F238E27FC236}">
                      <a16:creationId xmlns:a16="http://schemas.microsoft.com/office/drawing/2014/main" id="{2E8B3A42-EAD1-CB10-8785-1B7B6DD23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5" name="Oval 1357">
                  <a:extLst>
                    <a:ext uri="{FF2B5EF4-FFF2-40B4-BE49-F238E27FC236}">
                      <a16:creationId xmlns:a16="http://schemas.microsoft.com/office/drawing/2014/main" id="{72D0EC30-FD1F-DAEC-241B-E9D472A3D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1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6" name="Oval 1358">
                  <a:extLst>
                    <a:ext uri="{FF2B5EF4-FFF2-40B4-BE49-F238E27FC236}">
                      <a16:creationId xmlns:a16="http://schemas.microsoft.com/office/drawing/2014/main" id="{464DFCF3-C46A-4529-680A-052F1D0042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7" name="Oval 1359">
                  <a:extLst>
                    <a:ext uri="{FF2B5EF4-FFF2-40B4-BE49-F238E27FC236}">
                      <a16:creationId xmlns:a16="http://schemas.microsoft.com/office/drawing/2014/main" id="{F153F219-91B2-3AA9-A49A-DBE588770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2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8" name="Oval 1360">
                  <a:extLst>
                    <a:ext uri="{FF2B5EF4-FFF2-40B4-BE49-F238E27FC236}">
                      <a16:creationId xmlns:a16="http://schemas.microsoft.com/office/drawing/2014/main" id="{0A75A5A4-3C8A-AB68-5DEE-B5102E6D5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9" name="Oval 1361">
                  <a:extLst>
                    <a:ext uri="{FF2B5EF4-FFF2-40B4-BE49-F238E27FC236}">
                      <a16:creationId xmlns:a16="http://schemas.microsoft.com/office/drawing/2014/main" id="{1CBA185F-EC5B-E736-416A-7C9093BF2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0" name="Oval 1362">
                  <a:extLst>
                    <a:ext uri="{FF2B5EF4-FFF2-40B4-BE49-F238E27FC236}">
                      <a16:creationId xmlns:a16="http://schemas.microsoft.com/office/drawing/2014/main" id="{0E90E6A1-0865-5754-C4E0-3397CADD6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26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1" name="Oval 1363">
                  <a:extLst>
                    <a:ext uri="{FF2B5EF4-FFF2-40B4-BE49-F238E27FC236}">
                      <a16:creationId xmlns:a16="http://schemas.microsoft.com/office/drawing/2014/main" id="{003FC461-0761-0DC6-9784-950CEE0507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90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2" name="Oval 1364">
                  <a:extLst>
                    <a:ext uri="{FF2B5EF4-FFF2-40B4-BE49-F238E27FC236}">
                      <a16:creationId xmlns:a16="http://schemas.microsoft.com/office/drawing/2014/main" id="{41BC02F2-BD79-EED6-4C18-6D0A46FA4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313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3" name="Oval 1365">
                  <a:extLst>
                    <a:ext uri="{FF2B5EF4-FFF2-40B4-BE49-F238E27FC236}">
                      <a16:creationId xmlns:a16="http://schemas.microsoft.com/office/drawing/2014/main" id="{DAE6656F-7214-30EE-1B31-5A510E414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1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4" name="Oval 1366">
                  <a:extLst>
                    <a:ext uri="{FF2B5EF4-FFF2-40B4-BE49-F238E27FC236}">
                      <a16:creationId xmlns:a16="http://schemas.microsoft.com/office/drawing/2014/main" id="{7816C41C-E0EF-1C87-05B4-1A6A7AA3E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19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5" name="Oval 1367">
                  <a:extLst>
                    <a:ext uri="{FF2B5EF4-FFF2-40B4-BE49-F238E27FC236}">
                      <a16:creationId xmlns:a16="http://schemas.microsoft.com/office/drawing/2014/main" id="{940E4FA2-668E-CCB6-7833-D1942954B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6" name="Oval 1368">
                  <a:extLst>
                    <a:ext uri="{FF2B5EF4-FFF2-40B4-BE49-F238E27FC236}">
                      <a16:creationId xmlns:a16="http://schemas.microsoft.com/office/drawing/2014/main" id="{75D4E61A-6CED-E20D-E18D-AA257BAF9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31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7" name="Oval 1369">
                  <a:extLst>
                    <a:ext uri="{FF2B5EF4-FFF2-40B4-BE49-F238E27FC236}">
                      <a16:creationId xmlns:a16="http://schemas.microsoft.com/office/drawing/2014/main" id="{5D6B9C15-7D56-B4CB-6E34-9BA1F89AD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25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8" name="Oval 1370">
                  <a:extLst>
                    <a:ext uri="{FF2B5EF4-FFF2-40B4-BE49-F238E27FC236}">
                      <a16:creationId xmlns:a16="http://schemas.microsoft.com/office/drawing/2014/main" id="{F22D0E46-5A88-E7EC-FF36-DE83262155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99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9" name="Oval 1371">
                  <a:extLst>
                    <a:ext uri="{FF2B5EF4-FFF2-40B4-BE49-F238E27FC236}">
                      <a16:creationId xmlns:a16="http://schemas.microsoft.com/office/drawing/2014/main" id="{7A1D8574-C6F2-3087-9184-B1E3BB6B26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318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0" name="Oval 1372">
                  <a:extLst>
                    <a:ext uri="{FF2B5EF4-FFF2-40B4-BE49-F238E27FC236}">
                      <a16:creationId xmlns:a16="http://schemas.microsoft.com/office/drawing/2014/main" id="{ADF99226-55BD-AE6C-D3BA-9F384342AB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26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1" name="Oval 1373">
                  <a:extLst>
                    <a:ext uri="{FF2B5EF4-FFF2-40B4-BE49-F238E27FC236}">
                      <a16:creationId xmlns:a16="http://schemas.microsoft.com/office/drawing/2014/main" id="{7CC3FA5D-F308-1D50-7522-7DE829EF9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251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2" name="Oval 1374">
                  <a:extLst>
                    <a:ext uri="{FF2B5EF4-FFF2-40B4-BE49-F238E27FC236}">
                      <a16:creationId xmlns:a16="http://schemas.microsoft.com/office/drawing/2014/main" id="{FED2703A-BD8E-DA74-EB5C-D961DF0173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23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3" name="Oval 1375">
                  <a:extLst>
                    <a:ext uri="{FF2B5EF4-FFF2-40B4-BE49-F238E27FC236}">
                      <a16:creationId xmlns:a16="http://schemas.microsoft.com/office/drawing/2014/main" id="{31DF4FEE-4C3E-B9FA-9B0E-489283FED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310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4" name="Oval 1376">
                  <a:extLst>
                    <a:ext uri="{FF2B5EF4-FFF2-40B4-BE49-F238E27FC236}">
                      <a16:creationId xmlns:a16="http://schemas.microsoft.com/office/drawing/2014/main" id="{F7E1D5C0-6AA1-31D7-B1F2-A96C8AED3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5" name="Oval 1377">
                  <a:extLst>
                    <a:ext uri="{FF2B5EF4-FFF2-40B4-BE49-F238E27FC236}">
                      <a16:creationId xmlns:a16="http://schemas.microsoft.com/office/drawing/2014/main" id="{0713ED5E-C1D0-D946-4840-D7D0DDFDC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289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6" name="Oval 1378">
                  <a:extLst>
                    <a:ext uri="{FF2B5EF4-FFF2-40B4-BE49-F238E27FC236}">
                      <a16:creationId xmlns:a16="http://schemas.microsoft.com/office/drawing/2014/main" id="{90555D2D-10A1-5437-3E99-29D854465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19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7" name="Oval 1379">
                  <a:extLst>
                    <a:ext uri="{FF2B5EF4-FFF2-40B4-BE49-F238E27FC236}">
                      <a16:creationId xmlns:a16="http://schemas.microsoft.com/office/drawing/2014/main" id="{D28E473A-D3D6-2AC6-88E8-4069B0415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26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8" name="Oval 1380">
                  <a:extLst>
                    <a:ext uri="{FF2B5EF4-FFF2-40B4-BE49-F238E27FC236}">
                      <a16:creationId xmlns:a16="http://schemas.microsoft.com/office/drawing/2014/main" id="{D167F981-AEEC-8517-E219-45D66C213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309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9" name="Oval 1381">
                  <a:extLst>
                    <a:ext uri="{FF2B5EF4-FFF2-40B4-BE49-F238E27FC236}">
                      <a16:creationId xmlns:a16="http://schemas.microsoft.com/office/drawing/2014/main" id="{965748C4-43F9-BE22-F724-1FB38A090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26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0" name="Oval 1382">
                  <a:extLst>
                    <a:ext uri="{FF2B5EF4-FFF2-40B4-BE49-F238E27FC236}">
                      <a16:creationId xmlns:a16="http://schemas.microsoft.com/office/drawing/2014/main" id="{D505AF0B-86EF-87EA-44A5-9BCE0194D0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22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1" name="Oval 1383">
                  <a:extLst>
                    <a:ext uri="{FF2B5EF4-FFF2-40B4-BE49-F238E27FC236}">
                      <a16:creationId xmlns:a16="http://schemas.microsoft.com/office/drawing/2014/main" id="{7BB56F7F-59DC-7F36-0416-767549D990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22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2" name="Oval 1384">
                  <a:extLst>
                    <a:ext uri="{FF2B5EF4-FFF2-40B4-BE49-F238E27FC236}">
                      <a16:creationId xmlns:a16="http://schemas.microsoft.com/office/drawing/2014/main" id="{5577BA21-BE41-FEF8-B46E-545FD717B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3" name="Oval 1385">
                  <a:extLst>
                    <a:ext uri="{FF2B5EF4-FFF2-40B4-BE49-F238E27FC236}">
                      <a16:creationId xmlns:a16="http://schemas.microsoft.com/office/drawing/2014/main" id="{0D66CAC6-C3E6-FCC9-66EC-68E314712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4" name="Oval 1386">
                  <a:extLst>
                    <a:ext uri="{FF2B5EF4-FFF2-40B4-BE49-F238E27FC236}">
                      <a16:creationId xmlns:a16="http://schemas.microsoft.com/office/drawing/2014/main" id="{99E60B3E-7086-F4CE-E078-0B8735869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22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5" name="Oval 1387">
                  <a:extLst>
                    <a:ext uri="{FF2B5EF4-FFF2-40B4-BE49-F238E27FC236}">
                      <a16:creationId xmlns:a16="http://schemas.microsoft.com/office/drawing/2014/main" id="{3A4BAA2E-56BD-64C8-BD63-3D73AE9CC2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305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6" name="Oval 1388">
                  <a:extLst>
                    <a:ext uri="{FF2B5EF4-FFF2-40B4-BE49-F238E27FC236}">
                      <a16:creationId xmlns:a16="http://schemas.microsoft.com/office/drawing/2014/main" id="{4137538B-434D-768C-F768-251BD70D99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0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7" name="Oval 1389">
                  <a:extLst>
                    <a:ext uri="{FF2B5EF4-FFF2-40B4-BE49-F238E27FC236}">
                      <a16:creationId xmlns:a16="http://schemas.microsoft.com/office/drawing/2014/main" id="{750A8E8A-F808-A22F-F7DA-40449DB3CF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04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8" name="Oval 1390">
                  <a:extLst>
                    <a:ext uri="{FF2B5EF4-FFF2-40B4-BE49-F238E27FC236}">
                      <a16:creationId xmlns:a16="http://schemas.microsoft.com/office/drawing/2014/main" id="{C37B913A-CDBF-8707-A70F-17A6178DE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25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9" name="Oval 1391">
                  <a:extLst>
                    <a:ext uri="{FF2B5EF4-FFF2-40B4-BE49-F238E27FC236}">
                      <a16:creationId xmlns:a16="http://schemas.microsoft.com/office/drawing/2014/main" id="{B7643564-BE99-C680-F278-9EBD0F42B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258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0" name="Oval 1392">
                  <a:extLst>
                    <a:ext uri="{FF2B5EF4-FFF2-40B4-BE49-F238E27FC236}">
                      <a16:creationId xmlns:a16="http://schemas.microsoft.com/office/drawing/2014/main" id="{AAA5A4FE-3DD2-103F-293C-CB77568E0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1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1" name="Oval 1393">
                  <a:extLst>
                    <a:ext uri="{FF2B5EF4-FFF2-40B4-BE49-F238E27FC236}">
                      <a16:creationId xmlns:a16="http://schemas.microsoft.com/office/drawing/2014/main" id="{240AA11F-803E-B77D-CA92-6ADA188DCE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300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2" name="Oval 1394">
                  <a:extLst>
                    <a:ext uri="{FF2B5EF4-FFF2-40B4-BE49-F238E27FC236}">
                      <a16:creationId xmlns:a16="http://schemas.microsoft.com/office/drawing/2014/main" id="{2D041F1E-57B6-58FE-8045-C7389D50D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308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3" name="Oval 1395">
                  <a:extLst>
                    <a:ext uri="{FF2B5EF4-FFF2-40B4-BE49-F238E27FC236}">
                      <a16:creationId xmlns:a16="http://schemas.microsoft.com/office/drawing/2014/main" id="{BE5884B9-021D-6325-010A-20C1B747D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6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4" name="Oval 1396">
                  <a:extLst>
                    <a:ext uri="{FF2B5EF4-FFF2-40B4-BE49-F238E27FC236}">
                      <a16:creationId xmlns:a16="http://schemas.microsoft.com/office/drawing/2014/main" id="{96343F47-CD1E-A7CC-DACA-2EF45DFF0B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10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5" name="Oval 1397">
                  <a:extLst>
                    <a:ext uri="{FF2B5EF4-FFF2-40B4-BE49-F238E27FC236}">
                      <a16:creationId xmlns:a16="http://schemas.microsoft.com/office/drawing/2014/main" id="{FA9D5F3E-0748-9170-2931-CE3599E5A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8" y="30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6" name="Oval 1398">
                  <a:extLst>
                    <a:ext uri="{FF2B5EF4-FFF2-40B4-BE49-F238E27FC236}">
                      <a16:creationId xmlns:a16="http://schemas.microsoft.com/office/drawing/2014/main" id="{716C6F75-0002-988F-A6B9-392E7DE4E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81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7" name="Oval 1399">
                  <a:extLst>
                    <a:ext uri="{FF2B5EF4-FFF2-40B4-BE49-F238E27FC236}">
                      <a16:creationId xmlns:a16="http://schemas.microsoft.com/office/drawing/2014/main" id="{1283B1D2-ECB3-2B4A-810F-FC07C1438E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0" y="31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8" name="Oval 1400">
                  <a:extLst>
                    <a:ext uri="{FF2B5EF4-FFF2-40B4-BE49-F238E27FC236}">
                      <a16:creationId xmlns:a16="http://schemas.microsoft.com/office/drawing/2014/main" id="{0297EBD5-5863-C0E1-C8CD-C04F871BA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7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9" name="Oval 1401">
                  <a:extLst>
                    <a:ext uri="{FF2B5EF4-FFF2-40B4-BE49-F238E27FC236}">
                      <a16:creationId xmlns:a16="http://schemas.microsoft.com/office/drawing/2014/main" id="{D6EEA424-C3C2-5A8D-47CF-0D6E37868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0" name="Oval 1402">
                  <a:extLst>
                    <a:ext uri="{FF2B5EF4-FFF2-40B4-BE49-F238E27FC236}">
                      <a16:creationId xmlns:a16="http://schemas.microsoft.com/office/drawing/2014/main" id="{4456ACDF-5CBC-5702-CDBA-5D5E253DE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20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1" name="Oval 1403">
                  <a:extLst>
                    <a:ext uri="{FF2B5EF4-FFF2-40B4-BE49-F238E27FC236}">
                      <a16:creationId xmlns:a16="http://schemas.microsoft.com/office/drawing/2014/main" id="{3E1740FA-EEA0-6DC8-2A14-2274B0E5E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4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2" name="Oval 1404">
                  <a:extLst>
                    <a:ext uri="{FF2B5EF4-FFF2-40B4-BE49-F238E27FC236}">
                      <a16:creationId xmlns:a16="http://schemas.microsoft.com/office/drawing/2014/main" id="{3E487158-050C-3450-F565-4E241DC04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19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3" name="Oval 1405">
                  <a:extLst>
                    <a:ext uri="{FF2B5EF4-FFF2-40B4-BE49-F238E27FC236}">
                      <a16:creationId xmlns:a16="http://schemas.microsoft.com/office/drawing/2014/main" id="{0DE52501-548D-A3D4-B354-FE299D5DE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11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4" name="Oval 1406">
                  <a:extLst>
                    <a:ext uri="{FF2B5EF4-FFF2-40B4-BE49-F238E27FC236}">
                      <a16:creationId xmlns:a16="http://schemas.microsoft.com/office/drawing/2014/main" id="{F934E891-C128-66FE-A934-C844B3ACA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31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5" name="Oval 1407">
                  <a:extLst>
                    <a:ext uri="{FF2B5EF4-FFF2-40B4-BE49-F238E27FC236}">
                      <a16:creationId xmlns:a16="http://schemas.microsoft.com/office/drawing/2014/main" id="{A89AAE91-44FA-A2FE-8CFA-EEA6ED84EA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12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6" name="Oval 1408">
                  <a:extLst>
                    <a:ext uri="{FF2B5EF4-FFF2-40B4-BE49-F238E27FC236}">
                      <a16:creationId xmlns:a16="http://schemas.microsoft.com/office/drawing/2014/main" id="{17423113-6F16-99C7-CAFE-1B8C96C0B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4" y="322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7" name="Oval 1409">
                  <a:extLst>
                    <a:ext uri="{FF2B5EF4-FFF2-40B4-BE49-F238E27FC236}">
                      <a16:creationId xmlns:a16="http://schemas.microsoft.com/office/drawing/2014/main" id="{AD1D6906-2C63-A91B-7257-6638327A74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321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8" name="Oval 1410">
                  <a:extLst>
                    <a:ext uri="{FF2B5EF4-FFF2-40B4-BE49-F238E27FC236}">
                      <a16:creationId xmlns:a16="http://schemas.microsoft.com/office/drawing/2014/main" id="{AE9B294D-5129-A292-206B-EBF06C7170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28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34" name="Group 1612">
                <a:extLst>
                  <a:ext uri="{FF2B5EF4-FFF2-40B4-BE49-F238E27FC236}">
                    <a16:creationId xmlns:a16="http://schemas.microsoft.com/office/drawing/2014/main" id="{47FF24BA-C907-4919-3FC1-29E123BFB5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5" y="2405"/>
                <a:ext cx="1760" cy="916"/>
                <a:chOff x="2745" y="2405"/>
                <a:chExt cx="1760" cy="916"/>
              </a:xfrm>
            </p:grpSpPr>
            <p:sp>
              <p:nvSpPr>
                <p:cNvPr id="139" name="Oval 1412">
                  <a:extLst>
                    <a:ext uri="{FF2B5EF4-FFF2-40B4-BE49-F238E27FC236}">
                      <a16:creationId xmlns:a16="http://schemas.microsoft.com/office/drawing/2014/main" id="{2D08D418-3DB8-0423-ECEC-B1432CF772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00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" name="Oval 1413">
                  <a:extLst>
                    <a:ext uri="{FF2B5EF4-FFF2-40B4-BE49-F238E27FC236}">
                      <a16:creationId xmlns:a16="http://schemas.microsoft.com/office/drawing/2014/main" id="{DB75B449-07EA-ECEC-2E2C-13DE04114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3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" name="Oval 1414">
                  <a:extLst>
                    <a:ext uri="{FF2B5EF4-FFF2-40B4-BE49-F238E27FC236}">
                      <a16:creationId xmlns:a16="http://schemas.microsoft.com/office/drawing/2014/main" id="{3B3F0806-1F88-B224-3455-3169F03BD5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3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" name="Oval 1415">
                  <a:extLst>
                    <a:ext uri="{FF2B5EF4-FFF2-40B4-BE49-F238E27FC236}">
                      <a16:creationId xmlns:a16="http://schemas.microsoft.com/office/drawing/2014/main" id="{68800C12-1EA2-D3E5-6C2C-F04C1148F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31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" name="Oval 1416">
                  <a:extLst>
                    <a:ext uri="{FF2B5EF4-FFF2-40B4-BE49-F238E27FC236}">
                      <a16:creationId xmlns:a16="http://schemas.microsoft.com/office/drawing/2014/main" id="{8640DC10-8036-E241-88A0-8BB2A5786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8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" name="Oval 1417">
                  <a:extLst>
                    <a:ext uri="{FF2B5EF4-FFF2-40B4-BE49-F238E27FC236}">
                      <a16:creationId xmlns:a16="http://schemas.microsoft.com/office/drawing/2014/main" id="{9780F9EE-CC0C-9446-B4FA-7CB818E21C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1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" name="Oval 1418">
                  <a:extLst>
                    <a:ext uri="{FF2B5EF4-FFF2-40B4-BE49-F238E27FC236}">
                      <a16:creationId xmlns:a16="http://schemas.microsoft.com/office/drawing/2014/main" id="{9410C290-A6DF-E7AA-DA48-1CC65B2E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4" y="2976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" name="Oval 1419">
                  <a:extLst>
                    <a:ext uri="{FF2B5EF4-FFF2-40B4-BE49-F238E27FC236}">
                      <a16:creationId xmlns:a16="http://schemas.microsoft.com/office/drawing/2014/main" id="{B000092A-F3AC-FB23-B7D0-B496608BC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301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" name="Oval 1420">
                  <a:extLst>
                    <a:ext uri="{FF2B5EF4-FFF2-40B4-BE49-F238E27FC236}">
                      <a16:creationId xmlns:a16="http://schemas.microsoft.com/office/drawing/2014/main" id="{5A26C1C7-3A67-707C-612E-38A4F1C58C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312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" name="Oval 1421">
                  <a:extLst>
                    <a:ext uri="{FF2B5EF4-FFF2-40B4-BE49-F238E27FC236}">
                      <a16:creationId xmlns:a16="http://schemas.microsoft.com/office/drawing/2014/main" id="{55371368-6BFD-8D32-B82F-3ED20AAEC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92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" name="Oval 1422">
                  <a:extLst>
                    <a:ext uri="{FF2B5EF4-FFF2-40B4-BE49-F238E27FC236}">
                      <a16:creationId xmlns:a16="http://schemas.microsoft.com/office/drawing/2014/main" id="{70F11EE5-0E49-EFD7-A4E6-DF12CB971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4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" name="Oval 1423">
                  <a:extLst>
                    <a:ext uri="{FF2B5EF4-FFF2-40B4-BE49-F238E27FC236}">
                      <a16:creationId xmlns:a16="http://schemas.microsoft.com/office/drawing/2014/main" id="{B40369E4-4D37-EED0-71DD-296D2EE30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9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" name="Oval 1424">
                  <a:extLst>
                    <a:ext uri="{FF2B5EF4-FFF2-40B4-BE49-F238E27FC236}">
                      <a16:creationId xmlns:a16="http://schemas.microsoft.com/office/drawing/2014/main" id="{B74862D0-A894-20B2-77B7-816298BEC9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31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" name="Oval 1425">
                  <a:extLst>
                    <a:ext uri="{FF2B5EF4-FFF2-40B4-BE49-F238E27FC236}">
                      <a16:creationId xmlns:a16="http://schemas.microsoft.com/office/drawing/2014/main" id="{922A6BF8-37A1-6FE2-14EB-8CD07FC2A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25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" name="Oval 1426">
                  <a:extLst>
                    <a:ext uri="{FF2B5EF4-FFF2-40B4-BE49-F238E27FC236}">
                      <a16:creationId xmlns:a16="http://schemas.microsoft.com/office/drawing/2014/main" id="{9F0D0D50-149B-6B59-8CA2-8260EB368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32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" name="Oval 1427">
                  <a:extLst>
                    <a:ext uri="{FF2B5EF4-FFF2-40B4-BE49-F238E27FC236}">
                      <a16:creationId xmlns:a16="http://schemas.microsoft.com/office/drawing/2014/main" id="{E0EF9B8B-C2EE-161C-0BF0-7024D2B47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9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" name="Oval 1428">
                  <a:extLst>
                    <a:ext uri="{FF2B5EF4-FFF2-40B4-BE49-F238E27FC236}">
                      <a16:creationId xmlns:a16="http://schemas.microsoft.com/office/drawing/2014/main" id="{F393742F-EF73-289B-DFB5-AFEF3C924D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1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" name="Oval 1429">
                  <a:extLst>
                    <a:ext uri="{FF2B5EF4-FFF2-40B4-BE49-F238E27FC236}">
                      <a16:creationId xmlns:a16="http://schemas.microsoft.com/office/drawing/2014/main" id="{098C27E4-4FC8-F6D3-A2D8-6E7D924D7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9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" name="Oval 1430">
                  <a:extLst>
                    <a:ext uri="{FF2B5EF4-FFF2-40B4-BE49-F238E27FC236}">
                      <a16:creationId xmlns:a16="http://schemas.microsoft.com/office/drawing/2014/main" id="{F2639280-A031-7C3F-A3F0-24A5A123C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8" y="32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" name="Oval 1431">
                  <a:extLst>
                    <a:ext uri="{FF2B5EF4-FFF2-40B4-BE49-F238E27FC236}">
                      <a16:creationId xmlns:a16="http://schemas.microsoft.com/office/drawing/2014/main" id="{703F944A-F13D-E63A-D19A-C7DA37655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91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" name="Oval 1432">
                  <a:extLst>
                    <a:ext uri="{FF2B5EF4-FFF2-40B4-BE49-F238E27FC236}">
                      <a16:creationId xmlns:a16="http://schemas.microsoft.com/office/drawing/2014/main" id="{7C81A655-7F9A-524E-5678-C957B86AEF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3244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" name="Oval 1433">
                  <a:extLst>
                    <a:ext uri="{FF2B5EF4-FFF2-40B4-BE49-F238E27FC236}">
                      <a16:creationId xmlns:a16="http://schemas.microsoft.com/office/drawing/2014/main" id="{EB18AF7F-CECF-E8A7-D31A-1B1117B9B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9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" name="Oval 1434">
                  <a:extLst>
                    <a:ext uri="{FF2B5EF4-FFF2-40B4-BE49-F238E27FC236}">
                      <a16:creationId xmlns:a16="http://schemas.microsoft.com/office/drawing/2014/main" id="{8458D618-535C-39A3-DFEB-1083B8AA62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304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" name="Oval 1435">
                  <a:extLst>
                    <a:ext uri="{FF2B5EF4-FFF2-40B4-BE49-F238E27FC236}">
                      <a16:creationId xmlns:a16="http://schemas.microsoft.com/office/drawing/2014/main" id="{72C816DE-B8FF-756A-7CEF-BDE364F75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22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" name="Oval 1436">
                  <a:extLst>
                    <a:ext uri="{FF2B5EF4-FFF2-40B4-BE49-F238E27FC236}">
                      <a16:creationId xmlns:a16="http://schemas.microsoft.com/office/drawing/2014/main" id="{EEFEAC94-C1BE-38EC-0392-888BFA90D8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97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" name="Oval 1437">
                  <a:extLst>
                    <a:ext uri="{FF2B5EF4-FFF2-40B4-BE49-F238E27FC236}">
                      <a16:creationId xmlns:a16="http://schemas.microsoft.com/office/drawing/2014/main" id="{2504D5D0-FBB3-F67B-18D0-3AE73C3F9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272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" name="Oval 1438">
                  <a:extLst>
                    <a:ext uri="{FF2B5EF4-FFF2-40B4-BE49-F238E27FC236}">
                      <a16:creationId xmlns:a16="http://schemas.microsoft.com/office/drawing/2014/main" id="{857C5455-9A16-7C78-D46F-634546F14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327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" name="Oval 1439">
                  <a:extLst>
                    <a:ext uri="{FF2B5EF4-FFF2-40B4-BE49-F238E27FC236}">
                      <a16:creationId xmlns:a16="http://schemas.microsoft.com/office/drawing/2014/main" id="{01EC60CF-5D3D-ED32-F4B9-4A2329D671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323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" name="Oval 1440">
                  <a:extLst>
                    <a:ext uri="{FF2B5EF4-FFF2-40B4-BE49-F238E27FC236}">
                      <a16:creationId xmlns:a16="http://schemas.microsoft.com/office/drawing/2014/main" id="{86FDCDEC-03E5-B6A8-787B-9BCBA004C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3272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" name="Oval 1441">
                  <a:extLst>
                    <a:ext uri="{FF2B5EF4-FFF2-40B4-BE49-F238E27FC236}">
                      <a16:creationId xmlns:a16="http://schemas.microsoft.com/office/drawing/2014/main" id="{1C5E2A15-7ACA-F31F-7AAE-7AA6F0AC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31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" name="Oval 1442">
                  <a:extLst>
                    <a:ext uri="{FF2B5EF4-FFF2-40B4-BE49-F238E27FC236}">
                      <a16:creationId xmlns:a16="http://schemas.microsoft.com/office/drawing/2014/main" id="{41CA5DD7-5E02-95E9-FC29-1D0DEC949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31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" name="Oval 1443">
                  <a:extLst>
                    <a:ext uri="{FF2B5EF4-FFF2-40B4-BE49-F238E27FC236}">
                      <a16:creationId xmlns:a16="http://schemas.microsoft.com/office/drawing/2014/main" id="{75945BA2-77A8-CCD3-AE7D-1B0DEAEEDD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" name="Oval 1444">
                  <a:extLst>
                    <a:ext uri="{FF2B5EF4-FFF2-40B4-BE49-F238E27FC236}">
                      <a16:creationId xmlns:a16="http://schemas.microsoft.com/office/drawing/2014/main" id="{230AE2C1-B8BF-AE33-6DE5-18E96FFF89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311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" name="Oval 1445">
                  <a:extLst>
                    <a:ext uri="{FF2B5EF4-FFF2-40B4-BE49-F238E27FC236}">
                      <a16:creationId xmlns:a16="http://schemas.microsoft.com/office/drawing/2014/main" id="{FDB0AE37-58F5-2BBD-9521-08F7A5946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313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" name="Oval 1446">
                  <a:extLst>
                    <a:ext uri="{FF2B5EF4-FFF2-40B4-BE49-F238E27FC236}">
                      <a16:creationId xmlns:a16="http://schemas.microsoft.com/office/drawing/2014/main" id="{303B64EC-8F17-CB6C-692F-CFB237D07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1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4" name="Oval 1447">
                  <a:extLst>
                    <a:ext uri="{FF2B5EF4-FFF2-40B4-BE49-F238E27FC236}">
                      <a16:creationId xmlns:a16="http://schemas.microsoft.com/office/drawing/2014/main" id="{2FA7B12F-3250-72A8-8035-F6FAC7830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7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5" name="Oval 1448">
                  <a:extLst>
                    <a:ext uri="{FF2B5EF4-FFF2-40B4-BE49-F238E27FC236}">
                      <a16:creationId xmlns:a16="http://schemas.microsoft.com/office/drawing/2014/main" id="{17F5741B-94B0-5D48-6600-5124D611AA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1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6" name="Oval 1449">
                  <a:extLst>
                    <a:ext uri="{FF2B5EF4-FFF2-40B4-BE49-F238E27FC236}">
                      <a16:creationId xmlns:a16="http://schemas.microsoft.com/office/drawing/2014/main" id="{535319E6-4522-98ED-BF0B-C48FB67EA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13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7" name="Oval 1450">
                  <a:extLst>
                    <a:ext uri="{FF2B5EF4-FFF2-40B4-BE49-F238E27FC236}">
                      <a16:creationId xmlns:a16="http://schemas.microsoft.com/office/drawing/2014/main" id="{051C29BC-F61D-A663-A3AE-F65875C67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293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8" name="Oval 1451">
                  <a:extLst>
                    <a:ext uri="{FF2B5EF4-FFF2-40B4-BE49-F238E27FC236}">
                      <a16:creationId xmlns:a16="http://schemas.microsoft.com/office/drawing/2014/main" id="{A1980392-D589-00C7-C5CE-7F4399234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320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9" name="Oval 1452">
                  <a:extLst>
                    <a:ext uri="{FF2B5EF4-FFF2-40B4-BE49-F238E27FC236}">
                      <a16:creationId xmlns:a16="http://schemas.microsoft.com/office/drawing/2014/main" id="{F2CA456D-941E-3537-1B36-9AD5DE845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29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0" name="Oval 1453">
                  <a:extLst>
                    <a:ext uri="{FF2B5EF4-FFF2-40B4-BE49-F238E27FC236}">
                      <a16:creationId xmlns:a16="http://schemas.microsoft.com/office/drawing/2014/main" id="{C0BF8C74-B682-47C5-151D-0B25EF5AFF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1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1" name="Oval 1454">
                  <a:extLst>
                    <a:ext uri="{FF2B5EF4-FFF2-40B4-BE49-F238E27FC236}">
                      <a16:creationId xmlns:a16="http://schemas.microsoft.com/office/drawing/2014/main" id="{5C38D4F2-E0E9-B8F6-3F8B-EA442C556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08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2" name="Oval 1455">
                  <a:extLst>
                    <a:ext uri="{FF2B5EF4-FFF2-40B4-BE49-F238E27FC236}">
                      <a16:creationId xmlns:a16="http://schemas.microsoft.com/office/drawing/2014/main" id="{956F11B5-F999-10C6-288A-D97A85B59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320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3" name="Oval 1456">
                  <a:extLst>
                    <a:ext uri="{FF2B5EF4-FFF2-40B4-BE49-F238E27FC236}">
                      <a16:creationId xmlns:a16="http://schemas.microsoft.com/office/drawing/2014/main" id="{A7B4061F-4615-F815-2A37-E6499139C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21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4" name="Oval 1457">
                  <a:extLst>
                    <a:ext uri="{FF2B5EF4-FFF2-40B4-BE49-F238E27FC236}">
                      <a16:creationId xmlns:a16="http://schemas.microsoft.com/office/drawing/2014/main" id="{84BC00FD-167A-7710-FAD5-39E7D02B8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5" name="Oval 1458">
                  <a:extLst>
                    <a:ext uri="{FF2B5EF4-FFF2-40B4-BE49-F238E27FC236}">
                      <a16:creationId xmlns:a16="http://schemas.microsoft.com/office/drawing/2014/main" id="{5377A84E-8E5A-44C0-5CCB-1843F2820E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16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6" name="Oval 1459">
                  <a:extLst>
                    <a:ext uri="{FF2B5EF4-FFF2-40B4-BE49-F238E27FC236}">
                      <a16:creationId xmlns:a16="http://schemas.microsoft.com/office/drawing/2014/main" id="{1BE43690-F740-4F7E-DC4B-13FBCFB3B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1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7" name="Oval 1460">
                  <a:extLst>
                    <a:ext uri="{FF2B5EF4-FFF2-40B4-BE49-F238E27FC236}">
                      <a16:creationId xmlns:a16="http://schemas.microsoft.com/office/drawing/2014/main" id="{28E62416-31A2-FF8C-9EF8-F72C896F4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3107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8" name="Oval 1461">
                  <a:extLst>
                    <a:ext uri="{FF2B5EF4-FFF2-40B4-BE49-F238E27FC236}">
                      <a16:creationId xmlns:a16="http://schemas.microsoft.com/office/drawing/2014/main" id="{D0044D8B-336A-65B2-7A40-D8689E3A6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306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9" name="Oval 1462">
                  <a:extLst>
                    <a:ext uri="{FF2B5EF4-FFF2-40B4-BE49-F238E27FC236}">
                      <a16:creationId xmlns:a16="http://schemas.microsoft.com/office/drawing/2014/main" id="{29886395-D8CA-6D82-2345-A487BA9131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4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0" name="Oval 1463">
                  <a:extLst>
                    <a:ext uri="{FF2B5EF4-FFF2-40B4-BE49-F238E27FC236}">
                      <a16:creationId xmlns:a16="http://schemas.microsoft.com/office/drawing/2014/main" id="{465EB929-84AD-F4E0-DFDD-1133C26396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32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1" name="Oval 1464">
                  <a:extLst>
                    <a:ext uri="{FF2B5EF4-FFF2-40B4-BE49-F238E27FC236}">
                      <a16:creationId xmlns:a16="http://schemas.microsoft.com/office/drawing/2014/main" id="{D855AF3F-2458-7379-58CB-655A4FF1E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20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2" name="Oval 1465">
                  <a:extLst>
                    <a:ext uri="{FF2B5EF4-FFF2-40B4-BE49-F238E27FC236}">
                      <a16:creationId xmlns:a16="http://schemas.microsoft.com/office/drawing/2014/main" id="{8467E34B-93C5-1FB3-5CDD-9E1E55FC4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13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3" name="Oval 1466">
                  <a:extLst>
                    <a:ext uri="{FF2B5EF4-FFF2-40B4-BE49-F238E27FC236}">
                      <a16:creationId xmlns:a16="http://schemas.microsoft.com/office/drawing/2014/main" id="{EEB35132-08DF-B09E-6CEC-15C436B79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303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4" name="Oval 1467">
                  <a:extLst>
                    <a:ext uri="{FF2B5EF4-FFF2-40B4-BE49-F238E27FC236}">
                      <a16:creationId xmlns:a16="http://schemas.microsoft.com/office/drawing/2014/main" id="{88937829-B6CB-BF6B-D37C-C3727A02B2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23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5" name="Oval 1468">
                  <a:extLst>
                    <a:ext uri="{FF2B5EF4-FFF2-40B4-BE49-F238E27FC236}">
                      <a16:creationId xmlns:a16="http://schemas.microsoft.com/office/drawing/2014/main" id="{0C643499-848B-357D-E7B3-52A178067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19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6" name="Oval 1469">
                  <a:extLst>
                    <a:ext uri="{FF2B5EF4-FFF2-40B4-BE49-F238E27FC236}">
                      <a16:creationId xmlns:a16="http://schemas.microsoft.com/office/drawing/2014/main" id="{123F26B9-37B9-FC7B-096C-BDC69581A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319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7" name="Oval 1470">
                  <a:extLst>
                    <a:ext uri="{FF2B5EF4-FFF2-40B4-BE49-F238E27FC236}">
                      <a16:creationId xmlns:a16="http://schemas.microsoft.com/office/drawing/2014/main" id="{C8DD07A6-2C47-F4C7-9E66-A79724ED2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8" name="Oval 1471">
                  <a:extLst>
                    <a:ext uri="{FF2B5EF4-FFF2-40B4-BE49-F238E27FC236}">
                      <a16:creationId xmlns:a16="http://schemas.microsoft.com/office/drawing/2014/main" id="{0CD95830-1DB5-5BC1-367F-CDCF5B1E94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7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9" name="Oval 1472">
                  <a:extLst>
                    <a:ext uri="{FF2B5EF4-FFF2-40B4-BE49-F238E27FC236}">
                      <a16:creationId xmlns:a16="http://schemas.microsoft.com/office/drawing/2014/main" id="{8C7EB775-9E84-CE5F-8D71-4B0715368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327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0" name="Oval 1473">
                  <a:extLst>
                    <a:ext uri="{FF2B5EF4-FFF2-40B4-BE49-F238E27FC236}">
                      <a16:creationId xmlns:a16="http://schemas.microsoft.com/office/drawing/2014/main" id="{E34BBB75-9C38-5D46-1BC9-0FDD86727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1" name="Oval 1474">
                  <a:extLst>
                    <a:ext uri="{FF2B5EF4-FFF2-40B4-BE49-F238E27FC236}">
                      <a16:creationId xmlns:a16="http://schemas.microsoft.com/office/drawing/2014/main" id="{8E49C2FB-D213-7A9A-9135-D80B5B0FA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306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2" name="Oval 1475">
                  <a:extLst>
                    <a:ext uri="{FF2B5EF4-FFF2-40B4-BE49-F238E27FC236}">
                      <a16:creationId xmlns:a16="http://schemas.microsoft.com/office/drawing/2014/main" id="{80295EFC-1CBE-3627-97B9-1F0474D45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6" y="320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3" name="Oval 1476">
                  <a:extLst>
                    <a:ext uri="{FF2B5EF4-FFF2-40B4-BE49-F238E27FC236}">
                      <a16:creationId xmlns:a16="http://schemas.microsoft.com/office/drawing/2014/main" id="{BD36AFD7-438E-5A61-52E7-F0111BA43C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31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4" name="Oval 1477">
                  <a:extLst>
                    <a:ext uri="{FF2B5EF4-FFF2-40B4-BE49-F238E27FC236}">
                      <a16:creationId xmlns:a16="http://schemas.microsoft.com/office/drawing/2014/main" id="{2D671678-D2AF-8D7C-D1F0-7C4150AF8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317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5" name="Oval 1478">
                  <a:extLst>
                    <a:ext uri="{FF2B5EF4-FFF2-40B4-BE49-F238E27FC236}">
                      <a16:creationId xmlns:a16="http://schemas.microsoft.com/office/drawing/2014/main" id="{62CF6693-C341-9A51-851F-C20ED8F9E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32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6" name="Oval 1479">
                  <a:extLst>
                    <a:ext uri="{FF2B5EF4-FFF2-40B4-BE49-F238E27FC236}">
                      <a16:creationId xmlns:a16="http://schemas.microsoft.com/office/drawing/2014/main" id="{8617F49A-5F8D-1FFE-3937-790622D13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7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7" name="Oval 1480">
                  <a:extLst>
                    <a:ext uri="{FF2B5EF4-FFF2-40B4-BE49-F238E27FC236}">
                      <a16:creationId xmlns:a16="http://schemas.microsoft.com/office/drawing/2014/main" id="{FF3BA1E7-E296-9229-EBF4-D3DEE9A93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3135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8" name="Oval 1481">
                  <a:extLst>
                    <a:ext uri="{FF2B5EF4-FFF2-40B4-BE49-F238E27FC236}">
                      <a16:creationId xmlns:a16="http://schemas.microsoft.com/office/drawing/2014/main" id="{7582D569-A919-D96E-BF32-400D41CBF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3" y="273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9" name="Oval 1482">
                  <a:extLst>
                    <a:ext uri="{FF2B5EF4-FFF2-40B4-BE49-F238E27FC236}">
                      <a16:creationId xmlns:a16="http://schemas.microsoft.com/office/drawing/2014/main" id="{EF231911-E038-6AC1-E88B-F8A37DB614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20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0" name="Oval 1483">
                  <a:extLst>
                    <a:ext uri="{FF2B5EF4-FFF2-40B4-BE49-F238E27FC236}">
                      <a16:creationId xmlns:a16="http://schemas.microsoft.com/office/drawing/2014/main" id="{ABA08288-F558-AAF4-9491-015EB7668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8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1" name="Oval 1484">
                  <a:extLst>
                    <a:ext uri="{FF2B5EF4-FFF2-40B4-BE49-F238E27FC236}">
                      <a16:creationId xmlns:a16="http://schemas.microsoft.com/office/drawing/2014/main" id="{C433C192-72A0-9A9A-A03A-273C1023B5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2" name="Oval 1485">
                  <a:extLst>
                    <a:ext uri="{FF2B5EF4-FFF2-40B4-BE49-F238E27FC236}">
                      <a16:creationId xmlns:a16="http://schemas.microsoft.com/office/drawing/2014/main" id="{C46AEAEC-8818-7144-EAC9-FB4162A69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59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3" name="Oval 1486">
                  <a:extLst>
                    <a:ext uri="{FF2B5EF4-FFF2-40B4-BE49-F238E27FC236}">
                      <a16:creationId xmlns:a16="http://schemas.microsoft.com/office/drawing/2014/main" id="{6B324669-01B9-52AF-79F0-7E02BBB36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20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4" name="Oval 1487">
                  <a:extLst>
                    <a:ext uri="{FF2B5EF4-FFF2-40B4-BE49-F238E27FC236}">
                      <a16:creationId xmlns:a16="http://schemas.microsoft.com/office/drawing/2014/main" id="{5AC88E9D-A911-2588-CD4B-E33FB50DE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5" name="Oval 1488">
                  <a:extLst>
                    <a:ext uri="{FF2B5EF4-FFF2-40B4-BE49-F238E27FC236}">
                      <a16:creationId xmlns:a16="http://schemas.microsoft.com/office/drawing/2014/main" id="{88CA0DCE-EC8A-8050-A50B-A8DE84005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32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6" name="Oval 1489">
                  <a:extLst>
                    <a:ext uri="{FF2B5EF4-FFF2-40B4-BE49-F238E27FC236}">
                      <a16:creationId xmlns:a16="http://schemas.microsoft.com/office/drawing/2014/main" id="{4B6EA82C-7C16-33F6-A488-43FB4E493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309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7" name="Oval 1490">
                  <a:extLst>
                    <a:ext uri="{FF2B5EF4-FFF2-40B4-BE49-F238E27FC236}">
                      <a16:creationId xmlns:a16="http://schemas.microsoft.com/office/drawing/2014/main" id="{B295B596-342D-90A5-3E76-B882FB99A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8" name="Oval 1491">
                  <a:extLst>
                    <a:ext uri="{FF2B5EF4-FFF2-40B4-BE49-F238E27FC236}">
                      <a16:creationId xmlns:a16="http://schemas.microsoft.com/office/drawing/2014/main" id="{E3D3BC0C-8EF4-E6D8-63F7-B8B42E5AC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308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9" name="Oval 1492">
                  <a:extLst>
                    <a:ext uri="{FF2B5EF4-FFF2-40B4-BE49-F238E27FC236}">
                      <a16:creationId xmlns:a16="http://schemas.microsoft.com/office/drawing/2014/main" id="{B3543B5F-F606-E654-FD72-981FB5C591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5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0" name="Oval 1493">
                  <a:extLst>
                    <a:ext uri="{FF2B5EF4-FFF2-40B4-BE49-F238E27FC236}">
                      <a16:creationId xmlns:a16="http://schemas.microsoft.com/office/drawing/2014/main" id="{77AB9E2C-7359-1653-A847-F936BAF7C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1" name="Oval 1494">
                  <a:extLst>
                    <a:ext uri="{FF2B5EF4-FFF2-40B4-BE49-F238E27FC236}">
                      <a16:creationId xmlns:a16="http://schemas.microsoft.com/office/drawing/2014/main" id="{E2D7ED1C-8407-7399-59CB-4E5C6F461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31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2" name="Oval 1495">
                  <a:extLst>
                    <a:ext uri="{FF2B5EF4-FFF2-40B4-BE49-F238E27FC236}">
                      <a16:creationId xmlns:a16="http://schemas.microsoft.com/office/drawing/2014/main" id="{08BC2097-B767-454E-326C-B0351BBA93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1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3" name="Oval 1496">
                  <a:extLst>
                    <a:ext uri="{FF2B5EF4-FFF2-40B4-BE49-F238E27FC236}">
                      <a16:creationId xmlns:a16="http://schemas.microsoft.com/office/drawing/2014/main" id="{040922EC-64EE-1C96-3CC9-C275BC006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312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4" name="Oval 1497">
                  <a:extLst>
                    <a:ext uri="{FF2B5EF4-FFF2-40B4-BE49-F238E27FC236}">
                      <a16:creationId xmlns:a16="http://schemas.microsoft.com/office/drawing/2014/main" id="{F2AED764-C617-0111-DDCE-99990EA42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2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5" name="Oval 1498">
                  <a:extLst>
                    <a:ext uri="{FF2B5EF4-FFF2-40B4-BE49-F238E27FC236}">
                      <a16:creationId xmlns:a16="http://schemas.microsoft.com/office/drawing/2014/main" id="{EDDFAFA3-3E40-0275-5C49-FF9608DD3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20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6" name="Oval 1499">
                  <a:extLst>
                    <a:ext uri="{FF2B5EF4-FFF2-40B4-BE49-F238E27FC236}">
                      <a16:creationId xmlns:a16="http://schemas.microsoft.com/office/drawing/2014/main" id="{AC186C09-1207-8591-35FB-4CB71325C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24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7" name="Oval 1500">
                  <a:extLst>
                    <a:ext uri="{FF2B5EF4-FFF2-40B4-BE49-F238E27FC236}">
                      <a16:creationId xmlns:a16="http://schemas.microsoft.com/office/drawing/2014/main" id="{D33C1A20-56B6-AC10-F3F2-DF52F20CE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323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8" name="Oval 1501">
                  <a:extLst>
                    <a:ext uri="{FF2B5EF4-FFF2-40B4-BE49-F238E27FC236}">
                      <a16:creationId xmlns:a16="http://schemas.microsoft.com/office/drawing/2014/main" id="{AE030E54-DB91-E513-4C87-1781670A0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3277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9" name="Oval 1502">
                  <a:extLst>
                    <a:ext uri="{FF2B5EF4-FFF2-40B4-BE49-F238E27FC236}">
                      <a16:creationId xmlns:a16="http://schemas.microsoft.com/office/drawing/2014/main" id="{65F5AC37-EF01-5B54-20C7-4788292EA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8" y="328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0" name="Oval 1503">
                  <a:extLst>
                    <a:ext uri="{FF2B5EF4-FFF2-40B4-BE49-F238E27FC236}">
                      <a16:creationId xmlns:a16="http://schemas.microsoft.com/office/drawing/2014/main" id="{98E572DA-E41C-164F-92ED-D5DCD2F75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315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1" name="Oval 1504">
                  <a:extLst>
                    <a:ext uri="{FF2B5EF4-FFF2-40B4-BE49-F238E27FC236}">
                      <a16:creationId xmlns:a16="http://schemas.microsoft.com/office/drawing/2014/main" id="{F3CD8C87-F382-EFE1-7687-D1E6BDCC9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97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2" name="Oval 1505">
                  <a:extLst>
                    <a:ext uri="{FF2B5EF4-FFF2-40B4-BE49-F238E27FC236}">
                      <a16:creationId xmlns:a16="http://schemas.microsoft.com/office/drawing/2014/main" id="{6175F38B-A222-5752-20B9-ABB440143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27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3" name="Oval 1506">
                  <a:extLst>
                    <a:ext uri="{FF2B5EF4-FFF2-40B4-BE49-F238E27FC236}">
                      <a16:creationId xmlns:a16="http://schemas.microsoft.com/office/drawing/2014/main" id="{6D207896-E8E4-8983-A837-F32CEFEC8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328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4" name="Oval 1507">
                  <a:extLst>
                    <a:ext uri="{FF2B5EF4-FFF2-40B4-BE49-F238E27FC236}">
                      <a16:creationId xmlns:a16="http://schemas.microsoft.com/office/drawing/2014/main" id="{9E1EB19D-ACE3-CE44-D873-E7C50AD9C2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9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5" name="Oval 1508">
                  <a:extLst>
                    <a:ext uri="{FF2B5EF4-FFF2-40B4-BE49-F238E27FC236}">
                      <a16:creationId xmlns:a16="http://schemas.microsoft.com/office/drawing/2014/main" id="{9343B097-086B-BA5D-278B-08E14C8FF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9" y="32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6" name="Oval 1509">
                  <a:extLst>
                    <a:ext uri="{FF2B5EF4-FFF2-40B4-BE49-F238E27FC236}">
                      <a16:creationId xmlns:a16="http://schemas.microsoft.com/office/drawing/2014/main" id="{9C7FBE75-ACED-B08E-F007-849FB22FA8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0" y="31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7" name="Oval 1510">
                  <a:extLst>
                    <a:ext uri="{FF2B5EF4-FFF2-40B4-BE49-F238E27FC236}">
                      <a16:creationId xmlns:a16="http://schemas.microsoft.com/office/drawing/2014/main" id="{2E507FDE-B4D3-29AB-EBCA-F8BC9046B1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0" y="318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8" name="Oval 1511">
                  <a:extLst>
                    <a:ext uri="{FF2B5EF4-FFF2-40B4-BE49-F238E27FC236}">
                      <a16:creationId xmlns:a16="http://schemas.microsoft.com/office/drawing/2014/main" id="{BEA6C6BB-E1B3-8D4A-91F5-D2B2BA45A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1" y="257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9" name="Oval 1512">
                  <a:extLst>
                    <a:ext uri="{FF2B5EF4-FFF2-40B4-BE49-F238E27FC236}">
                      <a16:creationId xmlns:a16="http://schemas.microsoft.com/office/drawing/2014/main" id="{82A4433E-16C5-AEE0-90EF-92F3322B11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306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0" name="Oval 1513">
                  <a:extLst>
                    <a:ext uri="{FF2B5EF4-FFF2-40B4-BE49-F238E27FC236}">
                      <a16:creationId xmlns:a16="http://schemas.microsoft.com/office/drawing/2014/main" id="{5A89F0A2-306B-1F3E-59A9-F2A99A30AD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21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1" name="Oval 1514">
                  <a:extLst>
                    <a:ext uri="{FF2B5EF4-FFF2-40B4-BE49-F238E27FC236}">
                      <a16:creationId xmlns:a16="http://schemas.microsoft.com/office/drawing/2014/main" id="{013B35B6-6EE8-27D2-321B-C670D16B3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22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2" name="Oval 1515">
                  <a:extLst>
                    <a:ext uri="{FF2B5EF4-FFF2-40B4-BE49-F238E27FC236}">
                      <a16:creationId xmlns:a16="http://schemas.microsoft.com/office/drawing/2014/main" id="{B54215A6-C42C-DA04-AC11-F6F06CA68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326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3" name="Oval 1516">
                  <a:extLst>
                    <a:ext uri="{FF2B5EF4-FFF2-40B4-BE49-F238E27FC236}">
                      <a16:creationId xmlns:a16="http://schemas.microsoft.com/office/drawing/2014/main" id="{2E3F3367-B83A-C4D0-FC7B-7F38E8A44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2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4" name="Oval 1517">
                  <a:extLst>
                    <a:ext uri="{FF2B5EF4-FFF2-40B4-BE49-F238E27FC236}">
                      <a16:creationId xmlns:a16="http://schemas.microsoft.com/office/drawing/2014/main" id="{3279AE74-2B27-9FB9-1A1F-67C6C16C8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0" y="297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5" name="Oval 1518">
                  <a:extLst>
                    <a:ext uri="{FF2B5EF4-FFF2-40B4-BE49-F238E27FC236}">
                      <a16:creationId xmlns:a16="http://schemas.microsoft.com/office/drawing/2014/main" id="{23B652BB-540A-17D8-7BA8-432ABE8CC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27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6" name="Oval 1519">
                  <a:extLst>
                    <a:ext uri="{FF2B5EF4-FFF2-40B4-BE49-F238E27FC236}">
                      <a16:creationId xmlns:a16="http://schemas.microsoft.com/office/drawing/2014/main" id="{2E4560DF-24E6-CFD9-C25E-25A535109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308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7" name="Oval 1520">
                  <a:extLst>
                    <a:ext uri="{FF2B5EF4-FFF2-40B4-BE49-F238E27FC236}">
                      <a16:creationId xmlns:a16="http://schemas.microsoft.com/office/drawing/2014/main" id="{F38E77A2-1DBD-62E4-2832-8E80B25EFE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303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8" name="Oval 1521">
                  <a:extLst>
                    <a:ext uri="{FF2B5EF4-FFF2-40B4-BE49-F238E27FC236}">
                      <a16:creationId xmlns:a16="http://schemas.microsoft.com/office/drawing/2014/main" id="{754B6173-4EC1-1E19-01B7-769293652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0" y="29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9" name="Oval 1522">
                  <a:extLst>
                    <a:ext uri="{FF2B5EF4-FFF2-40B4-BE49-F238E27FC236}">
                      <a16:creationId xmlns:a16="http://schemas.microsoft.com/office/drawing/2014/main" id="{8DDBA771-E535-C94F-49E0-0C36CC7458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4" y="265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0" name="Oval 1523">
                  <a:extLst>
                    <a:ext uri="{FF2B5EF4-FFF2-40B4-BE49-F238E27FC236}">
                      <a16:creationId xmlns:a16="http://schemas.microsoft.com/office/drawing/2014/main" id="{00DF5D55-25F9-0A24-1A42-E79BABF66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6" y="260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1" name="Oval 1524">
                  <a:extLst>
                    <a:ext uri="{FF2B5EF4-FFF2-40B4-BE49-F238E27FC236}">
                      <a16:creationId xmlns:a16="http://schemas.microsoft.com/office/drawing/2014/main" id="{8F0F78D1-3F3C-E16E-A1AA-609587853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6" y="3135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2" name="Oval 1525">
                  <a:extLst>
                    <a:ext uri="{FF2B5EF4-FFF2-40B4-BE49-F238E27FC236}">
                      <a16:creationId xmlns:a16="http://schemas.microsoft.com/office/drawing/2014/main" id="{A4AD5289-AA77-A8AC-B55A-068D53C58F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8" y="24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3" name="Oval 1526">
                  <a:extLst>
                    <a:ext uri="{FF2B5EF4-FFF2-40B4-BE49-F238E27FC236}">
                      <a16:creationId xmlns:a16="http://schemas.microsoft.com/office/drawing/2014/main" id="{93AB27F8-6E94-80AB-56F6-8C401799DB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7" y="257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4" name="Oval 1527">
                  <a:extLst>
                    <a:ext uri="{FF2B5EF4-FFF2-40B4-BE49-F238E27FC236}">
                      <a16:creationId xmlns:a16="http://schemas.microsoft.com/office/drawing/2014/main" id="{9A57D689-46F7-398E-87DB-46549CC66C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2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5" name="Oval 1528">
                  <a:extLst>
                    <a:ext uri="{FF2B5EF4-FFF2-40B4-BE49-F238E27FC236}">
                      <a16:creationId xmlns:a16="http://schemas.microsoft.com/office/drawing/2014/main" id="{2E958D3B-9113-96DB-A42E-9FD4F6179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4" y="3052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6" name="Oval 1529">
                  <a:extLst>
                    <a:ext uri="{FF2B5EF4-FFF2-40B4-BE49-F238E27FC236}">
                      <a16:creationId xmlns:a16="http://schemas.microsoft.com/office/drawing/2014/main" id="{4B9D8A5D-408C-30E2-354D-9BF955723F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0" y="281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7" name="Oval 1530">
                  <a:extLst>
                    <a:ext uri="{FF2B5EF4-FFF2-40B4-BE49-F238E27FC236}">
                      <a16:creationId xmlns:a16="http://schemas.microsoft.com/office/drawing/2014/main" id="{40374ABA-A7BA-79D4-DF90-0372E075D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2" y="277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8" name="Oval 1531">
                  <a:extLst>
                    <a:ext uri="{FF2B5EF4-FFF2-40B4-BE49-F238E27FC236}">
                      <a16:creationId xmlns:a16="http://schemas.microsoft.com/office/drawing/2014/main" id="{160FE685-7953-5BD4-D5C5-2AC6B5377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7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9" name="Oval 1532">
                  <a:extLst>
                    <a:ext uri="{FF2B5EF4-FFF2-40B4-BE49-F238E27FC236}">
                      <a16:creationId xmlns:a16="http://schemas.microsoft.com/office/drawing/2014/main" id="{902FD8DC-6992-C48F-0576-E4798D6B8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8" y="28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0" name="Oval 1533">
                  <a:extLst>
                    <a:ext uri="{FF2B5EF4-FFF2-40B4-BE49-F238E27FC236}">
                      <a16:creationId xmlns:a16="http://schemas.microsoft.com/office/drawing/2014/main" id="{DAF0E6C0-C766-CD9F-6DB4-9448E833E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5" y="310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1" name="Oval 1534">
                  <a:extLst>
                    <a:ext uri="{FF2B5EF4-FFF2-40B4-BE49-F238E27FC236}">
                      <a16:creationId xmlns:a16="http://schemas.microsoft.com/office/drawing/2014/main" id="{14BB7ECB-69DE-0BE4-F440-D71873500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3" y="304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2" name="Oval 1535">
                  <a:extLst>
                    <a:ext uri="{FF2B5EF4-FFF2-40B4-BE49-F238E27FC236}">
                      <a16:creationId xmlns:a16="http://schemas.microsoft.com/office/drawing/2014/main" id="{FFBD36A5-B3FA-586C-B8DC-13E16D8B97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4" y="261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3" name="Oval 1536">
                  <a:extLst>
                    <a:ext uri="{FF2B5EF4-FFF2-40B4-BE49-F238E27FC236}">
                      <a16:creationId xmlns:a16="http://schemas.microsoft.com/office/drawing/2014/main" id="{2736E846-7B31-295F-2611-B4CC1C3F5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4" y="243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4" name="Oval 1537">
                  <a:extLst>
                    <a:ext uri="{FF2B5EF4-FFF2-40B4-BE49-F238E27FC236}">
                      <a16:creationId xmlns:a16="http://schemas.microsoft.com/office/drawing/2014/main" id="{79E716C5-607B-FE7D-2A86-01B108F0C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" y="29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5" name="Oval 1538">
                  <a:extLst>
                    <a:ext uri="{FF2B5EF4-FFF2-40B4-BE49-F238E27FC236}">
                      <a16:creationId xmlns:a16="http://schemas.microsoft.com/office/drawing/2014/main" id="{23DC7F0A-D5A1-382D-F1F8-3548BA1C3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306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6" name="Oval 1539">
                  <a:extLst>
                    <a:ext uri="{FF2B5EF4-FFF2-40B4-BE49-F238E27FC236}">
                      <a16:creationId xmlns:a16="http://schemas.microsoft.com/office/drawing/2014/main" id="{89C1862C-9695-13CC-79D3-D779B2EDD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9" y="308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7" name="Oval 1540">
                  <a:extLst>
                    <a:ext uri="{FF2B5EF4-FFF2-40B4-BE49-F238E27FC236}">
                      <a16:creationId xmlns:a16="http://schemas.microsoft.com/office/drawing/2014/main" id="{73F35E05-F1E1-54A8-8E3E-02A44E6D2D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77" y="305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8" name="Oval 1541">
                  <a:extLst>
                    <a:ext uri="{FF2B5EF4-FFF2-40B4-BE49-F238E27FC236}">
                      <a16:creationId xmlns:a16="http://schemas.microsoft.com/office/drawing/2014/main" id="{199C7382-072D-201D-D0F6-DA6CF5AB5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9" y="30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9" name="Oval 1542">
                  <a:extLst>
                    <a:ext uri="{FF2B5EF4-FFF2-40B4-BE49-F238E27FC236}">
                      <a16:creationId xmlns:a16="http://schemas.microsoft.com/office/drawing/2014/main" id="{DF7143E2-03BA-39C5-E83F-3BDE2FE81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4" y="307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0" name="Oval 1543">
                  <a:extLst>
                    <a:ext uri="{FF2B5EF4-FFF2-40B4-BE49-F238E27FC236}">
                      <a16:creationId xmlns:a16="http://schemas.microsoft.com/office/drawing/2014/main" id="{6C755364-34A1-0465-E33D-AF5A974672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" y="31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1" name="Oval 1544">
                  <a:extLst>
                    <a:ext uri="{FF2B5EF4-FFF2-40B4-BE49-F238E27FC236}">
                      <a16:creationId xmlns:a16="http://schemas.microsoft.com/office/drawing/2014/main" id="{4BDB798D-8CD3-993A-7231-516E0F2A3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26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2" name="Oval 1545">
                  <a:extLst>
                    <a:ext uri="{FF2B5EF4-FFF2-40B4-BE49-F238E27FC236}">
                      <a16:creationId xmlns:a16="http://schemas.microsoft.com/office/drawing/2014/main" id="{62E52CBE-316B-1BC3-AD26-3918FDD424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6" y="287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3" name="Oval 1546">
                  <a:extLst>
                    <a:ext uri="{FF2B5EF4-FFF2-40B4-BE49-F238E27FC236}">
                      <a16:creationId xmlns:a16="http://schemas.microsoft.com/office/drawing/2014/main" id="{DB168324-6B46-2588-FE82-FF7F24BE26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6" y="309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4" name="Oval 1547">
                  <a:extLst>
                    <a:ext uri="{FF2B5EF4-FFF2-40B4-BE49-F238E27FC236}">
                      <a16:creationId xmlns:a16="http://schemas.microsoft.com/office/drawing/2014/main" id="{0C4B8CB6-49B2-F10A-F7E9-7AB24CE94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94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5" name="Oval 1548">
                  <a:extLst>
                    <a:ext uri="{FF2B5EF4-FFF2-40B4-BE49-F238E27FC236}">
                      <a16:creationId xmlns:a16="http://schemas.microsoft.com/office/drawing/2014/main" id="{D3903167-22DA-C53F-3AD3-DD8EA702E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9" y="274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6" name="Oval 1549">
                  <a:extLst>
                    <a:ext uri="{FF2B5EF4-FFF2-40B4-BE49-F238E27FC236}">
                      <a16:creationId xmlns:a16="http://schemas.microsoft.com/office/drawing/2014/main" id="{E5D24155-02F8-1997-7D9E-A5EBDA4316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9" y="254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7" name="Oval 1550">
                  <a:extLst>
                    <a:ext uri="{FF2B5EF4-FFF2-40B4-BE49-F238E27FC236}">
                      <a16:creationId xmlns:a16="http://schemas.microsoft.com/office/drawing/2014/main" id="{D866946D-7CF6-4A8A-60E9-FA9D089F6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" y="27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8" name="Oval 1551">
                  <a:extLst>
                    <a:ext uri="{FF2B5EF4-FFF2-40B4-BE49-F238E27FC236}">
                      <a16:creationId xmlns:a16="http://schemas.microsoft.com/office/drawing/2014/main" id="{7B95B453-AE1B-49C9-DE8F-13340563A9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65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9" name="Oval 1552">
                  <a:extLst>
                    <a:ext uri="{FF2B5EF4-FFF2-40B4-BE49-F238E27FC236}">
                      <a16:creationId xmlns:a16="http://schemas.microsoft.com/office/drawing/2014/main" id="{2BEF67CC-0417-E9D6-1C0C-036CF22B50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8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0" name="Oval 1553">
                  <a:extLst>
                    <a:ext uri="{FF2B5EF4-FFF2-40B4-BE49-F238E27FC236}">
                      <a16:creationId xmlns:a16="http://schemas.microsoft.com/office/drawing/2014/main" id="{304EB714-9BCE-CE58-DBA6-8D2122306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5" y="2806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1" name="Oval 1554">
                  <a:extLst>
                    <a:ext uri="{FF2B5EF4-FFF2-40B4-BE49-F238E27FC236}">
                      <a16:creationId xmlns:a16="http://schemas.microsoft.com/office/drawing/2014/main" id="{88295E58-88B4-A99B-EA9A-F654DDE68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8" y="289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2" name="Oval 1555">
                  <a:extLst>
                    <a:ext uri="{FF2B5EF4-FFF2-40B4-BE49-F238E27FC236}">
                      <a16:creationId xmlns:a16="http://schemas.microsoft.com/office/drawing/2014/main" id="{BC35CC45-0B3E-E477-B0BC-BFAC52362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9" y="303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3" name="Oval 1556">
                  <a:extLst>
                    <a:ext uri="{FF2B5EF4-FFF2-40B4-BE49-F238E27FC236}">
                      <a16:creationId xmlns:a16="http://schemas.microsoft.com/office/drawing/2014/main" id="{84844556-96F8-B2B0-F2E5-854B42E85B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6" y="304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4" name="Oval 1557">
                  <a:extLst>
                    <a:ext uri="{FF2B5EF4-FFF2-40B4-BE49-F238E27FC236}">
                      <a16:creationId xmlns:a16="http://schemas.microsoft.com/office/drawing/2014/main" id="{930D9C31-0457-F044-02E6-A56CC8B73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9" y="31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5" name="Oval 1558">
                  <a:extLst>
                    <a:ext uri="{FF2B5EF4-FFF2-40B4-BE49-F238E27FC236}">
                      <a16:creationId xmlns:a16="http://schemas.microsoft.com/office/drawing/2014/main" id="{61582256-58F2-A8F2-3F19-05A6ACCD0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97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6" name="Oval 1559">
                  <a:extLst>
                    <a:ext uri="{FF2B5EF4-FFF2-40B4-BE49-F238E27FC236}">
                      <a16:creationId xmlns:a16="http://schemas.microsoft.com/office/drawing/2014/main" id="{BB96E10F-7243-7335-68D6-27EC2A059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7" y="30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7" name="Oval 1560">
                  <a:extLst>
                    <a:ext uri="{FF2B5EF4-FFF2-40B4-BE49-F238E27FC236}">
                      <a16:creationId xmlns:a16="http://schemas.microsoft.com/office/drawing/2014/main" id="{0CD105CB-2792-3C48-2066-5ADB30BE2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8" name="Oval 1561">
                  <a:extLst>
                    <a:ext uri="{FF2B5EF4-FFF2-40B4-BE49-F238E27FC236}">
                      <a16:creationId xmlns:a16="http://schemas.microsoft.com/office/drawing/2014/main" id="{06E5C7D1-CE14-6277-3064-7EDD6D0A8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7" y="309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9" name="Oval 1562">
                  <a:extLst>
                    <a:ext uri="{FF2B5EF4-FFF2-40B4-BE49-F238E27FC236}">
                      <a16:creationId xmlns:a16="http://schemas.microsoft.com/office/drawing/2014/main" id="{9359A049-8B11-915C-34C1-2FE27A9EF1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3" y="31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0" name="Oval 1563">
                  <a:extLst>
                    <a:ext uri="{FF2B5EF4-FFF2-40B4-BE49-F238E27FC236}">
                      <a16:creationId xmlns:a16="http://schemas.microsoft.com/office/drawing/2014/main" id="{94187B89-361A-8747-BB00-EBD7355DE1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5" y="303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1" name="Oval 1564">
                  <a:extLst>
                    <a:ext uri="{FF2B5EF4-FFF2-40B4-BE49-F238E27FC236}">
                      <a16:creationId xmlns:a16="http://schemas.microsoft.com/office/drawing/2014/main" id="{6AB53B52-1683-CCFB-EEA3-D26E692147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2" y="308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2" name="Oval 1565">
                  <a:extLst>
                    <a:ext uri="{FF2B5EF4-FFF2-40B4-BE49-F238E27FC236}">
                      <a16:creationId xmlns:a16="http://schemas.microsoft.com/office/drawing/2014/main" id="{36C5E486-D7BB-5FF1-4307-03693320F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7" y="2817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3" name="Oval 1566">
                  <a:extLst>
                    <a:ext uri="{FF2B5EF4-FFF2-40B4-BE49-F238E27FC236}">
                      <a16:creationId xmlns:a16="http://schemas.microsoft.com/office/drawing/2014/main" id="{DE5AC7EF-A7AF-A8EC-B404-280BB97660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0" y="278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4" name="Oval 1567">
                  <a:extLst>
                    <a:ext uri="{FF2B5EF4-FFF2-40B4-BE49-F238E27FC236}">
                      <a16:creationId xmlns:a16="http://schemas.microsoft.com/office/drawing/2014/main" id="{A6C1DEE5-3515-55A9-0261-F136146C0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5" y="293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5" name="Oval 1568">
                  <a:extLst>
                    <a:ext uri="{FF2B5EF4-FFF2-40B4-BE49-F238E27FC236}">
                      <a16:creationId xmlns:a16="http://schemas.microsoft.com/office/drawing/2014/main" id="{88C33216-CE4B-B035-0B6F-9A81E39B50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2849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6" name="Oval 1569">
                  <a:extLst>
                    <a:ext uri="{FF2B5EF4-FFF2-40B4-BE49-F238E27FC236}">
                      <a16:creationId xmlns:a16="http://schemas.microsoft.com/office/drawing/2014/main" id="{3FB7A7E5-3DD6-668C-81AD-21E513FAE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" y="269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7" name="Oval 1570">
                  <a:extLst>
                    <a:ext uri="{FF2B5EF4-FFF2-40B4-BE49-F238E27FC236}">
                      <a16:creationId xmlns:a16="http://schemas.microsoft.com/office/drawing/2014/main" id="{5ED0FD59-F6BC-3967-4462-DF2748B8C6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5" y="28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8" name="Oval 1571">
                  <a:extLst>
                    <a:ext uri="{FF2B5EF4-FFF2-40B4-BE49-F238E27FC236}">
                      <a16:creationId xmlns:a16="http://schemas.microsoft.com/office/drawing/2014/main" id="{0E7B9496-5317-031A-E4B9-76F8AADFB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10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9" name="Oval 1572">
                  <a:extLst>
                    <a:ext uri="{FF2B5EF4-FFF2-40B4-BE49-F238E27FC236}">
                      <a16:creationId xmlns:a16="http://schemas.microsoft.com/office/drawing/2014/main" id="{E7E0B709-55DF-CAE4-A861-C67716AF0A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1" y="323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0" name="Oval 1573">
                  <a:extLst>
                    <a:ext uri="{FF2B5EF4-FFF2-40B4-BE49-F238E27FC236}">
                      <a16:creationId xmlns:a16="http://schemas.microsoft.com/office/drawing/2014/main" id="{E74BB88D-5789-A936-F5F6-E4EF9613B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4" y="263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1" name="Oval 1574">
                  <a:extLst>
                    <a:ext uri="{FF2B5EF4-FFF2-40B4-BE49-F238E27FC236}">
                      <a16:creationId xmlns:a16="http://schemas.microsoft.com/office/drawing/2014/main" id="{2039F06A-FA09-6BC7-EBA4-4C4CFD9444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1" y="24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2" name="Oval 1575">
                  <a:extLst>
                    <a:ext uri="{FF2B5EF4-FFF2-40B4-BE49-F238E27FC236}">
                      <a16:creationId xmlns:a16="http://schemas.microsoft.com/office/drawing/2014/main" id="{BFCEEE53-9A45-2434-6693-A4A96CD00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8" y="315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3" name="Oval 1576">
                  <a:extLst>
                    <a:ext uri="{FF2B5EF4-FFF2-40B4-BE49-F238E27FC236}">
                      <a16:creationId xmlns:a16="http://schemas.microsoft.com/office/drawing/2014/main" id="{85984DDC-9CCF-DE8F-8896-BF6B6E3868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40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4" name="Oval 1577">
                  <a:extLst>
                    <a:ext uri="{FF2B5EF4-FFF2-40B4-BE49-F238E27FC236}">
                      <a16:creationId xmlns:a16="http://schemas.microsoft.com/office/drawing/2014/main" id="{59190FFC-B672-CF62-3F8D-8BF98F1A8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" y="285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5" name="Oval 1578">
                  <a:extLst>
                    <a:ext uri="{FF2B5EF4-FFF2-40B4-BE49-F238E27FC236}">
                      <a16:creationId xmlns:a16="http://schemas.microsoft.com/office/drawing/2014/main" id="{978E87D8-0662-FE1E-8091-D62D42400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0" y="278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6" name="Oval 1579">
                  <a:extLst>
                    <a:ext uri="{FF2B5EF4-FFF2-40B4-BE49-F238E27FC236}">
                      <a16:creationId xmlns:a16="http://schemas.microsoft.com/office/drawing/2014/main" id="{DA81BB87-9671-4C3F-F58A-DD290740EA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27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7" name="Oval 1580">
                  <a:extLst>
                    <a:ext uri="{FF2B5EF4-FFF2-40B4-BE49-F238E27FC236}">
                      <a16:creationId xmlns:a16="http://schemas.microsoft.com/office/drawing/2014/main" id="{8DFE9EF9-E318-65F5-61E2-3DD5A00DDF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3" y="303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8" name="Oval 1581">
                  <a:extLst>
                    <a:ext uri="{FF2B5EF4-FFF2-40B4-BE49-F238E27FC236}">
                      <a16:creationId xmlns:a16="http://schemas.microsoft.com/office/drawing/2014/main" id="{4309B4C3-5C1D-7B2D-433C-CC704E80A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" y="24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9" name="Oval 1582">
                  <a:extLst>
                    <a:ext uri="{FF2B5EF4-FFF2-40B4-BE49-F238E27FC236}">
                      <a16:creationId xmlns:a16="http://schemas.microsoft.com/office/drawing/2014/main" id="{7B8BF332-D47C-07D8-0E74-5C24CF8645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64" y="25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0" name="Oval 1583">
                  <a:extLst>
                    <a:ext uri="{FF2B5EF4-FFF2-40B4-BE49-F238E27FC236}">
                      <a16:creationId xmlns:a16="http://schemas.microsoft.com/office/drawing/2014/main" id="{A5D0AF90-B65D-12D5-CDBC-03E23AD1FD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4" y="266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1" name="Oval 1584">
                  <a:extLst>
                    <a:ext uri="{FF2B5EF4-FFF2-40B4-BE49-F238E27FC236}">
                      <a16:creationId xmlns:a16="http://schemas.microsoft.com/office/drawing/2014/main" id="{2C228E2A-6D7D-F29A-7BCA-803EDDFCA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8" y="261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2" name="Oval 1585">
                  <a:extLst>
                    <a:ext uri="{FF2B5EF4-FFF2-40B4-BE49-F238E27FC236}">
                      <a16:creationId xmlns:a16="http://schemas.microsoft.com/office/drawing/2014/main" id="{734002C2-D687-B3C3-7370-D22C813B8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7" y="271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3" name="Oval 1586">
                  <a:extLst>
                    <a:ext uri="{FF2B5EF4-FFF2-40B4-BE49-F238E27FC236}">
                      <a16:creationId xmlns:a16="http://schemas.microsoft.com/office/drawing/2014/main" id="{1A49C525-CAF8-B6F8-D815-EFC99322E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7" y="311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4" name="Oval 1587">
                  <a:extLst>
                    <a:ext uri="{FF2B5EF4-FFF2-40B4-BE49-F238E27FC236}">
                      <a16:creationId xmlns:a16="http://schemas.microsoft.com/office/drawing/2014/main" id="{C98E1516-B8BC-EE82-A60D-D6DCFF7E8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32" y="293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5" name="Oval 1588">
                  <a:extLst>
                    <a:ext uri="{FF2B5EF4-FFF2-40B4-BE49-F238E27FC236}">
                      <a16:creationId xmlns:a16="http://schemas.microsoft.com/office/drawing/2014/main" id="{0A3E4FE0-8DA7-1D3D-1803-5086352FF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1" y="31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6" name="Oval 1589">
                  <a:extLst>
                    <a:ext uri="{FF2B5EF4-FFF2-40B4-BE49-F238E27FC236}">
                      <a16:creationId xmlns:a16="http://schemas.microsoft.com/office/drawing/2014/main" id="{A1978275-4DCB-3574-0411-ABF2266B3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8" y="2806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7" name="Oval 1590">
                  <a:extLst>
                    <a:ext uri="{FF2B5EF4-FFF2-40B4-BE49-F238E27FC236}">
                      <a16:creationId xmlns:a16="http://schemas.microsoft.com/office/drawing/2014/main" id="{D782F189-2CD7-2854-42AC-C3236C23A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64" y="245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8" name="Oval 1591">
                  <a:extLst>
                    <a:ext uri="{FF2B5EF4-FFF2-40B4-BE49-F238E27FC236}">
                      <a16:creationId xmlns:a16="http://schemas.microsoft.com/office/drawing/2014/main" id="{F30F5305-A9D2-3526-9FDF-F0C2DD2A5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308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9" name="Oval 1592">
                  <a:extLst>
                    <a:ext uri="{FF2B5EF4-FFF2-40B4-BE49-F238E27FC236}">
                      <a16:creationId xmlns:a16="http://schemas.microsoft.com/office/drawing/2014/main" id="{793B02B8-B35D-CFE9-7D6C-0231C1AA7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303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0" name="Oval 1593">
                  <a:extLst>
                    <a:ext uri="{FF2B5EF4-FFF2-40B4-BE49-F238E27FC236}">
                      <a16:creationId xmlns:a16="http://schemas.microsoft.com/office/drawing/2014/main" id="{B107444F-5177-EC6D-6A21-926DBC05A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0" y="3135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1" name="Oval 1594">
                  <a:extLst>
                    <a:ext uri="{FF2B5EF4-FFF2-40B4-BE49-F238E27FC236}">
                      <a16:creationId xmlns:a16="http://schemas.microsoft.com/office/drawing/2014/main" id="{705156EF-EEA6-CFDD-9727-76E2CA4715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" y="305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2" name="Oval 1595">
                  <a:extLst>
                    <a:ext uri="{FF2B5EF4-FFF2-40B4-BE49-F238E27FC236}">
                      <a16:creationId xmlns:a16="http://schemas.microsoft.com/office/drawing/2014/main" id="{0F60D02A-23F7-2B6B-259E-AAE3300C4D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" y="292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3" name="Oval 1596">
                  <a:extLst>
                    <a:ext uri="{FF2B5EF4-FFF2-40B4-BE49-F238E27FC236}">
                      <a16:creationId xmlns:a16="http://schemas.microsoft.com/office/drawing/2014/main" id="{B7B2CC5F-AA5C-08F1-1D30-E19AB5553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4" y="28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4" name="Oval 1597">
                  <a:extLst>
                    <a:ext uri="{FF2B5EF4-FFF2-40B4-BE49-F238E27FC236}">
                      <a16:creationId xmlns:a16="http://schemas.microsoft.com/office/drawing/2014/main" id="{AD64EB16-4116-6842-9A51-FC58F2B46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76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5" name="Oval 1598">
                  <a:extLst>
                    <a:ext uri="{FF2B5EF4-FFF2-40B4-BE49-F238E27FC236}">
                      <a16:creationId xmlns:a16="http://schemas.microsoft.com/office/drawing/2014/main" id="{3702A225-8959-162A-ACC8-E88FDE8DE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0" y="2669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6" name="Oval 1599">
                  <a:extLst>
                    <a:ext uri="{FF2B5EF4-FFF2-40B4-BE49-F238E27FC236}">
                      <a16:creationId xmlns:a16="http://schemas.microsoft.com/office/drawing/2014/main" id="{FBBB44CB-74B6-97ED-4BA7-3A676F061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3" y="260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7" name="Oval 1600">
                  <a:extLst>
                    <a:ext uri="{FF2B5EF4-FFF2-40B4-BE49-F238E27FC236}">
                      <a16:creationId xmlns:a16="http://schemas.microsoft.com/office/drawing/2014/main" id="{34327130-25E1-5DE8-2E16-16DB2AA17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9" y="308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8" name="Oval 1601">
                  <a:extLst>
                    <a:ext uri="{FF2B5EF4-FFF2-40B4-BE49-F238E27FC236}">
                      <a16:creationId xmlns:a16="http://schemas.microsoft.com/office/drawing/2014/main" id="{9566D792-0C1B-58F3-7EF4-04D98541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4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9" name="Oval 1602">
                  <a:extLst>
                    <a:ext uri="{FF2B5EF4-FFF2-40B4-BE49-F238E27FC236}">
                      <a16:creationId xmlns:a16="http://schemas.microsoft.com/office/drawing/2014/main" id="{A8EB5EBD-4FFA-FF9D-BF8E-4AA5304AE9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2" y="27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0" name="Oval 1603">
                  <a:extLst>
                    <a:ext uri="{FF2B5EF4-FFF2-40B4-BE49-F238E27FC236}">
                      <a16:creationId xmlns:a16="http://schemas.microsoft.com/office/drawing/2014/main" id="{B33C6F1C-B0B0-AF97-1658-EBE7CAF6A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2" y="302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1" name="Oval 1604">
                  <a:extLst>
                    <a:ext uri="{FF2B5EF4-FFF2-40B4-BE49-F238E27FC236}">
                      <a16:creationId xmlns:a16="http://schemas.microsoft.com/office/drawing/2014/main" id="{722B3D7E-0BE5-A1EA-82F3-58270CA82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2" y="26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2" name="Oval 1605">
                  <a:extLst>
                    <a:ext uri="{FF2B5EF4-FFF2-40B4-BE49-F238E27FC236}">
                      <a16:creationId xmlns:a16="http://schemas.microsoft.com/office/drawing/2014/main" id="{48818373-2C2C-3A76-F6A7-40342C9EE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5" y="320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3" name="Oval 1606">
                  <a:extLst>
                    <a:ext uri="{FF2B5EF4-FFF2-40B4-BE49-F238E27FC236}">
                      <a16:creationId xmlns:a16="http://schemas.microsoft.com/office/drawing/2014/main" id="{FEFC5504-A4D9-94E1-F480-C09046053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32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4" name="Oval 1607">
                  <a:extLst>
                    <a:ext uri="{FF2B5EF4-FFF2-40B4-BE49-F238E27FC236}">
                      <a16:creationId xmlns:a16="http://schemas.microsoft.com/office/drawing/2014/main" id="{A62286F7-91AC-AD11-A974-E002DC97F9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4" y="299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5" name="Oval 1608">
                  <a:extLst>
                    <a:ext uri="{FF2B5EF4-FFF2-40B4-BE49-F238E27FC236}">
                      <a16:creationId xmlns:a16="http://schemas.microsoft.com/office/drawing/2014/main" id="{6F5CB7A9-2173-1F51-A795-5882DB759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9" y="3124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6" name="Oval 1609">
                  <a:extLst>
                    <a:ext uri="{FF2B5EF4-FFF2-40B4-BE49-F238E27FC236}">
                      <a16:creationId xmlns:a16="http://schemas.microsoft.com/office/drawing/2014/main" id="{FB7FAE08-1902-CC38-A199-B00D63B58F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8" y="3135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7" name="Oval 1610">
                  <a:extLst>
                    <a:ext uri="{FF2B5EF4-FFF2-40B4-BE49-F238E27FC236}">
                      <a16:creationId xmlns:a16="http://schemas.microsoft.com/office/drawing/2014/main" id="{9EA3CB0A-82E1-9ED1-385E-F57FC5F16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0" y="307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8" name="Oval 1611">
                  <a:extLst>
                    <a:ext uri="{FF2B5EF4-FFF2-40B4-BE49-F238E27FC236}">
                      <a16:creationId xmlns:a16="http://schemas.microsoft.com/office/drawing/2014/main" id="{38034394-7A69-C0CC-D8DF-B2F69568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42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sp>
            <p:nvSpPr>
              <p:cNvPr id="35" name="Oval 1613">
                <a:extLst>
                  <a:ext uri="{FF2B5EF4-FFF2-40B4-BE49-F238E27FC236}">
                    <a16:creationId xmlns:a16="http://schemas.microsoft.com/office/drawing/2014/main" id="{2F15271D-5617-E6AC-1001-C91A8C7A0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309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" name="Oval 1614">
                <a:extLst>
                  <a:ext uri="{FF2B5EF4-FFF2-40B4-BE49-F238E27FC236}">
                    <a16:creationId xmlns:a16="http://schemas.microsoft.com/office/drawing/2014/main" id="{9EBCB9DA-D99E-0390-611C-03E1B2F0A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" y="2680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" name="Oval 1615">
                <a:extLst>
                  <a:ext uri="{FF2B5EF4-FFF2-40B4-BE49-F238E27FC236}">
                    <a16:creationId xmlns:a16="http://schemas.microsoft.com/office/drawing/2014/main" id="{F36ED7F0-BF9E-D344-78A1-4B31F4261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9" y="31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" name="Oval 1616">
                <a:extLst>
                  <a:ext uri="{FF2B5EF4-FFF2-40B4-BE49-F238E27FC236}">
                    <a16:creationId xmlns:a16="http://schemas.microsoft.com/office/drawing/2014/main" id="{18859C5E-4F29-C1DF-80FF-DF1EDD616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2" y="301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" name="Oval 1617">
                <a:extLst>
                  <a:ext uri="{FF2B5EF4-FFF2-40B4-BE49-F238E27FC236}">
                    <a16:creationId xmlns:a16="http://schemas.microsoft.com/office/drawing/2014/main" id="{A048A015-4549-842C-657A-2406438B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7" y="3162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" name="Oval 1618">
                <a:extLst>
                  <a:ext uri="{FF2B5EF4-FFF2-40B4-BE49-F238E27FC236}">
                    <a16:creationId xmlns:a16="http://schemas.microsoft.com/office/drawing/2014/main" id="{A09C10ED-BFBF-4A27-0756-9C1310186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4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" name="Oval 1619">
                <a:extLst>
                  <a:ext uri="{FF2B5EF4-FFF2-40B4-BE49-F238E27FC236}">
                    <a16:creationId xmlns:a16="http://schemas.microsoft.com/office/drawing/2014/main" id="{553BA9F8-08BB-4D9F-1586-C5F029FA5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0" y="311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" name="Oval 1620">
                <a:extLst>
                  <a:ext uri="{FF2B5EF4-FFF2-40B4-BE49-F238E27FC236}">
                    <a16:creationId xmlns:a16="http://schemas.microsoft.com/office/drawing/2014/main" id="{D2E9F5D5-5A49-476A-A4EB-7CE6A9166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8" y="295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" name="Oval 1621">
                <a:extLst>
                  <a:ext uri="{FF2B5EF4-FFF2-40B4-BE49-F238E27FC236}">
                    <a16:creationId xmlns:a16="http://schemas.microsoft.com/office/drawing/2014/main" id="{980E6B70-E27F-E774-FD32-49EC0B8D5E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" y="320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" name="Oval 1622">
                <a:extLst>
                  <a:ext uri="{FF2B5EF4-FFF2-40B4-BE49-F238E27FC236}">
                    <a16:creationId xmlns:a16="http://schemas.microsoft.com/office/drawing/2014/main" id="{30D2EA82-3675-25FD-6ACD-CFCC7ECD2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1" y="268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" name="Oval 1623">
                <a:extLst>
                  <a:ext uri="{FF2B5EF4-FFF2-40B4-BE49-F238E27FC236}">
                    <a16:creationId xmlns:a16="http://schemas.microsoft.com/office/drawing/2014/main" id="{A260635C-B609-BBEC-DF4A-BE99463D4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285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" name="Oval 1624">
                <a:extLst>
                  <a:ext uri="{FF2B5EF4-FFF2-40B4-BE49-F238E27FC236}">
                    <a16:creationId xmlns:a16="http://schemas.microsoft.com/office/drawing/2014/main" id="{6258431F-0B4A-F62F-1E94-357BF5A0F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3124"/>
                <a:ext cx="28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" name="Oval 1625">
                <a:extLst>
                  <a:ext uri="{FF2B5EF4-FFF2-40B4-BE49-F238E27FC236}">
                    <a16:creationId xmlns:a16="http://schemas.microsoft.com/office/drawing/2014/main" id="{C64F6AFE-0B01-B192-7870-ED87906DB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0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" name="Oval 1626">
                <a:extLst>
                  <a:ext uri="{FF2B5EF4-FFF2-40B4-BE49-F238E27FC236}">
                    <a16:creationId xmlns:a16="http://schemas.microsoft.com/office/drawing/2014/main" id="{60E360EA-EEBA-D413-CEAF-252692222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" y="308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" name="Oval 1627">
                <a:extLst>
                  <a:ext uri="{FF2B5EF4-FFF2-40B4-BE49-F238E27FC236}">
                    <a16:creationId xmlns:a16="http://schemas.microsoft.com/office/drawing/2014/main" id="{A47BA6E2-E602-FAC6-3A1B-81823C61A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10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" name="Oval 1628">
                <a:extLst>
                  <a:ext uri="{FF2B5EF4-FFF2-40B4-BE49-F238E27FC236}">
                    <a16:creationId xmlns:a16="http://schemas.microsoft.com/office/drawing/2014/main" id="{3678E08A-1A8B-8E90-8795-C23D4BA08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1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" name="Oval 1629">
                <a:extLst>
                  <a:ext uri="{FF2B5EF4-FFF2-40B4-BE49-F238E27FC236}">
                    <a16:creationId xmlns:a16="http://schemas.microsoft.com/office/drawing/2014/main" id="{5FD523F2-EBE4-D297-D007-BC9E64FA2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310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" name="Oval 1630">
                <a:extLst>
                  <a:ext uri="{FF2B5EF4-FFF2-40B4-BE49-F238E27FC236}">
                    <a16:creationId xmlns:a16="http://schemas.microsoft.com/office/drawing/2014/main" id="{5B516D82-E5CC-F60C-29E2-5CC3931F4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" y="309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" name="Oval 1631">
                <a:extLst>
                  <a:ext uri="{FF2B5EF4-FFF2-40B4-BE49-F238E27FC236}">
                    <a16:creationId xmlns:a16="http://schemas.microsoft.com/office/drawing/2014/main" id="{01EAEC89-4D31-5E82-0B17-560B6C84C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2" y="31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" name="Oval 1632">
                <a:extLst>
                  <a:ext uri="{FF2B5EF4-FFF2-40B4-BE49-F238E27FC236}">
                    <a16:creationId xmlns:a16="http://schemas.microsoft.com/office/drawing/2014/main" id="{7DA7EA23-A492-A63C-43BD-DD44F0270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309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" name="Oval 1633">
                <a:extLst>
                  <a:ext uri="{FF2B5EF4-FFF2-40B4-BE49-F238E27FC236}">
                    <a16:creationId xmlns:a16="http://schemas.microsoft.com/office/drawing/2014/main" id="{F25AECD9-F3CD-B91A-955B-C773064A4E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310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" name="Oval 1634">
                <a:extLst>
                  <a:ext uri="{FF2B5EF4-FFF2-40B4-BE49-F238E27FC236}">
                    <a16:creationId xmlns:a16="http://schemas.microsoft.com/office/drawing/2014/main" id="{4F9EC9B9-2EDB-9B18-8B34-0D6FE7DD3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4" y="309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" name="Oval 1635">
                <a:extLst>
                  <a:ext uri="{FF2B5EF4-FFF2-40B4-BE49-F238E27FC236}">
                    <a16:creationId xmlns:a16="http://schemas.microsoft.com/office/drawing/2014/main" id="{84CB0CF1-FBA5-41C3-835A-D3759E70E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1" y="309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" name="Oval 1636">
                <a:extLst>
                  <a:ext uri="{FF2B5EF4-FFF2-40B4-BE49-F238E27FC236}">
                    <a16:creationId xmlns:a16="http://schemas.microsoft.com/office/drawing/2014/main" id="{CF8B65F7-DEA8-999C-B360-F630D28DF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5" y="308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" name="Oval 1637">
                <a:extLst>
                  <a:ext uri="{FF2B5EF4-FFF2-40B4-BE49-F238E27FC236}">
                    <a16:creationId xmlns:a16="http://schemas.microsoft.com/office/drawing/2014/main" id="{180EBE37-4B18-A91E-1A34-6624869E5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3" y="320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" name="Oval 1638">
                <a:extLst>
                  <a:ext uri="{FF2B5EF4-FFF2-40B4-BE49-F238E27FC236}">
                    <a16:creationId xmlns:a16="http://schemas.microsoft.com/office/drawing/2014/main" id="{5BC39223-BBD5-926C-E702-3DD62F6F6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32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" name="Oval 1639">
                <a:extLst>
                  <a:ext uri="{FF2B5EF4-FFF2-40B4-BE49-F238E27FC236}">
                    <a16:creationId xmlns:a16="http://schemas.microsoft.com/office/drawing/2014/main" id="{56169EEC-61CE-4E83-000D-1EB07D7D0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6" y="31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" name="Oval 1640">
                <a:extLst>
                  <a:ext uri="{FF2B5EF4-FFF2-40B4-BE49-F238E27FC236}">
                    <a16:creationId xmlns:a16="http://schemas.microsoft.com/office/drawing/2014/main" id="{479AB772-8244-0BC4-134D-F075FCC83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" y="311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" name="Oval 1641">
                <a:extLst>
                  <a:ext uri="{FF2B5EF4-FFF2-40B4-BE49-F238E27FC236}">
                    <a16:creationId xmlns:a16="http://schemas.microsoft.com/office/drawing/2014/main" id="{5985AF7A-5CD2-4898-7397-243D124BA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3129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" name="Oval 1642">
                <a:extLst>
                  <a:ext uri="{FF2B5EF4-FFF2-40B4-BE49-F238E27FC236}">
                    <a16:creationId xmlns:a16="http://schemas.microsoft.com/office/drawing/2014/main" id="{200EF82F-743C-E8AC-6000-4130DA93E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" y="314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" name="Oval 1643">
                <a:extLst>
                  <a:ext uri="{FF2B5EF4-FFF2-40B4-BE49-F238E27FC236}">
                    <a16:creationId xmlns:a16="http://schemas.microsoft.com/office/drawing/2014/main" id="{F2B21170-3219-595A-54CB-83677A68F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6" y="3135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" name="Line 1644">
                <a:extLst>
                  <a:ext uri="{FF2B5EF4-FFF2-40B4-BE49-F238E27FC236}">
                    <a16:creationId xmlns:a16="http://schemas.microsoft.com/office/drawing/2014/main" id="{9F68AA67-1BDA-BDBC-6BCC-E1C33D83C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3655"/>
                <a:ext cx="3842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" name="Line 1645">
                <a:extLst>
                  <a:ext uri="{FF2B5EF4-FFF2-40B4-BE49-F238E27FC236}">
                    <a16:creationId xmlns:a16="http://schemas.microsoft.com/office/drawing/2014/main" id="{FA45FA8D-EC40-AFCA-C332-22E2199F5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0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" name="Line 1646">
                <a:extLst>
                  <a:ext uri="{FF2B5EF4-FFF2-40B4-BE49-F238E27FC236}">
                    <a16:creationId xmlns:a16="http://schemas.microsoft.com/office/drawing/2014/main" id="{0C7BCF87-F598-AD9E-AA5C-4E2912016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1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" name="Line 1647">
                <a:extLst>
                  <a:ext uri="{FF2B5EF4-FFF2-40B4-BE49-F238E27FC236}">
                    <a16:creationId xmlns:a16="http://schemas.microsoft.com/office/drawing/2014/main" id="{1A9C46C6-B092-63B5-2F46-B1A145D124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53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" name="Line 1648">
                <a:extLst>
                  <a:ext uri="{FF2B5EF4-FFF2-40B4-BE49-F238E27FC236}">
                    <a16:creationId xmlns:a16="http://schemas.microsoft.com/office/drawing/2014/main" id="{3AB09EAB-3BA1-42F7-12A9-078974A23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0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" name="Line 1649">
                <a:extLst>
                  <a:ext uri="{FF2B5EF4-FFF2-40B4-BE49-F238E27FC236}">
                    <a16:creationId xmlns:a16="http://schemas.microsoft.com/office/drawing/2014/main" id="{DD900B3C-0FA2-3BCD-7094-6DCC604847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2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" name="Line 1650">
                <a:extLst>
                  <a:ext uri="{FF2B5EF4-FFF2-40B4-BE49-F238E27FC236}">
                    <a16:creationId xmlns:a16="http://schemas.microsoft.com/office/drawing/2014/main" id="{36DD1661-49B1-C83B-B58E-D75D6B11B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" name="Line 1651">
                <a:extLst>
                  <a:ext uri="{FF2B5EF4-FFF2-40B4-BE49-F238E27FC236}">
                    <a16:creationId xmlns:a16="http://schemas.microsoft.com/office/drawing/2014/main" id="{93B58498-FD70-FBD4-1086-A54E8F755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6" y="3655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" name="Line 1652">
                <a:extLst>
                  <a:ext uri="{FF2B5EF4-FFF2-40B4-BE49-F238E27FC236}">
                    <a16:creationId xmlns:a16="http://schemas.microsoft.com/office/drawing/2014/main" id="{6700D540-8DDD-99AE-B273-2388FB4E35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5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" name="Line 1653">
                <a:extLst>
                  <a:ext uri="{FF2B5EF4-FFF2-40B4-BE49-F238E27FC236}">
                    <a16:creationId xmlns:a16="http://schemas.microsoft.com/office/drawing/2014/main" id="{4CA7304C-F202-8783-92EE-BCEB53064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7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" name="Line 1654">
                <a:extLst>
                  <a:ext uri="{FF2B5EF4-FFF2-40B4-BE49-F238E27FC236}">
                    <a16:creationId xmlns:a16="http://schemas.microsoft.com/office/drawing/2014/main" id="{17D0B8F3-3C0F-02D9-3BEF-EAB424C72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9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" name="Line 1655">
                <a:extLst>
                  <a:ext uri="{FF2B5EF4-FFF2-40B4-BE49-F238E27FC236}">
                    <a16:creationId xmlns:a16="http://schemas.microsoft.com/office/drawing/2014/main" id="{FC380C91-E952-6B78-8C95-469821FAF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6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" name="Line 1656">
                <a:extLst>
                  <a:ext uri="{FF2B5EF4-FFF2-40B4-BE49-F238E27FC236}">
                    <a16:creationId xmlns:a16="http://schemas.microsoft.com/office/drawing/2014/main" id="{3F374E05-7BB2-2ADB-43A5-9D470E68A8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28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" name="Line 1657">
                <a:extLst>
                  <a:ext uri="{FF2B5EF4-FFF2-40B4-BE49-F238E27FC236}">
                    <a16:creationId xmlns:a16="http://schemas.microsoft.com/office/drawing/2014/main" id="{EFF01DAA-F60F-C0ED-A2F7-9E843C54F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0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" name="Line 1658">
                <a:extLst>
                  <a:ext uri="{FF2B5EF4-FFF2-40B4-BE49-F238E27FC236}">
                    <a16:creationId xmlns:a16="http://schemas.microsoft.com/office/drawing/2014/main" id="{43E7A93B-9C6C-95CE-14AB-5FDBFEAB1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2" y="3655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" name="Line 1659">
                <a:extLst>
                  <a:ext uri="{FF2B5EF4-FFF2-40B4-BE49-F238E27FC236}">
                    <a16:creationId xmlns:a16="http://schemas.microsoft.com/office/drawing/2014/main" id="{95F86D74-0E7C-FB6F-679D-A681A44B7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70" y="558"/>
                <a:ext cx="0" cy="3097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" name="Line 1660">
                <a:extLst>
                  <a:ext uri="{FF2B5EF4-FFF2-40B4-BE49-F238E27FC236}">
                    <a16:creationId xmlns:a16="http://schemas.microsoft.com/office/drawing/2014/main" id="{9859BE2C-FA53-0E32-842E-7E04A269F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" y="3655"/>
                <a:ext cx="28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" name="Line 1661">
                <a:extLst>
                  <a:ext uri="{FF2B5EF4-FFF2-40B4-BE49-F238E27FC236}">
                    <a16:creationId xmlns:a16="http://schemas.microsoft.com/office/drawing/2014/main" id="{B7CACD3F-B135-4755-B27B-E91BA1B07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" y="2965"/>
                <a:ext cx="28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" name="Line 1662">
                <a:extLst>
                  <a:ext uri="{FF2B5EF4-FFF2-40B4-BE49-F238E27FC236}">
                    <a16:creationId xmlns:a16="http://schemas.microsoft.com/office/drawing/2014/main" id="{3C8CC2C7-BA5C-21C0-820D-24A9D577DF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" y="2279"/>
                <a:ext cx="28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" name="Line 1663">
                <a:extLst>
                  <a:ext uri="{FF2B5EF4-FFF2-40B4-BE49-F238E27FC236}">
                    <a16:creationId xmlns:a16="http://schemas.microsoft.com/office/drawing/2014/main" id="{0A07AE50-564D-F0AD-0875-8C44C0A96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" y="1589"/>
                <a:ext cx="28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" name="Line 1664">
                <a:extLst>
                  <a:ext uri="{FF2B5EF4-FFF2-40B4-BE49-F238E27FC236}">
                    <a16:creationId xmlns:a16="http://schemas.microsoft.com/office/drawing/2014/main" id="{5A56AE99-48B9-B395-FC9F-726FCE28D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" y="903"/>
                <a:ext cx="28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" name="Line 1665">
                <a:extLst>
                  <a:ext uri="{FF2B5EF4-FFF2-40B4-BE49-F238E27FC236}">
                    <a16:creationId xmlns:a16="http://schemas.microsoft.com/office/drawing/2014/main" id="{DA150656-3027-6A99-EE7A-D2D7AE21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9" y="3310"/>
                <a:ext cx="61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" name="Line 1666">
                <a:extLst>
                  <a:ext uri="{FF2B5EF4-FFF2-40B4-BE49-F238E27FC236}">
                    <a16:creationId xmlns:a16="http://schemas.microsoft.com/office/drawing/2014/main" id="{AB72DB27-27C0-8DD6-FA8A-EE143E8E9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9" y="2619"/>
                <a:ext cx="61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" name="Line 1667">
                <a:extLst>
                  <a:ext uri="{FF2B5EF4-FFF2-40B4-BE49-F238E27FC236}">
                    <a16:creationId xmlns:a16="http://schemas.microsoft.com/office/drawing/2014/main" id="{FBDE5FF1-2853-2CFF-851E-23426E986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9" y="1934"/>
                <a:ext cx="61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" name="Line 1668">
                <a:extLst>
                  <a:ext uri="{FF2B5EF4-FFF2-40B4-BE49-F238E27FC236}">
                    <a16:creationId xmlns:a16="http://schemas.microsoft.com/office/drawing/2014/main" id="{324D7B67-BF7F-08DB-C960-800FF0370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9" y="1243"/>
                <a:ext cx="61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" name="Line 1669">
                <a:extLst>
                  <a:ext uri="{FF2B5EF4-FFF2-40B4-BE49-F238E27FC236}">
                    <a16:creationId xmlns:a16="http://schemas.microsoft.com/office/drawing/2014/main" id="{02CFB64B-9598-0401-7D22-77AFD6B0D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9" y="558"/>
                <a:ext cx="61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" name="Rectangle 1670">
                <a:extLst>
                  <a:ext uri="{FF2B5EF4-FFF2-40B4-BE49-F238E27FC236}">
                    <a16:creationId xmlns:a16="http://schemas.microsoft.com/office/drawing/2014/main" id="{D5A7C29B-A7F6-B2A0-57DF-4E45BB144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3743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-6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Rectangle 1671">
                <a:extLst>
                  <a:ext uri="{FF2B5EF4-FFF2-40B4-BE49-F238E27FC236}">
                    <a16:creationId xmlns:a16="http://schemas.microsoft.com/office/drawing/2014/main" id="{54107783-7CFA-9E84-9F1D-860BD5CFB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3743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Rectangle 1672">
                <a:extLst>
                  <a:ext uri="{FF2B5EF4-FFF2-40B4-BE49-F238E27FC236}">
                    <a16:creationId xmlns:a16="http://schemas.microsoft.com/office/drawing/2014/main" id="{1E819581-128D-4551-25A8-1BC64A8A2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3" y="3743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Rectangle 1673">
                <a:extLst>
                  <a:ext uri="{FF2B5EF4-FFF2-40B4-BE49-F238E27FC236}">
                    <a16:creationId xmlns:a16="http://schemas.microsoft.com/office/drawing/2014/main" id="{02F98BFA-0D3B-48C6-1DD9-640406AB9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3743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Rectangle 1674">
                <a:extLst>
                  <a:ext uri="{FF2B5EF4-FFF2-40B4-BE49-F238E27FC236}">
                    <a16:creationId xmlns:a16="http://schemas.microsoft.com/office/drawing/2014/main" id="{3C33532F-EA06-E2F3-D1E9-C27C930DC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5" y="3743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Rectangle 1675">
                <a:extLst>
                  <a:ext uri="{FF2B5EF4-FFF2-40B4-BE49-F238E27FC236}">
                    <a16:creationId xmlns:a16="http://schemas.microsoft.com/office/drawing/2014/main" id="{4ACEC161-65CE-D627-FB3E-5237A2F7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7" y="3743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Rectangle 1676">
                <a:extLst>
                  <a:ext uri="{FF2B5EF4-FFF2-40B4-BE49-F238E27FC236}">
                    <a16:creationId xmlns:a16="http://schemas.microsoft.com/office/drawing/2014/main" id="{C717680E-489F-5E04-CA4E-42B245FFA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3" y="3743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6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Rectangle 1677">
                <a:extLst>
                  <a:ext uri="{FF2B5EF4-FFF2-40B4-BE49-F238E27FC236}">
                    <a16:creationId xmlns:a16="http://schemas.microsoft.com/office/drawing/2014/main" id="{C545FFFC-A2F5-EE56-7A81-93E3344BF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" y="3233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Rectangle 1678">
                <a:extLst>
                  <a:ext uri="{FF2B5EF4-FFF2-40B4-BE49-F238E27FC236}">
                    <a16:creationId xmlns:a16="http://schemas.microsoft.com/office/drawing/2014/main" id="{857554DD-DF2F-F3C4-6D74-06279A9F9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" y="2548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Rectangle 1679">
                <a:extLst>
                  <a:ext uri="{FF2B5EF4-FFF2-40B4-BE49-F238E27FC236}">
                    <a16:creationId xmlns:a16="http://schemas.microsoft.com/office/drawing/2014/main" id="{6EB52178-CB66-AF32-31E1-ECE52E00D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" y="1857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Rectangle 1680">
                <a:extLst>
                  <a:ext uri="{FF2B5EF4-FFF2-40B4-BE49-F238E27FC236}">
                    <a16:creationId xmlns:a16="http://schemas.microsoft.com/office/drawing/2014/main" id="{668A5B66-988F-AD67-7BE5-EC99E00F3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" y="1172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3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Rectangle 1681">
                <a:extLst>
                  <a:ext uri="{FF2B5EF4-FFF2-40B4-BE49-F238E27FC236}">
                    <a16:creationId xmlns:a16="http://schemas.microsoft.com/office/drawing/2014/main" id="{F98778E4-72FB-F854-BA7F-8384CB699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" y="481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Rectangle 1682">
                <a:extLst>
                  <a:ext uri="{FF2B5EF4-FFF2-40B4-BE49-F238E27FC236}">
                    <a16:creationId xmlns:a16="http://schemas.microsoft.com/office/drawing/2014/main" id="{DB340350-BCE1-A45C-939B-5BD4AF355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84" y="2348"/>
                <a:ext cx="340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-log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Rectangle 1683">
                <a:extLst>
                  <a:ext uri="{FF2B5EF4-FFF2-40B4-BE49-F238E27FC236}">
                    <a16:creationId xmlns:a16="http://schemas.microsoft.com/office/drawing/2014/main" id="{347CCBF3-C1C6-F0E8-54F1-FFD61B650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24" y="2197"/>
                <a:ext cx="170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Rectangle 1684">
                <a:extLst>
                  <a:ext uri="{FF2B5EF4-FFF2-40B4-BE49-F238E27FC236}">
                    <a16:creationId xmlns:a16="http://schemas.microsoft.com/office/drawing/2014/main" id="{097D9081-DFFB-C35B-E2A7-0E0410150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7" y="1771"/>
                <a:ext cx="713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(P-value)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Rectangle 1685">
                <a:extLst>
                  <a:ext uri="{FF2B5EF4-FFF2-40B4-BE49-F238E27FC236}">
                    <a16:creationId xmlns:a16="http://schemas.microsoft.com/office/drawing/2014/main" id="{C2E17CBC-B78A-6082-05BE-6106ACD58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" y="3957"/>
                <a:ext cx="152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log2(KO/WT </a:t>
                </a:r>
                <a:r>
                  <a:rPr kumimoji="0" lang="fr-FR" altLang="fr-FR" sz="2000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Female</a:t>
                </a:r>
                <a:r>
                  <a:rPr kumimoji="0" lang="fr-FR" altLang="fr-FR" sz="2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)</a:t>
                </a: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1686">
                <a:extLst>
                  <a:ext uri="{FF2B5EF4-FFF2-40B4-BE49-F238E27FC236}">
                    <a16:creationId xmlns:a16="http://schemas.microsoft.com/office/drawing/2014/main" id="{0199D738-B676-E877-A7C8-0CD835B94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" y="377"/>
                <a:ext cx="21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687">
                <a:extLst>
                  <a:ext uri="{FF2B5EF4-FFF2-40B4-BE49-F238E27FC236}">
                    <a16:creationId xmlns:a16="http://schemas.microsoft.com/office/drawing/2014/main" id="{D6CA1DB1-666E-C0DC-24EF-CF74BC171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377"/>
                <a:ext cx="159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1688">
                <a:extLst>
                  <a:ext uri="{FF2B5EF4-FFF2-40B4-BE49-F238E27FC236}">
                    <a16:creationId xmlns:a16="http://schemas.microsoft.com/office/drawing/2014/main" id="{4346960C-34FD-4CE8-05A3-B8A64D8D8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" y="2668"/>
                <a:ext cx="109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P-value = 0.05</a:t>
                </a: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9" name="AutoShape 3">
              <a:extLst>
                <a:ext uri="{FF2B5EF4-FFF2-40B4-BE49-F238E27FC236}">
                  <a16:creationId xmlns:a16="http://schemas.microsoft.com/office/drawing/2014/main" id="{A8157A17-E766-F2F9-3DDB-6402E4BF3C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0487" y="246063"/>
              <a:ext cx="8953501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</p:grpSp>
      <p:pic>
        <p:nvPicPr>
          <p:cNvPr id="2" name="Picture 2" descr="Outils | IRIC – Institut de recherche en immunologie et en cancérologie de  l'Université de Montréal">
            <a:extLst>
              <a:ext uri="{FF2B5EF4-FFF2-40B4-BE49-F238E27FC236}">
                <a16:creationId xmlns:a16="http://schemas.microsoft.com/office/drawing/2014/main" id="{37A6A980-CD8E-DAAF-96AA-7DAB7C34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15" y="243665"/>
            <a:ext cx="2227681" cy="10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" name="Espace réservé du numéro de diapositive 1">
            <a:extLst>
              <a:ext uri="{FF2B5EF4-FFF2-40B4-BE49-F238E27FC236}">
                <a16:creationId xmlns:a16="http://schemas.microsoft.com/office/drawing/2014/main" id="{98AE7D5C-42AE-BCBE-EEFD-D736F33E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12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9" name="Groupe 1648">
            <a:extLst>
              <a:ext uri="{FF2B5EF4-FFF2-40B4-BE49-F238E27FC236}">
                <a16:creationId xmlns:a16="http://schemas.microsoft.com/office/drawing/2014/main" id="{882136DF-4B20-711D-6753-8CBD0B9B3DB2}"/>
              </a:ext>
            </a:extLst>
          </p:cNvPr>
          <p:cNvGrpSpPr/>
          <p:nvPr/>
        </p:nvGrpSpPr>
        <p:grpSpPr>
          <a:xfrm>
            <a:off x="-9525" y="0"/>
            <a:ext cx="8953500" cy="6858000"/>
            <a:chOff x="-9525" y="0"/>
            <a:chExt cx="8953500" cy="685800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09B00B4-856F-53A6-79F8-DABA37354B06}"/>
                </a:ext>
              </a:extLst>
            </p:cNvPr>
            <p:cNvSpPr txBox="1"/>
            <p:nvPr/>
          </p:nvSpPr>
          <p:spPr>
            <a:xfrm>
              <a:off x="5522928" y="3302794"/>
              <a:ext cx="368286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H3f4</a:t>
              </a:r>
              <a:endParaRPr lang="fr-CA" sz="5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EE64ACF-80A2-A691-40A1-802460630783}"/>
                </a:ext>
              </a:extLst>
            </p:cNvPr>
            <p:cNvSpPr txBox="1"/>
            <p:nvPr/>
          </p:nvSpPr>
          <p:spPr>
            <a:xfrm>
              <a:off x="5581684" y="3661312"/>
              <a:ext cx="4095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Matr3</a:t>
              </a:r>
              <a:endParaRPr lang="fr-CA" sz="500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451533D-E4D0-A279-2102-A1C33A03CB07}"/>
                </a:ext>
              </a:extLst>
            </p:cNvPr>
            <p:cNvSpPr txBox="1"/>
            <p:nvPr/>
          </p:nvSpPr>
          <p:spPr>
            <a:xfrm>
              <a:off x="5699911" y="3512086"/>
              <a:ext cx="4095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Sprr1a</a:t>
              </a:r>
              <a:endParaRPr lang="fr-CA" sz="500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E9A5B47-E5A1-F16A-CD62-461F85FED19C}"/>
                </a:ext>
              </a:extLst>
            </p:cNvPr>
            <p:cNvSpPr txBox="1"/>
            <p:nvPr/>
          </p:nvSpPr>
          <p:spPr>
            <a:xfrm>
              <a:off x="5845563" y="3578494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Ccdc12</a:t>
              </a:r>
              <a:endParaRPr lang="fr-CA" sz="500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065EBF6-23C0-95A8-1DFC-72B5168EB4EA}"/>
                </a:ext>
              </a:extLst>
            </p:cNvPr>
            <p:cNvSpPr txBox="1"/>
            <p:nvPr/>
          </p:nvSpPr>
          <p:spPr>
            <a:xfrm>
              <a:off x="5845563" y="3374252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Senp7</a:t>
              </a:r>
              <a:endParaRPr lang="fr-CA" sz="5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D794030-9D95-220C-E117-F26B26CE7C77}"/>
                </a:ext>
              </a:extLst>
            </p:cNvPr>
            <p:cNvSpPr txBox="1"/>
            <p:nvPr/>
          </p:nvSpPr>
          <p:spPr>
            <a:xfrm>
              <a:off x="6195787" y="3561827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Rps19</a:t>
              </a:r>
              <a:endParaRPr lang="fr-CA" sz="500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F126010-1C09-73F3-029B-37BCC7E5247F}"/>
                </a:ext>
              </a:extLst>
            </p:cNvPr>
            <p:cNvSpPr txBox="1"/>
            <p:nvPr/>
          </p:nvSpPr>
          <p:spPr>
            <a:xfrm>
              <a:off x="6200548" y="3434040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Uaca</a:t>
              </a:r>
              <a:endParaRPr lang="fr-CA" sz="500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E26C12F3-2852-A113-1518-3868D0DB0852}"/>
                </a:ext>
              </a:extLst>
            </p:cNvPr>
            <p:cNvSpPr txBox="1"/>
            <p:nvPr/>
          </p:nvSpPr>
          <p:spPr>
            <a:xfrm>
              <a:off x="6131493" y="3318041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Dnaja2</a:t>
              </a:r>
              <a:endParaRPr lang="fr-CA" sz="500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4DA5C0F-1C43-7FCF-14DE-577B7C4F5C08}"/>
                </a:ext>
              </a:extLst>
            </p:cNvPr>
            <p:cNvSpPr txBox="1"/>
            <p:nvPr/>
          </p:nvSpPr>
          <p:spPr>
            <a:xfrm>
              <a:off x="6088444" y="2980707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Ppp6r3</a:t>
              </a:r>
              <a:endParaRPr lang="fr-CA" sz="500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E958E3A-0ABC-2630-D668-5C53153181E2}"/>
                </a:ext>
              </a:extLst>
            </p:cNvPr>
            <p:cNvSpPr txBox="1"/>
            <p:nvPr/>
          </p:nvSpPr>
          <p:spPr>
            <a:xfrm>
              <a:off x="6131494" y="3194473"/>
              <a:ext cx="48522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Gm5478</a:t>
              </a:r>
              <a:endParaRPr lang="fr-CA" sz="500" dirty="0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83B8408-061D-B124-0C4C-0B63D0ACDEF3}"/>
                </a:ext>
              </a:extLst>
            </p:cNvPr>
            <p:cNvSpPr txBox="1"/>
            <p:nvPr/>
          </p:nvSpPr>
          <p:spPr>
            <a:xfrm>
              <a:off x="6276545" y="3781947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Tgm2</a:t>
              </a:r>
              <a:endParaRPr lang="fr-CA" sz="500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FFDAB87F-9039-4A30-99EE-C1987541240B}"/>
                </a:ext>
              </a:extLst>
            </p:cNvPr>
            <p:cNvSpPr txBox="1"/>
            <p:nvPr/>
          </p:nvSpPr>
          <p:spPr>
            <a:xfrm>
              <a:off x="6765126" y="3648341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Rpl23a</a:t>
              </a:r>
              <a:endParaRPr lang="fr-CA" sz="500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AF7AC62-C928-55D4-182C-5371F6BC34ED}"/>
                </a:ext>
              </a:extLst>
            </p:cNvPr>
            <p:cNvSpPr txBox="1"/>
            <p:nvPr/>
          </p:nvSpPr>
          <p:spPr>
            <a:xfrm>
              <a:off x="6728424" y="2798045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Ppp6r3</a:t>
              </a:r>
              <a:endParaRPr lang="fr-CA" sz="500" dirty="0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4C3B0A3B-0A2B-8765-A2CB-646694CA579C}"/>
                </a:ext>
              </a:extLst>
            </p:cNvPr>
            <p:cNvSpPr txBox="1"/>
            <p:nvPr/>
          </p:nvSpPr>
          <p:spPr>
            <a:xfrm>
              <a:off x="6552036" y="2895711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Ppp6r3</a:t>
              </a:r>
              <a:endParaRPr lang="fr-CA" sz="500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1670AFB0-328E-ACAC-9E96-9158C700BD0E}"/>
                </a:ext>
              </a:extLst>
            </p:cNvPr>
            <p:cNvSpPr txBox="1"/>
            <p:nvPr/>
          </p:nvSpPr>
          <p:spPr>
            <a:xfrm>
              <a:off x="6486041" y="2640065"/>
              <a:ext cx="4433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Ear1</a:t>
              </a:r>
              <a:endParaRPr lang="fr-CA" sz="500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3EAC7C2-605C-BF64-E457-DCB9A59BD25D}"/>
                </a:ext>
              </a:extLst>
            </p:cNvPr>
            <p:cNvSpPr txBox="1"/>
            <p:nvPr/>
          </p:nvSpPr>
          <p:spPr>
            <a:xfrm>
              <a:off x="5581684" y="2199119"/>
              <a:ext cx="51075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5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Rps21</a:t>
              </a:r>
              <a:endParaRPr lang="fr-CA" sz="300" dirty="0"/>
            </a:p>
          </p:txBody>
        </p: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31A28A7-2D58-41D7-5EB1-D384F0A0BC2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9525" y="0"/>
              <a:ext cx="8953500" cy="6858000"/>
              <a:chOff x="-6" y="0"/>
              <a:chExt cx="5640" cy="4320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DDC9DA22-D093-C2AF-1002-855529F7F23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-6" y="0"/>
                <a:ext cx="564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grpSp>
            <p:nvGrpSpPr>
              <p:cNvPr id="6" name="Group 205">
                <a:extLst>
                  <a:ext uri="{FF2B5EF4-FFF2-40B4-BE49-F238E27FC236}">
                    <a16:creationId xmlns:a16="http://schemas.microsoft.com/office/drawing/2014/main" id="{0985797E-78D9-B833-CAFF-4A5462D4A7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3" y="499"/>
                <a:ext cx="2559" cy="3097"/>
                <a:chOff x="1003" y="499"/>
                <a:chExt cx="2559" cy="3097"/>
              </a:xfrm>
            </p:grpSpPr>
            <p:sp>
              <p:nvSpPr>
                <p:cNvPr id="1449" name="Line 5">
                  <a:extLst>
                    <a:ext uri="{FF2B5EF4-FFF2-40B4-BE49-F238E27FC236}">
                      <a16:creationId xmlns:a16="http://schemas.microsoft.com/office/drawing/2014/main" id="{E1DEADFA-49DD-45FA-E7CF-F2B52C8E2B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57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0" name="Line 6">
                  <a:extLst>
                    <a:ext uri="{FF2B5EF4-FFF2-40B4-BE49-F238E27FC236}">
                      <a16:creationId xmlns:a16="http://schemas.microsoft.com/office/drawing/2014/main" id="{77685BB1-A0D1-54B9-0CCF-ACDD5049CA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53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1" name="Line 7">
                  <a:extLst>
                    <a:ext uri="{FF2B5EF4-FFF2-40B4-BE49-F238E27FC236}">
                      <a16:creationId xmlns:a16="http://schemas.microsoft.com/office/drawing/2014/main" id="{C652C8E1-B712-77CA-AC75-251380088B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49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2" name="Line 8">
                  <a:extLst>
                    <a:ext uri="{FF2B5EF4-FFF2-40B4-BE49-F238E27FC236}">
                      <a16:creationId xmlns:a16="http://schemas.microsoft.com/office/drawing/2014/main" id="{A952953C-F70F-3410-DEDA-717B1115F6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45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3" name="Line 9">
                  <a:extLst>
                    <a:ext uri="{FF2B5EF4-FFF2-40B4-BE49-F238E27FC236}">
                      <a16:creationId xmlns:a16="http://schemas.microsoft.com/office/drawing/2014/main" id="{9004ABA8-5024-219A-B255-9067C4F79D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42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4" name="Line 10">
                  <a:extLst>
                    <a:ext uri="{FF2B5EF4-FFF2-40B4-BE49-F238E27FC236}">
                      <a16:creationId xmlns:a16="http://schemas.microsoft.com/office/drawing/2014/main" id="{364B21AE-A5AC-B056-4959-067A427B2F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38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5" name="Line 11">
                  <a:extLst>
                    <a:ext uri="{FF2B5EF4-FFF2-40B4-BE49-F238E27FC236}">
                      <a16:creationId xmlns:a16="http://schemas.microsoft.com/office/drawing/2014/main" id="{04521834-995D-2286-11C3-A20D293349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35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6" name="Line 12">
                  <a:extLst>
                    <a:ext uri="{FF2B5EF4-FFF2-40B4-BE49-F238E27FC236}">
                      <a16:creationId xmlns:a16="http://schemas.microsoft.com/office/drawing/2014/main" id="{BAD6D8FC-2B86-FDD1-2BD5-8DE1F6F10F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31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7" name="Line 13">
                  <a:extLst>
                    <a:ext uri="{FF2B5EF4-FFF2-40B4-BE49-F238E27FC236}">
                      <a16:creationId xmlns:a16="http://schemas.microsoft.com/office/drawing/2014/main" id="{408BB6B5-237E-DA73-D1DC-795100D572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27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8" name="Line 14">
                  <a:extLst>
                    <a:ext uri="{FF2B5EF4-FFF2-40B4-BE49-F238E27FC236}">
                      <a16:creationId xmlns:a16="http://schemas.microsoft.com/office/drawing/2014/main" id="{190B33C5-E1C2-43D4-A72C-4F45F924DA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235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9" name="Line 15">
                  <a:extLst>
                    <a:ext uri="{FF2B5EF4-FFF2-40B4-BE49-F238E27FC236}">
                      <a16:creationId xmlns:a16="http://schemas.microsoft.com/office/drawing/2014/main" id="{9EAA11A2-55BA-6330-0750-8BFB5E6DCA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19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0" name="Line 16">
                  <a:extLst>
                    <a:ext uri="{FF2B5EF4-FFF2-40B4-BE49-F238E27FC236}">
                      <a16:creationId xmlns:a16="http://schemas.microsoft.com/office/drawing/2014/main" id="{B1D5E9F9-0465-1AAB-7DD3-2654F72741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163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1" name="Line 17">
                  <a:extLst>
                    <a:ext uri="{FF2B5EF4-FFF2-40B4-BE49-F238E27FC236}">
                      <a16:creationId xmlns:a16="http://schemas.microsoft.com/office/drawing/2014/main" id="{2002FB7A-6590-23BB-946F-85A203F791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12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2" name="Line 18">
                  <a:extLst>
                    <a:ext uri="{FF2B5EF4-FFF2-40B4-BE49-F238E27FC236}">
                      <a16:creationId xmlns:a16="http://schemas.microsoft.com/office/drawing/2014/main" id="{811474C1-BFE5-4A92-B817-53A33E072B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08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3" name="Line 19">
                  <a:extLst>
                    <a:ext uri="{FF2B5EF4-FFF2-40B4-BE49-F238E27FC236}">
                      <a16:creationId xmlns:a16="http://schemas.microsoft.com/office/drawing/2014/main" id="{4071D41C-DBC6-C178-F020-2815B4658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048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4" name="Line 20">
                  <a:extLst>
                    <a:ext uri="{FF2B5EF4-FFF2-40B4-BE49-F238E27FC236}">
                      <a16:creationId xmlns:a16="http://schemas.microsoft.com/office/drawing/2014/main" id="{A1C84C4E-94CF-C1C3-9B69-FE140C4A22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301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5" name="Line 21">
                  <a:extLst>
                    <a:ext uri="{FF2B5EF4-FFF2-40B4-BE49-F238E27FC236}">
                      <a16:creationId xmlns:a16="http://schemas.microsoft.com/office/drawing/2014/main" id="{95B722BA-8329-FD8E-B640-5F2D877E2D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97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6" name="Line 22">
                  <a:extLst>
                    <a:ext uri="{FF2B5EF4-FFF2-40B4-BE49-F238E27FC236}">
                      <a16:creationId xmlns:a16="http://schemas.microsoft.com/office/drawing/2014/main" id="{2F8CF296-97FA-34C3-FF02-02516D7C5E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93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7" name="Line 23">
                  <a:extLst>
                    <a:ext uri="{FF2B5EF4-FFF2-40B4-BE49-F238E27FC236}">
                      <a16:creationId xmlns:a16="http://schemas.microsoft.com/office/drawing/2014/main" id="{3154A9DA-4491-7CAB-9479-A44D1713B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89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8" name="Line 24">
                  <a:extLst>
                    <a:ext uri="{FF2B5EF4-FFF2-40B4-BE49-F238E27FC236}">
                      <a16:creationId xmlns:a16="http://schemas.microsoft.com/office/drawing/2014/main" id="{21BA1244-A2F9-0BEB-1C1D-9F7A8DFAFD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862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9" name="Line 25">
                  <a:extLst>
                    <a:ext uri="{FF2B5EF4-FFF2-40B4-BE49-F238E27FC236}">
                      <a16:creationId xmlns:a16="http://schemas.microsoft.com/office/drawing/2014/main" id="{A22E1FFE-97AC-955E-D8D9-749C2874E8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823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0" name="Line 26">
                  <a:extLst>
                    <a:ext uri="{FF2B5EF4-FFF2-40B4-BE49-F238E27FC236}">
                      <a16:creationId xmlns:a16="http://schemas.microsoft.com/office/drawing/2014/main" id="{DCFB661B-FB69-D9B4-8CB8-049B5D8775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78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1" name="Line 27">
                  <a:extLst>
                    <a:ext uri="{FF2B5EF4-FFF2-40B4-BE49-F238E27FC236}">
                      <a16:creationId xmlns:a16="http://schemas.microsoft.com/office/drawing/2014/main" id="{81300C41-8EE9-592A-957E-9CEE372545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74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2" name="Line 28">
                  <a:extLst>
                    <a:ext uri="{FF2B5EF4-FFF2-40B4-BE49-F238E27FC236}">
                      <a16:creationId xmlns:a16="http://schemas.microsoft.com/office/drawing/2014/main" id="{6D45E7E3-855C-65C4-3A8B-3703DC2CE9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70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3" name="Line 29">
                  <a:extLst>
                    <a:ext uri="{FF2B5EF4-FFF2-40B4-BE49-F238E27FC236}">
                      <a16:creationId xmlns:a16="http://schemas.microsoft.com/office/drawing/2014/main" id="{44E02009-7B97-779E-3F6F-89FD39F8CA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67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4" name="Line 30">
                  <a:extLst>
                    <a:ext uri="{FF2B5EF4-FFF2-40B4-BE49-F238E27FC236}">
                      <a16:creationId xmlns:a16="http://schemas.microsoft.com/office/drawing/2014/main" id="{3991F592-9839-8BD1-E32B-5AA9154EB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63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5" name="Line 31">
                  <a:extLst>
                    <a:ext uri="{FF2B5EF4-FFF2-40B4-BE49-F238E27FC236}">
                      <a16:creationId xmlns:a16="http://schemas.microsoft.com/office/drawing/2014/main" id="{EABD5F79-57F3-9B8C-4141-D17EF25AAF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59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6" name="Line 32">
                  <a:extLst>
                    <a:ext uri="{FF2B5EF4-FFF2-40B4-BE49-F238E27FC236}">
                      <a16:creationId xmlns:a16="http://schemas.microsoft.com/office/drawing/2014/main" id="{CC77F799-8639-0473-5C76-AF3B5F4CFC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560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7" name="Line 33">
                  <a:extLst>
                    <a:ext uri="{FF2B5EF4-FFF2-40B4-BE49-F238E27FC236}">
                      <a16:creationId xmlns:a16="http://schemas.microsoft.com/office/drawing/2014/main" id="{0D8995EA-2F3F-1524-95AB-2E56654EFE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522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8" name="Line 34">
                  <a:extLst>
                    <a:ext uri="{FF2B5EF4-FFF2-40B4-BE49-F238E27FC236}">
                      <a16:creationId xmlns:a16="http://schemas.microsoft.com/office/drawing/2014/main" id="{4178B7D1-1A91-193A-2200-8B6D83E0D2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483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9" name="Line 35">
                  <a:extLst>
                    <a:ext uri="{FF2B5EF4-FFF2-40B4-BE49-F238E27FC236}">
                      <a16:creationId xmlns:a16="http://schemas.microsoft.com/office/drawing/2014/main" id="{E7FD81B3-1E55-9279-DBEF-C1C0FC7DFF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44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0" name="Line 36">
                  <a:extLst>
                    <a:ext uri="{FF2B5EF4-FFF2-40B4-BE49-F238E27FC236}">
                      <a16:creationId xmlns:a16="http://schemas.microsoft.com/office/drawing/2014/main" id="{4257EFD0-D963-6F6F-11F7-4BC8D863B2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40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1" name="Line 37">
                  <a:extLst>
                    <a:ext uri="{FF2B5EF4-FFF2-40B4-BE49-F238E27FC236}">
                      <a16:creationId xmlns:a16="http://schemas.microsoft.com/office/drawing/2014/main" id="{25919F77-26A6-DDAF-18E1-C4A28D68EE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36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2" name="Line 38">
                  <a:extLst>
                    <a:ext uri="{FF2B5EF4-FFF2-40B4-BE49-F238E27FC236}">
                      <a16:creationId xmlns:a16="http://schemas.microsoft.com/office/drawing/2014/main" id="{4290A12C-2675-337B-8DD3-BAEC0B391A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33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3" name="Line 39">
                  <a:extLst>
                    <a:ext uri="{FF2B5EF4-FFF2-40B4-BE49-F238E27FC236}">
                      <a16:creationId xmlns:a16="http://schemas.microsoft.com/office/drawing/2014/main" id="{0AE27C52-1949-A55F-D3BF-0F56D2AC5A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297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4" name="Line 40">
                  <a:extLst>
                    <a:ext uri="{FF2B5EF4-FFF2-40B4-BE49-F238E27FC236}">
                      <a16:creationId xmlns:a16="http://schemas.microsoft.com/office/drawing/2014/main" id="{2D62DF0E-C3CD-F5E6-1170-DECFC446B0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25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5" name="Line 41">
                  <a:extLst>
                    <a:ext uri="{FF2B5EF4-FFF2-40B4-BE49-F238E27FC236}">
                      <a16:creationId xmlns:a16="http://schemas.microsoft.com/office/drawing/2014/main" id="{49259E65-48F7-3914-97BA-FDD3D0931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220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6" name="Line 42">
                  <a:extLst>
                    <a:ext uri="{FF2B5EF4-FFF2-40B4-BE49-F238E27FC236}">
                      <a16:creationId xmlns:a16="http://schemas.microsoft.com/office/drawing/2014/main" id="{151B1CDF-ED6E-B4C4-7741-532653E803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18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7" name="Line 43">
                  <a:extLst>
                    <a:ext uri="{FF2B5EF4-FFF2-40B4-BE49-F238E27FC236}">
                      <a16:creationId xmlns:a16="http://schemas.microsoft.com/office/drawing/2014/main" id="{0447482D-4544-B396-4A71-A0BD0A671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144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8" name="Line 44">
                  <a:extLst>
                    <a:ext uri="{FF2B5EF4-FFF2-40B4-BE49-F238E27FC236}">
                      <a16:creationId xmlns:a16="http://schemas.microsoft.com/office/drawing/2014/main" id="{1134A6F0-4899-ADEC-E9F8-127FEC02F1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10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9" name="Line 45">
                  <a:extLst>
                    <a:ext uri="{FF2B5EF4-FFF2-40B4-BE49-F238E27FC236}">
                      <a16:creationId xmlns:a16="http://schemas.microsoft.com/office/drawing/2014/main" id="{8E85B2C3-083F-5042-A444-A9F320A6EA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06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0" name="Line 46">
                  <a:extLst>
                    <a:ext uri="{FF2B5EF4-FFF2-40B4-BE49-F238E27FC236}">
                      <a16:creationId xmlns:a16="http://schemas.microsoft.com/office/drawing/2014/main" id="{245CA8A0-A471-52D0-2CE9-7EE84FBF39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203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1" name="Line 47">
                  <a:extLst>
                    <a:ext uri="{FF2B5EF4-FFF2-40B4-BE49-F238E27FC236}">
                      <a16:creationId xmlns:a16="http://schemas.microsoft.com/office/drawing/2014/main" id="{409F8150-C589-EBA9-8D84-3B5BB6528F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996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2" name="Line 48">
                  <a:extLst>
                    <a:ext uri="{FF2B5EF4-FFF2-40B4-BE49-F238E27FC236}">
                      <a16:creationId xmlns:a16="http://schemas.microsoft.com/office/drawing/2014/main" id="{E9E510B0-C944-5B49-7583-A55B4BBE11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957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3" name="Line 49">
                  <a:extLst>
                    <a:ext uri="{FF2B5EF4-FFF2-40B4-BE49-F238E27FC236}">
                      <a16:creationId xmlns:a16="http://schemas.microsoft.com/office/drawing/2014/main" id="{54E25CE4-EC36-5215-9714-22D7E37FA5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91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4" name="Line 50">
                  <a:extLst>
                    <a:ext uri="{FF2B5EF4-FFF2-40B4-BE49-F238E27FC236}">
                      <a16:creationId xmlns:a16="http://schemas.microsoft.com/office/drawing/2014/main" id="{421B2252-D21F-878E-2F0C-C57E249389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88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5" name="Line 51">
                  <a:extLst>
                    <a:ext uri="{FF2B5EF4-FFF2-40B4-BE49-F238E27FC236}">
                      <a16:creationId xmlns:a16="http://schemas.microsoft.com/office/drawing/2014/main" id="{F12528AE-349E-AB7B-3AB3-A45FC3E9EA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84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6" name="Line 52">
                  <a:extLst>
                    <a:ext uri="{FF2B5EF4-FFF2-40B4-BE49-F238E27FC236}">
                      <a16:creationId xmlns:a16="http://schemas.microsoft.com/office/drawing/2014/main" id="{F1D12EFE-DE21-6867-FC40-E99E5E2D9E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80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7" name="Line 53">
                  <a:extLst>
                    <a:ext uri="{FF2B5EF4-FFF2-40B4-BE49-F238E27FC236}">
                      <a16:creationId xmlns:a16="http://schemas.microsoft.com/office/drawing/2014/main" id="{AB01B6EA-3222-72E5-2C33-7399F9D2E9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77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8" name="Line 54">
                  <a:extLst>
                    <a:ext uri="{FF2B5EF4-FFF2-40B4-BE49-F238E27FC236}">
                      <a16:creationId xmlns:a16="http://schemas.microsoft.com/office/drawing/2014/main" id="{CD825776-945D-CD5A-7E28-49271A8BC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73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9" name="Line 55">
                  <a:extLst>
                    <a:ext uri="{FF2B5EF4-FFF2-40B4-BE49-F238E27FC236}">
                      <a16:creationId xmlns:a16="http://schemas.microsoft.com/office/drawing/2014/main" id="{F714BD31-5986-7474-8C43-74EB5A2498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69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0" name="Line 56">
                  <a:extLst>
                    <a:ext uri="{FF2B5EF4-FFF2-40B4-BE49-F238E27FC236}">
                      <a16:creationId xmlns:a16="http://schemas.microsoft.com/office/drawing/2014/main" id="{0E3CFA4F-83B2-126A-E57E-FD2816809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656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1" name="Line 57">
                  <a:extLst>
                    <a:ext uri="{FF2B5EF4-FFF2-40B4-BE49-F238E27FC236}">
                      <a16:creationId xmlns:a16="http://schemas.microsoft.com/office/drawing/2014/main" id="{5B01E675-59FF-CE4B-1FCA-BC14CC36BF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61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2" name="Line 58">
                  <a:extLst>
                    <a:ext uri="{FF2B5EF4-FFF2-40B4-BE49-F238E27FC236}">
                      <a16:creationId xmlns:a16="http://schemas.microsoft.com/office/drawing/2014/main" id="{5930DD1C-DEED-F025-90F8-5BEAF58B9D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57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3" name="Line 59">
                  <a:extLst>
                    <a:ext uri="{FF2B5EF4-FFF2-40B4-BE49-F238E27FC236}">
                      <a16:creationId xmlns:a16="http://schemas.microsoft.com/office/drawing/2014/main" id="{E05F8464-DF52-EC6C-73B7-F62E20635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541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4" name="Line 60">
                  <a:extLst>
                    <a:ext uri="{FF2B5EF4-FFF2-40B4-BE49-F238E27FC236}">
                      <a16:creationId xmlns:a16="http://schemas.microsoft.com/office/drawing/2014/main" id="{FE0030CD-726A-33F6-4170-2F22123511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50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5" name="Line 61">
                  <a:extLst>
                    <a:ext uri="{FF2B5EF4-FFF2-40B4-BE49-F238E27FC236}">
                      <a16:creationId xmlns:a16="http://schemas.microsoft.com/office/drawing/2014/main" id="{16C1834E-D3D3-583D-24C2-F8C5BF2F1B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46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6" name="Line 62">
                  <a:extLst>
                    <a:ext uri="{FF2B5EF4-FFF2-40B4-BE49-F238E27FC236}">
                      <a16:creationId xmlns:a16="http://schemas.microsoft.com/office/drawing/2014/main" id="{4A87D8DE-EBB0-5C2D-6558-DA5DE8AA83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43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7" name="Line 63">
                  <a:extLst>
                    <a:ext uri="{FF2B5EF4-FFF2-40B4-BE49-F238E27FC236}">
                      <a16:creationId xmlns:a16="http://schemas.microsoft.com/office/drawing/2014/main" id="{0A54C853-8DB6-9CA8-4692-63C34FA07D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39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8" name="Line 64">
                  <a:extLst>
                    <a:ext uri="{FF2B5EF4-FFF2-40B4-BE49-F238E27FC236}">
                      <a16:creationId xmlns:a16="http://schemas.microsoft.com/office/drawing/2014/main" id="{A387672D-25B5-5A87-C95B-7D55DFF0D5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35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9" name="Line 65">
                  <a:extLst>
                    <a:ext uri="{FF2B5EF4-FFF2-40B4-BE49-F238E27FC236}">
                      <a16:creationId xmlns:a16="http://schemas.microsoft.com/office/drawing/2014/main" id="{6944468F-2E32-B6CD-2CFC-05B73A8B2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31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0" name="Line 66">
                  <a:extLst>
                    <a:ext uri="{FF2B5EF4-FFF2-40B4-BE49-F238E27FC236}">
                      <a16:creationId xmlns:a16="http://schemas.microsoft.com/office/drawing/2014/main" id="{7DE62B3D-641B-BD26-9615-ECA14D5CFB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27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1" name="Line 67">
                  <a:extLst>
                    <a:ext uri="{FF2B5EF4-FFF2-40B4-BE49-F238E27FC236}">
                      <a16:creationId xmlns:a16="http://schemas.microsoft.com/office/drawing/2014/main" id="{B3EBCB42-D088-D082-3A10-0299D4CC04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23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2" name="Line 68">
                  <a:extLst>
                    <a:ext uri="{FF2B5EF4-FFF2-40B4-BE49-F238E27FC236}">
                      <a16:creationId xmlns:a16="http://schemas.microsoft.com/office/drawing/2014/main" id="{8A94DBA6-C0B4-0878-3877-2C5577D32E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20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3" name="Line 69">
                  <a:extLst>
                    <a:ext uri="{FF2B5EF4-FFF2-40B4-BE49-F238E27FC236}">
                      <a16:creationId xmlns:a16="http://schemas.microsoft.com/office/drawing/2014/main" id="{89663C47-2FE6-2872-8A96-F28A683DA3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16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4" name="Line 70">
                  <a:extLst>
                    <a:ext uri="{FF2B5EF4-FFF2-40B4-BE49-F238E27FC236}">
                      <a16:creationId xmlns:a16="http://schemas.microsoft.com/office/drawing/2014/main" id="{A23522E8-7D83-98B4-A50D-3B46833D1A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12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5" name="Line 71">
                  <a:extLst>
                    <a:ext uri="{FF2B5EF4-FFF2-40B4-BE49-F238E27FC236}">
                      <a16:creationId xmlns:a16="http://schemas.microsoft.com/office/drawing/2014/main" id="{BA87A774-D79C-B791-FC39-73430DB47E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09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6" name="Line 72">
                  <a:extLst>
                    <a:ext uri="{FF2B5EF4-FFF2-40B4-BE49-F238E27FC236}">
                      <a16:creationId xmlns:a16="http://schemas.microsoft.com/office/drawing/2014/main" id="{BB9A5552-00F6-2CFC-A7B5-832D2A0FC2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05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7" name="Line 73">
                  <a:extLst>
                    <a:ext uri="{FF2B5EF4-FFF2-40B4-BE49-F238E27FC236}">
                      <a16:creationId xmlns:a16="http://schemas.microsoft.com/office/drawing/2014/main" id="{792735EF-5976-5D37-96CD-8DC8C77A38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101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8" name="Line 74">
                  <a:extLst>
                    <a:ext uri="{FF2B5EF4-FFF2-40B4-BE49-F238E27FC236}">
                      <a16:creationId xmlns:a16="http://schemas.microsoft.com/office/drawing/2014/main" id="{39051F48-D65A-0507-0E3D-A6C894D10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97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9" name="Line 75">
                  <a:extLst>
                    <a:ext uri="{FF2B5EF4-FFF2-40B4-BE49-F238E27FC236}">
                      <a16:creationId xmlns:a16="http://schemas.microsoft.com/office/drawing/2014/main" id="{6BA526C6-8EB3-6B3A-255B-F4B4D2EBB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93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0" name="Line 76">
                  <a:extLst>
                    <a:ext uri="{FF2B5EF4-FFF2-40B4-BE49-F238E27FC236}">
                      <a16:creationId xmlns:a16="http://schemas.microsoft.com/office/drawing/2014/main" id="{2EACF516-0191-95E3-3BE9-C9157CC8CE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90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1" name="Line 77">
                  <a:extLst>
                    <a:ext uri="{FF2B5EF4-FFF2-40B4-BE49-F238E27FC236}">
                      <a16:creationId xmlns:a16="http://schemas.microsoft.com/office/drawing/2014/main" id="{5D31D62B-71BD-2592-68C5-326AD8C03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86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2" name="Line 78">
                  <a:extLst>
                    <a:ext uri="{FF2B5EF4-FFF2-40B4-BE49-F238E27FC236}">
                      <a16:creationId xmlns:a16="http://schemas.microsoft.com/office/drawing/2014/main" id="{84114001-3252-7E59-53D2-F06A951189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82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3" name="Line 79">
                  <a:extLst>
                    <a:ext uri="{FF2B5EF4-FFF2-40B4-BE49-F238E27FC236}">
                      <a16:creationId xmlns:a16="http://schemas.microsoft.com/office/drawing/2014/main" id="{18236054-7B26-DC30-FB5F-E1761B5D08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78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4" name="Line 80">
                  <a:extLst>
                    <a:ext uri="{FF2B5EF4-FFF2-40B4-BE49-F238E27FC236}">
                      <a16:creationId xmlns:a16="http://schemas.microsoft.com/office/drawing/2014/main" id="{FA1B20B4-621A-9EDE-7CF3-077967CCE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75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5" name="Line 81">
                  <a:extLst>
                    <a:ext uri="{FF2B5EF4-FFF2-40B4-BE49-F238E27FC236}">
                      <a16:creationId xmlns:a16="http://schemas.microsoft.com/office/drawing/2014/main" id="{0414ED6F-0159-E20D-0E15-598C68AD52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71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6" name="Line 82">
                  <a:extLst>
                    <a:ext uri="{FF2B5EF4-FFF2-40B4-BE49-F238E27FC236}">
                      <a16:creationId xmlns:a16="http://schemas.microsoft.com/office/drawing/2014/main" id="{E8ECF724-1396-45FB-05C4-256FA013E7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67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7" name="Line 83">
                  <a:extLst>
                    <a:ext uri="{FF2B5EF4-FFF2-40B4-BE49-F238E27FC236}">
                      <a16:creationId xmlns:a16="http://schemas.microsoft.com/office/drawing/2014/main" id="{6BB2548A-E358-025B-9316-D0EA37B04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641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8" name="Line 84">
                  <a:extLst>
                    <a:ext uri="{FF2B5EF4-FFF2-40B4-BE49-F238E27FC236}">
                      <a16:creationId xmlns:a16="http://schemas.microsoft.com/office/drawing/2014/main" id="{5272CE79-A916-1302-0E6F-62C13C639A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603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9" name="Line 85">
                  <a:extLst>
                    <a:ext uri="{FF2B5EF4-FFF2-40B4-BE49-F238E27FC236}">
                      <a16:creationId xmlns:a16="http://schemas.microsoft.com/office/drawing/2014/main" id="{7EE7E135-DD3D-AA22-97FD-FBD38687B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56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0" name="Line 86">
                  <a:extLst>
                    <a:ext uri="{FF2B5EF4-FFF2-40B4-BE49-F238E27FC236}">
                      <a16:creationId xmlns:a16="http://schemas.microsoft.com/office/drawing/2014/main" id="{B8B3DC0C-2538-E886-FFE4-CF7CEB02CB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52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1" name="Line 87">
                  <a:extLst>
                    <a:ext uri="{FF2B5EF4-FFF2-40B4-BE49-F238E27FC236}">
                      <a16:creationId xmlns:a16="http://schemas.microsoft.com/office/drawing/2014/main" id="{80357E00-6B99-0AA5-69C2-B7CC5F7E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21" y="499"/>
                  <a:ext cx="0" cy="1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2" name="Line 88">
                  <a:extLst>
                    <a:ext uri="{FF2B5EF4-FFF2-40B4-BE49-F238E27FC236}">
                      <a16:creationId xmlns:a16="http://schemas.microsoft.com/office/drawing/2014/main" id="{05A7E644-4A7B-B24C-6D84-4851E821C9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57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3" name="Line 89">
                  <a:extLst>
                    <a:ext uri="{FF2B5EF4-FFF2-40B4-BE49-F238E27FC236}">
                      <a16:creationId xmlns:a16="http://schemas.microsoft.com/office/drawing/2014/main" id="{32723C1D-5C7C-517F-623A-5CF9F37233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53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4" name="Line 90">
                  <a:extLst>
                    <a:ext uri="{FF2B5EF4-FFF2-40B4-BE49-F238E27FC236}">
                      <a16:creationId xmlns:a16="http://schemas.microsoft.com/office/drawing/2014/main" id="{65FF6496-7680-D00C-0B59-3619797557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49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5" name="Line 91">
                  <a:extLst>
                    <a:ext uri="{FF2B5EF4-FFF2-40B4-BE49-F238E27FC236}">
                      <a16:creationId xmlns:a16="http://schemas.microsoft.com/office/drawing/2014/main" id="{D79645DC-7B8F-F774-9564-0ABB650AD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45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6" name="Line 92">
                  <a:extLst>
                    <a:ext uri="{FF2B5EF4-FFF2-40B4-BE49-F238E27FC236}">
                      <a16:creationId xmlns:a16="http://schemas.microsoft.com/office/drawing/2014/main" id="{A7D82CB7-D8DE-2CF3-FDBD-F206048B15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42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7" name="Line 93">
                  <a:extLst>
                    <a:ext uri="{FF2B5EF4-FFF2-40B4-BE49-F238E27FC236}">
                      <a16:creationId xmlns:a16="http://schemas.microsoft.com/office/drawing/2014/main" id="{E334344D-864A-8414-54AB-E64EA0595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38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8" name="Line 94">
                  <a:extLst>
                    <a:ext uri="{FF2B5EF4-FFF2-40B4-BE49-F238E27FC236}">
                      <a16:creationId xmlns:a16="http://schemas.microsoft.com/office/drawing/2014/main" id="{E0B25593-4608-2CDC-8E3D-8147D79BEF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350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9" name="Line 95">
                  <a:extLst>
                    <a:ext uri="{FF2B5EF4-FFF2-40B4-BE49-F238E27FC236}">
                      <a16:creationId xmlns:a16="http://schemas.microsoft.com/office/drawing/2014/main" id="{B301241F-E0E1-00A0-2F39-0DCF4D8CDD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31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0" name="Line 96">
                  <a:extLst>
                    <a:ext uri="{FF2B5EF4-FFF2-40B4-BE49-F238E27FC236}">
                      <a16:creationId xmlns:a16="http://schemas.microsoft.com/office/drawing/2014/main" id="{1F8EEB3D-D73B-5F5E-9FED-DF7A27D97F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27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1" name="Line 97">
                  <a:extLst>
                    <a:ext uri="{FF2B5EF4-FFF2-40B4-BE49-F238E27FC236}">
                      <a16:creationId xmlns:a16="http://schemas.microsoft.com/office/drawing/2014/main" id="{81C0FC81-EBD7-34CC-2065-18AAFFABF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235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2" name="Line 98">
                  <a:extLst>
                    <a:ext uri="{FF2B5EF4-FFF2-40B4-BE49-F238E27FC236}">
                      <a16:creationId xmlns:a16="http://schemas.microsoft.com/office/drawing/2014/main" id="{5F81F0B7-3178-1063-CA80-33C9A277BE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19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3" name="Line 99">
                  <a:extLst>
                    <a:ext uri="{FF2B5EF4-FFF2-40B4-BE49-F238E27FC236}">
                      <a16:creationId xmlns:a16="http://schemas.microsoft.com/office/drawing/2014/main" id="{8410E2C3-B763-8D0E-7243-F4646B9FDE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163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4" name="Line 100">
                  <a:extLst>
                    <a:ext uri="{FF2B5EF4-FFF2-40B4-BE49-F238E27FC236}">
                      <a16:creationId xmlns:a16="http://schemas.microsoft.com/office/drawing/2014/main" id="{43DD5FD3-C827-58DC-3666-2AF33E2125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12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5" name="Line 101">
                  <a:extLst>
                    <a:ext uri="{FF2B5EF4-FFF2-40B4-BE49-F238E27FC236}">
                      <a16:creationId xmlns:a16="http://schemas.microsoft.com/office/drawing/2014/main" id="{B9BFEF55-7B2B-DE5B-49E6-1F91FF275E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08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6" name="Line 102">
                  <a:extLst>
                    <a:ext uri="{FF2B5EF4-FFF2-40B4-BE49-F238E27FC236}">
                      <a16:creationId xmlns:a16="http://schemas.microsoft.com/office/drawing/2014/main" id="{30308A76-E95B-E73D-348D-9CA3B531C6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048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7" name="Line 103">
                  <a:extLst>
                    <a:ext uri="{FF2B5EF4-FFF2-40B4-BE49-F238E27FC236}">
                      <a16:creationId xmlns:a16="http://schemas.microsoft.com/office/drawing/2014/main" id="{FCBC1DC7-6A30-C865-3B59-931AB6A9C8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301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8" name="Line 104">
                  <a:extLst>
                    <a:ext uri="{FF2B5EF4-FFF2-40B4-BE49-F238E27FC236}">
                      <a16:creationId xmlns:a16="http://schemas.microsoft.com/office/drawing/2014/main" id="{967E54F9-3220-DB70-CCBE-C8444247D0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97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9" name="Line 105">
                  <a:extLst>
                    <a:ext uri="{FF2B5EF4-FFF2-40B4-BE49-F238E27FC236}">
                      <a16:creationId xmlns:a16="http://schemas.microsoft.com/office/drawing/2014/main" id="{184CA737-4246-2742-88C9-7259D991CF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93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0" name="Line 106">
                  <a:extLst>
                    <a:ext uri="{FF2B5EF4-FFF2-40B4-BE49-F238E27FC236}">
                      <a16:creationId xmlns:a16="http://schemas.microsoft.com/office/drawing/2014/main" id="{4AD416C1-74A2-7C0E-AD0C-1D9A2DD3D5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89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1" name="Line 107">
                  <a:extLst>
                    <a:ext uri="{FF2B5EF4-FFF2-40B4-BE49-F238E27FC236}">
                      <a16:creationId xmlns:a16="http://schemas.microsoft.com/office/drawing/2014/main" id="{0C4A2040-7973-F01C-7F49-44DC011D21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862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2" name="Line 108">
                  <a:extLst>
                    <a:ext uri="{FF2B5EF4-FFF2-40B4-BE49-F238E27FC236}">
                      <a16:creationId xmlns:a16="http://schemas.microsoft.com/office/drawing/2014/main" id="{C1305CF2-4163-2A4B-86F1-19DA17EE0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823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3" name="Line 109">
                  <a:extLst>
                    <a:ext uri="{FF2B5EF4-FFF2-40B4-BE49-F238E27FC236}">
                      <a16:creationId xmlns:a16="http://schemas.microsoft.com/office/drawing/2014/main" id="{BCC2A143-4440-0A5B-9C41-2C4AB74FDA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78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4" name="Line 110">
                  <a:extLst>
                    <a:ext uri="{FF2B5EF4-FFF2-40B4-BE49-F238E27FC236}">
                      <a16:creationId xmlns:a16="http://schemas.microsoft.com/office/drawing/2014/main" id="{2CC295DF-AD65-8090-74AD-4DFCCAEFD5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74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5" name="Line 111">
                  <a:extLst>
                    <a:ext uri="{FF2B5EF4-FFF2-40B4-BE49-F238E27FC236}">
                      <a16:creationId xmlns:a16="http://schemas.microsoft.com/office/drawing/2014/main" id="{09DC6765-CDC9-43D3-ECDE-750F4B9331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70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6" name="Line 112">
                  <a:extLst>
                    <a:ext uri="{FF2B5EF4-FFF2-40B4-BE49-F238E27FC236}">
                      <a16:creationId xmlns:a16="http://schemas.microsoft.com/office/drawing/2014/main" id="{86C6722E-EC10-B2A5-1219-A1CD03D58F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67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7" name="Line 113">
                  <a:extLst>
                    <a:ext uri="{FF2B5EF4-FFF2-40B4-BE49-F238E27FC236}">
                      <a16:creationId xmlns:a16="http://schemas.microsoft.com/office/drawing/2014/main" id="{2290C3DA-3D78-0BFB-BB8A-BCACDB5C51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63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8" name="Line 114">
                  <a:extLst>
                    <a:ext uri="{FF2B5EF4-FFF2-40B4-BE49-F238E27FC236}">
                      <a16:creationId xmlns:a16="http://schemas.microsoft.com/office/drawing/2014/main" id="{EF694773-6A24-0B9C-C149-D2054478D6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59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9" name="Line 115">
                  <a:extLst>
                    <a:ext uri="{FF2B5EF4-FFF2-40B4-BE49-F238E27FC236}">
                      <a16:creationId xmlns:a16="http://schemas.microsoft.com/office/drawing/2014/main" id="{F2664197-54E4-B467-189C-128436C6A1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560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0" name="Line 116">
                  <a:extLst>
                    <a:ext uri="{FF2B5EF4-FFF2-40B4-BE49-F238E27FC236}">
                      <a16:creationId xmlns:a16="http://schemas.microsoft.com/office/drawing/2014/main" id="{0D8549E0-66A7-0F7E-5CC1-4A1ECF9BB0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522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1" name="Line 117">
                  <a:extLst>
                    <a:ext uri="{FF2B5EF4-FFF2-40B4-BE49-F238E27FC236}">
                      <a16:creationId xmlns:a16="http://schemas.microsoft.com/office/drawing/2014/main" id="{31BD6A38-8BC9-A8C2-4C88-7DA7DF089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483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2" name="Line 118">
                  <a:extLst>
                    <a:ext uri="{FF2B5EF4-FFF2-40B4-BE49-F238E27FC236}">
                      <a16:creationId xmlns:a16="http://schemas.microsoft.com/office/drawing/2014/main" id="{BB754D88-E460-2ADB-875F-17CADB793F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44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3" name="Line 119">
                  <a:extLst>
                    <a:ext uri="{FF2B5EF4-FFF2-40B4-BE49-F238E27FC236}">
                      <a16:creationId xmlns:a16="http://schemas.microsoft.com/office/drawing/2014/main" id="{34259D16-DF32-51FC-A8BC-C4B87CA957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40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4" name="Line 120">
                  <a:extLst>
                    <a:ext uri="{FF2B5EF4-FFF2-40B4-BE49-F238E27FC236}">
                      <a16:creationId xmlns:a16="http://schemas.microsoft.com/office/drawing/2014/main" id="{339E15C7-EF68-3A6B-553F-95D42ADE43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368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5" name="Line 121">
                  <a:extLst>
                    <a:ext uri="{FF2B5EF4-FFF2-40B4-BE49-F238E27FC236}">
                      <a16:creationId xmlns:a16="http://schemas.microsoft.com/office/drawing/2014/main" id="{9FF020A9-0CE9-E272-B60C-2B86447259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33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6" name="Line 122">
                  <a:extLst>
                    <a:ext uri="{FF2B5EF4-FFF2-40B4-BE49-F238E27FC236}">
                      <a16:creationId xmlns:a16="http://schemas.microsoft.com/office/drawing/2014/main" id="{F5EF9F01-0A94-693E-41DE-67E90EB0FD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297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7" name="Line 123">
                  <a:extLst>
                    <a:ext uri="{FF2B5EF4-FFF2-40B4-BE49-F238E27FC236}">
                      <a16:creationId xmlns:a16="http://schemas.microsoft.com/office/drawing/2014/main" id="{E8D02366-BCB5-8488-9C89-C4789DA1D5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25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8" name="Line 124">
                  <a:extLst>
                    <a:ext uri="{FF2B5EF4-FFF2-40B4-BE49-F238E27FC236}">
                      <a16:creationId xmlns:a16="http://schemas.microsoft.com/office/drawing/2014/main" id="{8CDCD23B-0164-A532-7752-0CAB763CF4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220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9" name="Line 125">
                  <a:extLst>
                    <a:ext uri="{FF2B5EF4-FFF2-40B4-BE49-F238E27FC236}">
                      <a16:creationId xmlns:a16="http://schemas.microsoft.com/office/drawing/2014/main" id="{F4440BE3-3CC4-028A-A023-5E64D15C47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18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0" name="Line 126">
                  <a:extLst>
                    <a:ext uri="{FF2B5EF4-FFF2-40B4-BE49-F238E27FC236}">
                      <a16:creationId xmlns:a16="http://schemas.microsoft.com/office/drawing/2014/main" id="{D9E32D9A-5065-26AC-FFF6-CD45DE8EA0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144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1" name="Line 127">
                  <a:extLst>
                    <a:ext uri="{FF2B5EF4-FFF2-40B4-BE49-F238E27FC236}">
                      <a16:creationId xmlns:a16="http://schemas.microsoft.com/office/drawing/2014/main" id="{666C012D-DCD3-9763-0E92-BC304DA738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105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2" name="Line 128">
                  <a:extLst>
                    <a:ext uri="{FF2B5EF4-FFF2-40B4-BE49-F238E27FC236}">
                      <a16:creationId xmlns:a16="http://schemas.microsoft.com/office/drawing/2014/main" id="{DD6C0374-0742-FC7E-82BF-2F1EB226C1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06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3" name="Line 129">
                  <a:extLst>
                    <a:ext uri="{FF2B5EF4-FFF2-40B4-BE49-F238E27FC236}">
                      <a16:creationId xmlns:a16="http://schemas.microsoft.com/office/drawing/2014/main" id="{EAAFD79E-E853-BC89-26C9-17EEFDA315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203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4" name="Line 130">
                  <a:extLst>
                    <a:ext uri="{FF2B5EF4-FFF2-40B4-BE49-F238E27FC236}">
                      <a16:creationId xmlns:a16="http://schemas.microsoft.com/office/drawing/2014/main" id="{27A42FB9-E527-3AD2-FA8F-64D4061E97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996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5" name="Line 131">
                  <a:extLst>
                    <a:ext uri="{FF2B5EF4-FFF2-40B4-BE49-F238E27FC236}">
                      <a16:creationId xmlns:a16="http://schemas.microsoft.com/office/drawing/2014/main" id="{AEA8EC28-FB83-3E06-9889-A3B170DC71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957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6" name="Line 132">
                  <a:extLst>
                    <a:ext uri="{FF2B5EF4-FFF2-40B4-BE49-F238E27FC236}">
                      <a16:creationId xmlns:a16="http://schemas.microsoft.com/office/drawing/2014/main" id="{994570FE-3B0A-167B-F7FA-0625782072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919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7" name="Line 133">
                  <a:extLst>
                    <a:ext uri="{FF2B5EF4-FFF2-40B4-BE49-F238E27FC236}">
                      <a16:creationId xmlns:a16="http://schemas.microsoft.com/office/drawing/2014/main" id="{87C83AB3-C48D-A161-AF4C-41344521AD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880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8" name="Line 134">
                  <a:extLst>
                    <a:ext uri="{FF2B5EF4-FFF2-40B4-BE49-F238E27FC236}">
                      <a16:creationId xmlns:a16="http://schemas.microsoft.com/office/drawing/2014/main" id="{23E46148-4164-88F5-4C26-C6AF5B3E95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84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9" name="Line 135">
                  <a:extLst>
                    <a:ext uri="{FF2B5EF4-FFF2-40B4-BE49-F238E27FC236}">
                      <a16:creationId xmlns:a16="http://schemas.microsoft.com/office/drawing/2014/main" id="{34F0FC32-CBE6-9459-005E-8B78126C63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80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0" name="Line 136">
                  <a:extLst>
                    <a:ext uri="{FF2B5EF4-FFF2-40B4-BE49-F238E27FC236}">
                      <a16:creationId xmlns:a16="http://schemas.microsoft.com/office/drawing/2014/main" id="{4D3271FE-2E53-985F-466D-3C5015DE9A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77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1" name="Line 137">
                  <a:extLst>
                    <a:ext uri="{FF2B5EF4-FFF2-40B4-BE49-F238E27FC236}">
                      <a16:creationId xmlns:a16="http://schemas.microsoft.com/office/drawing/2014/main" id="{B66527C5-5B8C-6165-8804-B583E6B496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73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2" name="Line 138">
                  <a:extLst>
                    <a:ext uri="{FF2B5EF4-FFF2-40B4-BE49-F238E27FC236}">
                      <a16:creationId xmlns:a16="http://schemas.microsoft.com/office/drawing/2014/main" id="{21E138FB-5DC5-3B61-1279-6927BE27AB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694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3" name="Line 139">
                  <a:extLst>
                    <a:ext uri="{FF2B5EF4-FFF2-40B4-BE49-F238E27FC236}">
                      <a16:creationId xmlns:a16="http://schemas.microsoft.com/office/drawing/2014/main" id="{60C14C24-7558-AEFD-F443-A870B0156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656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4" name="Line 140">
                  <a:extLst>
                    <a:ext uri="{FF2B5EF4-FFF2-40B4-BE49-F238E27FC236}">
                      <a16:creationId xmlns:a16="http://schemas.microsoft.com/office/drawing/2014/main" id="{D6CD5A2A-6661-AD1A-35F7-12C1E40605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61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5" name="Line 141">
                  <a:extLst>
                    <a:ext uri="{FF2B5EF4-FFF2-40B4-BE49-F238E27FC236}">
                      <a16:creationId xmlns:a16="http://schemas.microsoft.com/office/drawing/2014/main" id="{C4B4A227-9EB9-284E-8D45-144582B54A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57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6" name="Line 142">
                  <a:extLst>
                    <a:ext uri="{FF2B5EF4-FFF2-40B4-BE49-F238E27FC236}">
                      <a16:creationId xmlns:a16="http://schemas.microsoft.com/office/drawing/2014/main" id="{DA7C7883-01DF-B50E-F9F1-06C9C5E2DC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541"/>
                  <a:ext cx="0" cy="2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7" name="Line 143">
                  <a:extLst>
                    <a:ext uri="{FF2B5EF4-FFF2-40B4-BE49-F238E27FC236}">
                      <a16:creationId xmlns:a16="http://schemas.microsoft.com/office/drawing/2014/main" id="{DA89EA4C-925D-3D63-D772-07600102B3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502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8" name="Line 144">
                  <a:extLst>
                    <a:ext uri="{FF2B5EF4-FFF2-40B4-BE49-F238E27FC236}">
                      <a16:creationId xmlns:a16="http://schemas.microsoft.com/office/drawing/2014/main" id="{411BA574-EFD5-C3E5-EFB5-4E98EA84B1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46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9" name="Line 145">
                  <a:extLst>
                    <a:ext uri="{FF2B5EF4-FFF2-40B4-BE49-F238E27FC236}">
                      <a16:creationId xmlns:a16="http://schemas.microsoft.com/office/drawing/2014/main" id="{DF7D1AEB-E5E5-7E1A-C943-7E4DA79CA9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43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0" name="Line 146">
                  <a:extLst>
                    <a:ext uri="{FF2B5EF4-FFF2-40B4-BE49-F238E27FC236}">
                      <a16:creationId xmlns:a16="http://schemas.microsoft.com/office/drawing/2014/main" id="{E0990D07-375D-E227-03CB-504EC05963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392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1" name="Line 147">
                  <a:extLst>
                    <a:ext uri="{FF2B5EF4-FFF2-40B4-BE49-F238E27FC236}">
                      <a16:creationId xmlns:a16="http://schemas.microsoft.com/office/drawing/2014/main" id="{F92D9791-AC2F-42FD-D856-AEDD88ACBA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35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2" name="Line 148">
                  <a:extLst>
                    <a:ext uri="{FF2B5EF4-FFF2-40B4-BE49-F238E27FC236}">
                      <a16:creationId xmlns:a16="http://schemas.microsoft.com/office/drawing/2014/main" id="{DA18C038-CDB8-0350-7B1F-0172D9EF33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31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3" name="Line 149">
                  <a:extLst>
                    <a:ext uri="{FF2B5EF4-FFF2-40B4-BE49-F238E27FC236}">
                      <a16:creationId xmlns:a16="http://schemas.microsoft.com/office/drawing/2014/main" id="{54AC7C95-4524-4E4B-4060-F4B6763E9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27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4" name="Line 150">
                  <a:extLst>
                    <a:ext uri="{FF2B5EF4-FFF2-40B4-BE49-F238E27FC236}">
                      <a16:creationId xmlns:a16="http://schemas.microsoft.com/office/drawing/2014/main" id="{CC07BF15-43D4-D2B1-080D-68118E7CC1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23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5" name="Line 151">
                  <a:extLst>
                    <a:ext uri="{FF2B5EF4-FFF2-40B4-BE49-F238E27FC236}">
                      <a16:creationId xmlns:a16="http://schemas.microsoft.com/office/drawing/2014/main" id="{0F1BB213-A478-AA7C-49C0-B9757ED7D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20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6" name="Line 152">
                  <a:extLst>
                    <a:ext uri="{FF2B5EF4-FFF2-40B4-BE49-F238E27FC236}">
                      <a16:creationId xmlns:a16="http://schemas.microsoft.com/office/drawing/2014/main" id="{5E183FB9-0A21-7447-2FC2-4A6419C62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16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7" name="Line 153">
                  <a:extLst>
                    <a:ext uri="{FF2B5EF4-FFF2-40B4-BE49-F238E27FC236}">
                      <a16:creationId xmlns:a16="http://schemas.microsoft.com/office/drawing/2014/main" id="{098091A6-90B5-D3D9-A4C9-1E226F443F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129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8" name="Line 154">
                  <a:extLst>
                    <a:ext uri="{FF2B5EF4-FFF2-40B4-BE49-F238E27FC236}">
                      <a16:creationId xmlns:a16="http://schemas.microsoft.com/office/drawing/2014/main" id="{4931B203-5146-46CD-FA40-622C9C7CC7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091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9" name="Line 155">
                  <a:extLst>
                    <a:ext uri="{FF2B5EF4-FFF2-40B4-BE49-F238E27FC236}">
                      <a16:creationId xmlns:a16="http://schemas.microsoft.com/office/drawing/2014/main" id="{64044A7D-8A67-C20E-839B-29657B68F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05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0" name="Line 156">
                  <a:extLst>
                    <a:ext uri="{FF2B5EF4-FFF2-40B4-BE49-F238E27FC236}">
                      <a16:creationId xmlns:a16="http://schemas.microsoft.com/office/drawing/2014/main" id="{85BB66AB-EF70-7679-B664-D6DDA9D5E5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101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1" name="Line 157">
                  <a:extLst>
                    <a:ext uri="{FF2B5EF4-FFF2-40B4-BE49-F238E27FC236}">
                      <a16:creationId xmlns:a16="http://schemas.microsoft.com/office/drawing/2014/main" id="{9E1E76A1-6DE1-F924-9991-DDAD0440A3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976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2" name="Line 158">
                  <a:extLst>
                    <a:ext uri="{FF2B5EF4-FFF2-40B4-BE49-F238E27FC236}">
                      <a16:creationId xmlns:a16="http://schemas.microsoft.com/office/drawing/2014/main" id="{F33B9412-09AD-B27C-B4C5-BF5A8C192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937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3" name="Line 159">
                  <a:extLst>
                    <a:ext uri="{FF2B5EF4-FFF2-40B4-BE49-F238E27FC236}">
                      <a16:creationId xmlns:a16="http://schemas.microsoft.com/office/drawing/2014/main" id="{702C4B6A-BDD0-25D0-5050-044E8F5E5B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90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4" name="Line 160">
                  <a:extLst>
                    <a:ext uri="{FF2B5EF4-FFF2-40B4-BE49-F238E27FC236}">
                      <a16:creationId xmlns:a16="http://schemas.microsoft.com/office/drawing/2014/main" id="{88C92E59-3335-CFE1-F8D2-42944DB03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86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5" name="Line 161">
                  <a:extLst>
                    <a:ext uri="{FF2B5EF4-FFF2-40B4-BE49-F238E27FC236}">
                      <a16:creationId xmlns:a16="http://schemas.microsoft.com/office/drawing/2014/main" id="{CA2BE1B0-C256-801A-932C-D03C654B47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828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6" name="Line 162">
                  <a:extLst>
                    <a:ext uri="{FF2B5EF4-FFF2-40B4-BE49-F238E27FC236}">
                      <a16:creationId xmlns:a16="http://schemas.microsoft.com/office/drawing/2014/main" id="{164F40F6-BFC7-27D5-3727-A1AD904896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789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7" name="Line 163">
                  <a:extLst>
                    <a:ext uri="{FF2B5EF4-FFF2-40B4-BE49-F238E27FC236}">
                      <a16:creationId xmlns:a16="http://schemas.microsoft.com/office/drawing/2014/main" id="{398F5680-9B86-CFC5-BFA2-B631A2B21E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751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8" name="Line 164">
                  <a:extLst>
                    <a:ext uri="{FF2B5EF4-FFF2-40B4-BE49-F238E27FC236}">
                      <a16:creationId xmlns:a16="http://schemas.microsoft.com/office/drawing/2014/main" id="{F15A6960-7FEB-34D0-CE35-06934115E2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713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9" name="Line 165">
                  <a:extLst>
                    <a:ext uri="{FF2B5EF4-FFF2-40B4-BE49-F238E27FC236}">
                      <a16:creationId xmlns:a16="http://schemas.microsoft.com/office/drawing/2014/main" id="{FBE29867-06A6-705B-0071-DAA8896284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674"/>
                  <a:ext cx="0" cy="22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0" name="Line 166">
                  <a:extLst>
                    <a:ext uri="{FF2B5EF4-FFF2-40B4-BE49-F238E27FC236}">
                      <a16:creationId xmlns:a16="http://schemas.microsoft.com/office/drawing/2014/main" id="{0D3B991C-3343-ACEE-8FBC-B557E4F3A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641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1" name="Line 167">
                  <a:extLst>
                    <a:ext uri="{FF2B5EF4-FFF2-40B4-BE49-F238E27FC236}">
                      <a16:creationId xmlns:a16="http://schemas.microsoft.com/office/drawing/2014/main" id="{46B2319B-5A17-5B5A-0CC4-B5CDE82C22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603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2" name="Line 168">
                  <a:extLst>
                    <a:ext uri="{FF2B5EF4-FFF2-40B4-BE49-F238E27FC236}">
                      <a16:creationId xmlns:a16="http://schemas.microsoft.com/office/drawing/2014/main" id="{11463686-DBFB-B829-2F6F-C74B16F92B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565"/>
                  <a:ext cx="0" cy="16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3" name="Line 169">
                  <a:extLst>
                    <a:ext uri="{FF2B5EF4-FFF2-40B4-BE49-F238E27FC236}">
                      <a16:creationId xmlns:a16="http://schemas.microsoft.com/office/drawing/2014/main" id="{94D6A1AD-8F81-0FC3-41C9-D8C51A46D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526"/>
                  <a:ext cx="0" cy="17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4" name="Line 170">
                  <a:extLst>
                    <a:ext uri="{FF2B5EF4-FFF2-40B4-BE49-F238E27FC236}">
                      <a16:creationId xmlns:a16="http://schemas.microsoft.com/office/drawing/2014/main" id="{D86FA0A8-ABF7-A81D-7C63-57498C8C7F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562" y="499"/>
                  <a:ext cx="0" cy="11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5" name="Line 171">
                  <a:extLst>
                    <a:ext uri="{FF2B5EF4-FFF2-40B4-BE49-F238E27FC236}">
                      <a16:creationId xmlns:a16="http://schemas.microsoft.com/office/drawing/2014/main" id="{AFE39BC2-0D36-AC6B-9D1D-EF085FBF11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3" y="2407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6" name="Line 172">
                  <a:extLst>
                    <a:ext uri="{FF2B5EF4-FFF2-40B4-BE49-F238E27FC236}">
                      <a16:creationId xmlns:a16="http://schemas.microsoft.com/office/drawing/2014/main" id="{2016FEB9-0CD1-0DCD-1CC8-C69CC655A9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1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7" name="Line 173">
                  <a:extLst>
                    <a:ext uri="{FF2B5EF4-FFF2-40B4-BE49-F238E27FC236}">
                      <a16:creationId xmlns:a16="http://schemas.microsoft.com/office/drawing/2014/main" id="{57EE7A0E-41EF-B651-67E8-DF6CA8C80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79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8" name="Line 174">
                  <a:extLst>
                    <a:ext uri="{FF2B5EF4-FFF2-40B4-BE49-F238E27FC236}">
                      <a16:creationId xmlns:a16="http://schemas.microsoft.com/office/drawing/2014/main" id="{F4D7AC90-B732-8A8F-1A0B-28CD65A061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18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9" name="Line 175">
                  <a:extLst>
                    <a:ext uri="{FF2B5EF4-FFF2-40B4-BE49-F238E27FC236}">
                      <a16:creationId xmlns:a16="http://schemas.microsoft.com/office/drawing/2014/main" id="{3C9E2ADA-C228-F38D-C6A6-88102629EF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6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0" name="Line 176">
                  <a:extLst>
                    <a:ext uri="{FF2B5EF4-FFF2-40B4-BE49-F238E27FC236}">
                      <a16:creationId xmlns:a16="http://schemas.microsoft.com/office/drawing/2014/main" id="{2B58B986-4778-FF33-4AAE-3DE22F82D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89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1" name="Line 177">
                  <a:extLst>
                    <a:ext uri="{FF2B5EF4-FFF2-40B4-BE49-F238E27FC236}">
                      <a16:creationId xmlns:a16="http://schemas.microsoft.com/office/drawing/2014/main" id="{379ACD47-142C-0A72-88F1-2954565DCC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27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2" name="Line 178">
                  <a:extLst>
                    <a:ext uri="{FF2B5EF4-FFF2-40B4-BE49-F238E27FC236}">
                      <a16:creationId xmlns:a16="http://schemas.microsoft.com/office/drawing/2014/main" id="{B428ED0F-832F-1C83-30A5-6E1B2E0C46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66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3" name="Line 179">
                  <a:extLst>
                    <a:ext uri="{FF2B5EF4-FFF2-40B4-BE49-F238E27FC236}">
                      <a16:creationId xmlns:a16="http://schemas.microsoft.com/office/drawing/2014/main" id="{C1FB3AEF-BBDD-CCD9-14CB-172D4CC53F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04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4" name="Line 180">
                  <a:extLst>
                    <a:ext uri="{FF2B5EF4-FFF2-40B4-BE49-F238E27FC236}">
                      <a16:creationId xmlns:a16="http://schemas.microsoft.com/office/drawing/2014/main" id="{4A2B4713-AEB2-E165-DA37-F1D4AD29D1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42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5" name="Line 181">
                  <a:extLst>
                    <a:ext uri="{FF2B5EF4-FFF2-40B4-BE49-F238E27FC236}">
                      <a16:creationId xmlns:a16="http://schemas.microsoft.com/office/drawing/2014/main" id="{404D93ED-9DB7-C0A9-0C89-4735273C15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81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6" name="Line 182">
                  <a:extLst>
                    <a:ext uri="{FF2B5EF4-FFF2-40B4-BE49-F238E27FC236}">
                      <a16:creationId xmlns:a16="http://schemas.microsoft.com/office/drawing/2014/main" id="{199575EC-4441-B648-98C8-5929C57E98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19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7" name="Line 183">
                  <a:extLst>
                    <a:ext uri="{FF2B5EF4-FFF2-40B4-BE49-F238E27FC236}">
                      <a16:creationId xmlns:a16="http://schemas.microsoft.com/office/drawing/2014/main" id="{763F483E-A6FB-15CF-5BC0-83CBD09FE5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57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8" name="Line 184">
                  <a:extLst>
                    <a:ext uri="{FF2B5EF4-FFF2-40B4-BE49-F238E27FC236}">
                      <a16:creationId xmlns:a16="http://schemas.microsoft.com/office/drawing/2014/main" id="{1CD24579-693A-21F8-E60E-2B7EB82FF2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9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9" name="Line 185">
                  <a:extLst>
                    <a:ext uri="{FF2B5EF4-FFF2-40B4-BE49-F238E27FC236}">
                      <a16:creationId xmlns:a16="http://schemas.microsoft.com/office/drawing/2014/main" id="{997F4427-F59A-424C-203F-9B874D41FF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29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0" name="Line 186">
                  <a:extLst>
                    <a:ext uri="{FF2B5EF4-FFF2-40B4-BE49-F238E27FC236}">
                      <a16:creationId xmlns:a16="http://schemas.microsoft.com/office/drawing/2014/main" id="{45F895CF-A003-DDB9-1F2D-C7C45F9D74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7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1" name="Line 187">
                  <a:extLst>
                    <a:ext uri="{FF2B5EF4-FFF2-40B4-BE49-F238E27FC236}">
                      <a16:creationId xmlns:a16="http://schemas.microsoft.com/office/drawing/2014/main" id="{2E2F443C-0386-735B-CA17-9DE8C3D911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5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2" name="Line 188">
                  <a:extLst>
                    <a:ext uri="{FF2B5EF4-FFF2-40B4-BE49-F238E27FC236}">
                      <a16:creationId xmlns:a16="http://schemas.microsoft.com/office/drawing/2014/main" id="{C0BB0C81-BEDC-EEAA-2099-AF1659352B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4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3" name="Line 189">
                  <a:extLst>
                    <a:ext uri="{FF2B5EF4-FFF2-40B4-BE49-F238E27FC236}">
                      <a16:creationId xmlns:a16="http://schemas.microsoft.com/office/drawing/2014/main" id="{77CC6281-7A00-6726-C5F4-769A78CB04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82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4" name="Line 190">
                  <a:extLst>
                    <a:ext uri="{FF2B5EF4-FFF2-40B4-BE49-F238E27FC236}">
                      <a16:creationId xmlns:a16="http://schemas.microsoft.com/office/drawing/2014/main" id="{42A99F3A-114F-2DAB-1DE9-62E2F15DFE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21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5" name="Line 191">
                  <a:extLst>
                    <a:ext uri="{FF2B5EF4-FFF2-40B4-BE49-F238E27FC236}">
                      <a16:creationId xmlns:a16="http://schemas.microsoft.com/office/drawing/2014/main" id="{27FD3E6D-4BA2-A073-4876-31C9952DC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59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6" name="Line 192">
                  <a:extLst>
                    <a:ext uri="{FF2B5EF4-FFF2-40B4-BE49-F238E27FC236}">
                      <a16:creationId xmlns:a16="http://schemas.microsoft.com/office/drawing/2014/main" id="{ACEE8DD1-D2B5-9920-4ACC-3DFCB284A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92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7" name="Line 193">
                  <a:extLst>
                    <a:ext uri="{FF2B5EF4-FFF2-40B4-BE49-F238E27FC236}">
                      <a16:creationId xmlns:a16="http://schemas.microsoft.com/office/drawing/2014/main" id="{6E609019-E554-6696-E3F7-D688B485BE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3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8" name="Line 194">
                  <a:extLst>
                    <a:ext uri="{FF2B5EF4-FFF2-40B4-BE49-F238E27FC236}">
                      <a16:creationId xmlns:a16="http://schemas.microsoft.com/office/drawing/2014/main" id="{F5F1284D-A7D7-A315-35F6-F188930108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69" y="2407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9" name="Line 195">
                  <a:extLst>
                    <a:ext uri="{FF2B5EF4-FFF2-40B4-BE49-F238E27FC236}">
                      <a16:creationId xmlns:a16="http://schemas.microsoft.com/office/drawing/2014/main" id="{9A192354-6912-E1A8-DB27-8C597A45CA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7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0" name="Line 196">
                  <a:extLst>
                    <a:ext uri="{FF2B5EF4-FFF2-40B4-BE49-F238E27FC236}">
                      <a16:creationId xmlns:a16="http://schemas.microsoft.com/office/drawing/2014/main" id="{2AFA5831-E3D6-D80E-DD8B-625B956F4F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45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1" name="Line 197">
                  <a:extLst>
                    <a:ext uri="{FF2B5EF4-FFF2-40B4-BE49-F238E27FC236}">
                      <a16:creationId xmlns:a16="http://schemas.microsoft.com/office/drawing/2014/main" id="{8F695EAE-83B5-A681-5296-EAD685F2F4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4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2" name="Line 198">
                  <a:extLst>
                    <a:ext uri="{FF2B5EF4-FFF2-40B4-BE49-F238E27FC236}">
                      <a16:creationId xmlns:a16="http://schemas.microsoft.com/office/drawing/2014/main" id="{6ADE6F92-FDDF-C2F4-244C-51537D867F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22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3" name="Line 199">
                  <a:extLst>
                    <a:ext uri="{FF2B5EF4-FFF2-40B4-BE49-F238E27FC236}">
                      <a16:creationId xmlns:a16="http://schemas.microsoft.com/office/drawing/2014/main" id="{0224305D-C221-2DB7-5A47-D24ED7623F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60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4" name="Line 200">
                  <a:extLst>
                    <a:ext uri="{FF2B5EF4-FFF2-40B4-BE49-F238E27FC236}">
                      <a16:creationId xmlns:a16="http://schemas.microsoft.com/office/drawing/2014/main" id="{000BFB6D-B5E7-E22C-2661-1C4B9CC4E4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93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5" name="Line 201">
                  <a:extLst>
                    <a:ext uri="{FF2B5EF4-FFF2-40B4-BE49-F238E27FC236}">
                      <a16:creationId xmlns:a16="http://schemas.microsoft.com/office/drawing/2014/main" id="{BF4B8D0C-ED54-B6C7-E818-C008C92047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32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6" name="Line 202">
                  <a:extLst>
                    <a:ext uri="{FF2B5EF4-FFF2-40B4-BE49-F238E27FC236}">
                      <a16:creationId xmlns:a16="http://schemas.microsoft.com/office/drawing/2014/main" id="{30DD0A89-8580-73EB-A4A3-DC5605C2F8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7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7" name="Line 203">
                  <a:extLst>
                    <a:ext uri="{FF2B5EF4-FFF2-40B4-BE49-F238E27FC236}">
                      <a16:creationId xmlns:a16="http://schemas.microsoft.com/office/drawing/2014/main" id="{8F61C7CE-D2D2-F277-A579-EB70B6F708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08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8" name="Line 204">
                  <a:extLst>
                    <a:ext uri="{FF2B5EF4-FFF2-40B4-BE49-F238E27FC236}">
                      <a16:creationId xmlns:a16="http://schemas.microsoft.com/office/drawing/2014/main" id="{5950130C-B48F-2DC0-A9D4-89A5070170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47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7" name="Group 406">
                <a:extLst>
                  <a:ext uri="{FF2B5EF4-FFF2-40B4-BE49-F238E27FC236}">
                    <a16:creationId xmlns:a16="http://schemas.microsoft.com/office/drawing/2014/main" id="{4E4F03C2-54D4-5BB4-0F05-8C733E5E2C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4" y="866"/>
                <a:ext cx="3184" cy="1557"/>
                <a:chOff x="1644" y="866"/>
                <a:chExt cx="3184" cy="1557"/>
              </a:xfrm>
            </p:grpSpPr>
            <p:sp>
              <p:nvSpPr>
                <p:cNvPr id="1249" name="Line 206">
                  <a:extLst>
                    <a:ext uri="{FF2B5EF4-FFF2-40B4-BE49-F238E27FC236}">
                      <a16:creationId xmlns:a16="http://schemas.microsoft.com/office/drawing/2014/main" id="{ADB9611F-EDB1-E38C-3C65-CE1058CB50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5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0" name="Line 207">
                  <a:extLst>
                    <a:ext uri="{FF2B5EF4-FFF2-40B4-BE49-F238E27FC236}">
                      <a16:creationId xmlns:a16="http://schemas.microsoft.com/office/drawing/2014/main" id="{8BCB8D34-457C-38AB-14B5-92E92C8C29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23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1" name="Line 208">
                  <a:extLst>
                    <a:ext uri="{FF2B5EF4-FFF2-40B4-BE49-F238E27FC236}">
                      <a16:creationId xmlns:a16="http://schemas.microsoft.com/office/drawing/2014/main" id="{88EE8000-12CE-550F-C074-AE86CA2D5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62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2" name="Line 209">
                  <a:extLst>
                    <a:ext uri="{FF2B5EF4-FFF2-40B4-BE49-F238E27FC236}">
                      <a16:creationId xmlns:a16="http://schemas.microsoft.com/office/drawing/2014/main" id="{81D4ECBC-B0C5-BDA7-E5C8-EE13A5FC08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95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3" name="Line 210">
                  <a:extLst>
                    <a:ext uri="{FF2B5EF4-FFF2-40B4-BE49-F238E27FC236}">
                      <a16:creationId xmlns:a16="http://schemas.microsoft.com/office/drawing/2014/main" id="{9A5A5B48-A9F1-D674-CD32-77C8403B40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33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4" name="Line 211">
                  <a:extLst>
                    <a:ext uri="{FF2B5EF4-FFF2-40B4-BE49-F238E27FC236}">
                      <a16:creationId xmlns:a16="http://schemas.microsoft.com/office/drawing/2014/main" id="{3A0F4AEF-670D-FE7D-5CF8-FBEE6494B3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1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5" name="Line 212">
                  <a:extLst>
                    <a:ext uri="{FF2B5EF4-FFF2-40B4-BE49-F238E27FC236}">
                      <a16:creationId xmlns:a16="http://schemas.microsoft.com/office/drawing/2014/main" id="{66C1208F-CFC0-DB6B-D674-60ECB7E040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1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6" name="Line 213">
                  <a:extLst>
                    <a:ext uri="{FF2B5EF4-FFF2-40B4-BE49-F238E27FC236}">
                      <a16:creationId xmlns:a16="http://schemas.microsoft.com/office/drawing/2014/main" id="{FAE79588-A026-1B06-BE71-03FB7367CC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48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7" name="Line 214">
                  <a:extLst>
                    <a:ext uri="{FF2B5EF4-FFF2-40B4-BE49-F238E27FC236}">
                      <a16:creationId xmlns:a16="http://schemas.microsoft.com/office/drawing/2014/main" id="{41121604-38EC-9610-69F3-5392A8DB22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87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8" name="Line 215">
                  <a:extLst>
                    <a:ext uri="{FF2B5EF4-FFF2-40B4-BE49-F238E27FC236}">
                      <a16:creationId xmlns:a16="http://schemas.microsoft.com/office/drawing/2014/main" id="{1F3A377D-BE6F-ED2F-311A-65A2D90922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25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9" name="Line 216">
                  <a:extLst>
                    <a:ext uri="{FF2B5EF4-FFF2-40B4-BE49-F238E27FC236}">
                      <a16:creationId xmlns:a16="http://schemas.microsoft.com/office/drawing/2014/main" id="{63E5B52A-0F93-4433-D07E-9C9C0F857F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63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0" name="Line 217">
                  <a:extLst>
                    <a:ext uri="{FF2B5EF4-FFF2-40B4-BE49-F238E27FC236}">
                      <a16:creationId xmlns:a16="http://schemas.microsoft.com/office/drawing/2014/main" id="{400687DA-5DC3-37D0-793C-33094B82DF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96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1" name="Line 218">
                  <a:extLst>
                    <a:ext uri="{FF2B5EF4-FFF2-40B4-BE49-F238E27FC236}">
                      <a16:creationId xmlns:a16="http://schemas.microsoft.com/office/drawing/2014/main" id="{54FE44FC-B465-A7D2-AC5B-7F8339E47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5" y="2407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2" name="Line 219">
                  <a:extLst>
                    <a:ext uri="{FF2B5EF4-FFF2-40B4-BE49-F238E27FC236}">
                      <a16:creationId xmlns:a16="http://schemas.microsoft.com/office/drawing/2014/main" id="{2A57CFC8-CBA1-F3D3-B31E-01C6645264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73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3" name="Line 220">
                  <a:extLst>
                    <a:ext uri="{FF2B5EF4-FFF2-40B4-BE49-F238E27FC236}">
                      <a16:creationId xmlns:a16="http://schemas.microsoft.com/office/drawing/2014/main" id="{C8BE54E7-EE3D-47BC-9F1F-D4483477F5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11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4" name="Line 221">
                  <a:extLst>
                    <a:ext uri="{FF2B5EF4-FFF2-40B4-BE49-F238E27FC236}">
                      <a16:creationId xmlns:a16="http://schemas.microsoft.com/office/drawing/2014/main" id="{7122B5F9-1DC8-547A-EDE9-452BFD6EA8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50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5" name="Line 222">
                  <a:extLst>
                    <a:ext uri="{FF2B5EF4-FFF2-40B4-BE49-F238E27FC236}">
                      <a16:creationId xmlns:a16="http://schemas.microsoft.com/office/drawing/2014/main" id="{11A4427B-31F5-9A9D-3799-FCCAB0A216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88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6" name="Line 223">
                  <a:extLst>
                    <a:ext uri="{FF2B5EF4-FFF2-40B4-BE49-F238E27FC236}">
                      <a16:creationId xmlns:a16="http://schemas.microsoft.com/office/drawing/2014/main" id="{C89E0352-77F4-2649-6FF7-34AB7F80C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6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7" name="Line 224">
                  <a:extLst>
                    <a:ext uri="{FF2B5EF4-FFF2-40B4-BE49-F238E27FC236}">
                      <a16:creationId xmlns:a16="http://schemas.microsoft.com/office/drawing/2014/main" id="{F70418B0-45C7-CE6B-B2A7-FC793BC988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9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8" name="Line 225">
                  <a:extLst>
                    <a:ext uri="{FF2B5EF4-FFF2-40B4-BE49-F238E27FC236}">
                      <a16:creationId xmlns:a16="http://schemas.microsoft.com/office/drawing/2014/main" id="{43A7E403-9684-365B-012E-7A470E2263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98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9" name="Line 226">
                  <a:extLst>
                    <a:ext uri="{FF2B5EF4-FFF2-40B4-BE49-F238E27FC236}">
                      <a16:creationId xmlns:a16="http://schemas.microsoft.com/office/drawing/2014/main" id="{763081B6-CD2E-857E-FD6C-53E20F49F7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36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0" name="Line 227">
                  <a:extLst>
                    <a:ext uri="{FF2B5EF4-FFF2-40B4-BE49-F238E27FC236}">
                      <a16:creationId xmlns:a16="http://schemas.microsoft.com/office/drawing/2014/main" id="{BAE293E6-39D8-AB4B-D863-A4CD4B03A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74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1" name="Line 228">
                  <a:extLst>
                    <a:ext uri="{FF2B5EF4-FFF2-40B4-BE49-F238E27FC236}">
                      <a16:creationId xmlns:a16="http://schemas.microsoft.com/office/drawing/2014/main" id="{3CE7C5E1-2CFC-2290-400B-4AC5267D30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13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2" name="Line 229">
                  <a:extLst>
                    <a:ext uri="{FF2B5EF4-FFF2-40B4-BE49-F238E27FC236}">
                      <a16:creationId xmlns:a16="http://schemas.microsoft.com/office/drawing/2014/main" id="{870AD085-68CC-A0AF-0EE2-FFC01E49C7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51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3" name="Line 230">
                  <a:extLst>
                    <a:ext uri="{FF2B5EF4-FFF2-40B4-BE49-F238E27FC236}">
                      <a16:creationId xmlns:a16="http://schemas.microsoft.com/office/drawing/2014/main" id="{8BCBA568-12AC-0966-00AD-22841C52A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9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4" name="Line 231">
                  <a:extLst>
                    <a:ext uri="{FF2B5EF4-FFF2-40B4-BE49-F238E27FC236}">
                      <a16:creationId xmlns:a16="http://schemas.microsoft.com/office/drawing/2014/main" id="{8AFC2DC7-241F-AAE2-D05B-0593F8A4F5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28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5" name="Line 232">
                  <a:extLst>
                    <a:ext uri="{FF2B5EF4-FFF2-40B4-BE49-F238E27FC236}">
                      <a16:creationId xmlns:a16="http://schemas.microsoft.com/office/drawing/2014/main" id="{F9DB5074-7C9F-8846-B28D-61795D0905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1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6" name="Line 233">
                  <a:extLst>
                    <a:ext uri="{FF2B5EF4-FFF2-40B4-BE49-F238E27FC236}">
                      <a16:creationId xmlns:a16="http://schemas.microsoft.com/office/drawing/2014/main" id="{9D3DF8DB-E80B-BB10-58D4-F924FD9477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99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7" name="Line 234">
                  <a:extLst>
                    <a:ext uri="{FF2B5EF4-FFF2-40B4-BE49-F238E27FC236}">
                      <a16:creationId xmlns:a16="http://schemas.microsoft.com/office/drawing/2014/main" id="{DD922DAA-0CCD-26FE-5233-3E089DD69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8" name="Line 235">
                  <a:extLst>
                    <a:ext uri="{FF2B5EF4-FFF2-40B4-BE49-F238E27FC236}">
                      <a16:creationId xmlns:a16="http://schemas.microsoft.com/office/drawing/2014/main" id="{51628BC3-72DD-BEE1-7382-02E0FB38F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76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9" name="Line 236">
                  <a:extLst>
                    <a:ext uri="{FF2B5EF4-FFF2-40B4-BE49-F238E27FC236}">
                      <a16:creationId xmlns:a16="http://schemas.microsoft.com/office/drawing/2014/main" id="{A50A6F5F-D68E-F1E9-9147-AFF81280BB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14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0" name="Line 237">
                  <a:extLst>
                    <a:ext uri="{FF2B5EF4-FFF2-40B4-BE49-F238E27FC236}">
                      <a16:creationId xmlns:a16="http://schemas.microsoft.com/office/drawing/2014/main" id="{517CCD2C-0DE3-D670-7EE8-9A451F90CE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53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1" name="Line 238">
                  <a:extLst>
                    <a:ext uri="{FF2B5EF4-FFF2-40B4-BE49-F238E27FC236}">
                      <a16:creationId xmlns:a16="http://schemas.microsoft.com/office/drawing/2014/main" id="{1AF70DDA-D3DE-5535-4279-9A11E5DC6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91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2" name="Line 239">
                  <a:extLst>
                    <a:ext uri="{FF2B5EF4-FFF2-40B4-BE49-F238E27FC236}">
                      <a16:creationId xmlns:a16="http://schemas.microsoft.com/office/drawing/2014/main" id="{9163E7E2-D9FF-3647-DBE5-F3B25D03ED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29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3" name="Line 240">
                  <a:extLst>
                    <a:ext uri="{FF2B5EF4-FFF2-40B4-BE49-F238E27FC236}">
                      <a16:creationId xmlns:a16="http://schemas.microsoft.com/office/drawing/2014/main" id="{B09D9BCF-43BE-14AD-2B35-13EE39A70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2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4" name="Line 241">
                  <a:extLst>
                    <a:ext uri="{FF2B5EF4-FFF2-40B4-BE49-F238E27FC236}">
                      <a16:creationId xmlns:a16="http://schemas.microsoft.com/office/drawing/2014/main" id="{A01E35D9-DBFA-FE0C-B6CE-506B9A03DD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01" y="2407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5" name="Line 242">
                  <a:extLst>
                    <a:ext uri="{FF2B5EF4-FFF2-40B4-BE49-F238E27FC236}">
                      <a16:creationId xmlns:a16="http://schemas.microsoft.com/office/drawing/2014/main" id="{0AAAD20B-ABA5-E6F9-51CA-A79BA6A24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9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6" name="Line 243">
                  <a:extLst>
                    <a:ext uri="{FF2B5EF4-FFF2-40B4-BE49-F238E27FC236}">
                      <a16:creationId xmlns:a16="http://schemas.microsoft.com/office/drawing/2014/main" id="{BB611011-BE79-6C38-93BB-E51D294E21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7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7" name="Line 244">
                  <a:extLst>
                    <a:ext uri="{FF2B5EF4-FFF2-40B4-BE49-F238E27FC236}">
                      <a16:creationId xmlns:a16="http://schemas.microsoft.com/office/drawing/2014/main" id="{947ED043-9E7F-7083-BD40-526A9B76D2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16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8" name="Line 245">
                  <a:extLst>
                    <a:ext uri="{FF2B5EF4-FFF2-40B4-BE49-F238E27FC236}">
                      <a16:creationId xmlns:a16="http://schemas.microsoft.com/office/drawing/2014/main" id="{3B42F2D0-24B0-6A05-93E2-2CA93DB9D4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54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9" name="Line 246">
                  <a:extLst>
                    <a:ext uri="{FF2B5EF4-FFF2-40B4-BE49-F238E27FC236}">
                      <a16:creationId xmlns:a16="http://schemas.microsoft.com/office/drawing/2014/main" id="{4508DC96-8B31-A2FB-086B-85D224DA77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92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0" name="Line 247">
                  <a:extLst>
                    <a:ext uri="{FF2B5EF4-FFF2-40B4-BE49-F238E27FC236}">
                      <a16:creationId xmlns:a16="http://schemas.microsoft.com/office/drawing/2014/main" id="{073B16FD-9182-7A06-1159-B94B5E15D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31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1" name="Line 248">
                  <a:extLst>
                    <a:ext uri="{FF2B5EF4-FFF2-40B4-BE49-F238E27FC236}">
                      <a16:creationId xmlns:a16="http://schemas.microsoft.com/office/drawing/2014/main" id="{DD66C172-D650-68CA-0C1D-3C668FD88A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64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2" name="Line 249">
                  <a:extLst>
                    <a:ext uri="{FF2B5EF4-FFF2-40B4-BE49-F238E27FC236}">
                      <a16:creationId xmlns:a16="http://schemas.microsoft.com/office/drawing/2014/main" id="{76515403-987A-B8FD-174A-A31CA8BC33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02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3" name="Line 250">
                  <a:extLst>
                    <a:ext uri="{FF2B5EF4-FFF2-40B4-BE49-F238E27FC236}">
                      <a16:creationId xmlns:a16="http://schemas.microsoft.com/office/drawing/2014/main" id="{97DBB691-6686-4F1B-4087-F0DC0DE202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4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4" name="Line 251">
                  <a:extLst>
                    <a:ext uri="{FF2B5EF4-FFF2-40B4-BE49-F238E27FC236}">
                      <a16:creationId xmlns:a16="http://schemas.microsoft.com/office/drawing/2014/main" id="{65B977E0-E5FD-7CD8-2FEA-46D7EB9A74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79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5" name="Line 252">
                  <a:extLst>
                    <a:ext uri="{FF2B5EF4-FFF2-40B4-BE49-F238E27FC236}">
                      <a16:creationId xmlns:a16="http://schemas.microsoft.com/office/drawing/2014/main" id="{7B5BCB94-818E-93DC-EB39-80A133212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17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6" name="Line 253">
                  <a:extLst>
                    <a:ext uri="{FF2B5EF4-FFF2-40B4-BE49-F238E27FC236}">
                      <a16:creationId xmlns:a16="http://schemas.microsoft.com/office/drawing/2014/main" id="{DAAFC96D-6126-19C4-F707-91FAD269EE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55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7" name="Line 254">
                  <a:extLst>
                    <a:ext uri="{FF2B5EF4-FFF2-40B4-BE49-F238E27FC236}">
                      <a16:creationId xmlns:a16="http://schemas.microsoft.com/office/drawing/2014/main" id="{655DFA3E-FFB2-1323-B056-E9DACEAB17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94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8" name="Line 255">
                  <a:extLst>
                    <a:ext uri="{FF2B5EF4-FFF2-40B4-BE49-F238E27FC236}">
                      <a16:creationId xmlns:a16="http://schemas.microsoft.com/office/drawing/2014/main" id="{C8B45E49-E2BD-DCED-9B36-A7DF7B6809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2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9" name="Line 256">
                  <a:extLst>
                    <a:ext uri="{FF2B5EF4-FFF2-40B4-BE49-F238E27FC236}">
                      <a16:creationId xmlns:a16="http://schemas.microsoft.com/office/drawing/2014/main" id="{EB368E00-51FF-5901-AE4A-480C9BA469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65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0" name="Line 257">
                  <a:extLst>
                    <a:ext uri="{FF2B5EF4-FFF2-40B4-BE49-F238E27FC236}">
                      <a16:creationId xmlns:a16="http://schemas.microsoft.com/office/drawing/2014/main" id="{EB29412D-5BC5-4599-AC47-A201D51EA0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3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1" name="Line 258">
                  <a:extLst>
                    <a:ext uri="{FF2B5EF4-FFF2-40B4-BE49-F238E27FC236}">
                      <a16:creationId xmlns:a16="http://schemas.microsoft.com/office/drawing/2014/main" id="{4413F54A-0098-18D2-5FF2-A5B2E55ECA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42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2" name="Line 259">
                  <a:extLst>
                    <a:ext uri="{FF2B5EF4-FFF2-40B4-BE49-F238E27FC236}">
                      <a16:creationId xmlns:a16="http://schemas.microsoft.com/office/drawing/2014/main" id="{ACEB85F3-F4BC-9C3E-139E-290ABF2020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3" name="Line 260">
                  <a:extLst>
                    <a:ext uri="{FF2B5EF4-FFF2-40B4-BE49-F238E27FC236}">
                      <a16:creationId xmlns:a16="http://schemas.microsoft.com/office/drawing/2014/main" id="{A0E6E462-E100-C51C-5EAE-09C480B4DA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9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4" name="Line 261">
                  <a:extLst>
                    <a:ext uri="{FF2B5EF4-FFF2-40B4-BE49-F238E27FC236}">
                      <a16:creationId xmlns:a16="http://schemas.microsoft.com/office/drawing/2014/main" id="{6BA1A879-13B6-4B65-17DC-0C562A860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57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5" name="Line 262">
                  <a:extLst>
                    <a:ext uri="{FF2B5EF4-FFF2-40B4-BE49-F238E27FC236}">
                      <a16:creationId xmlns:a16="http://schemas.microsoft.com/office/drawing/2014/main" id="{ACFB7334-C9B5-1CFF-AD00-ECE78B080D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5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6" name="Line 263">
                  <a:extLst>
                    <a:ext uri="{FF2B5EF4-FFF2-40B4-BE49-F238E27FC236}">
                      <a16:creationId xmlns:a16="http://schemas.microsoft.com/office/drawing/2014/main" id="{279AB121-0074-983D-8E1E-C9E765876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34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7" name="Line 264">
                  <a:extLst>
                    <a:ext uri="{FF2B5EF4-FFF2-40B4-BE49-F238E27FC236}">
                      <a16:creationId xmlns:a16="http://schemas.microsoft.com/office/drawing/2014/main" id="{2CAA7F4F-E622-0A07-432B-57FE0FD16B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7" y="2407"/>
                  <a:ext cx="21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8" name="Line 265">
                  <a:extLst>
                    <a:ext uri="{FF2B5EF4-FFF2-40B4-BE49-F238E27FC236}">
                      <a16:creationId xmlns:a16="http://schemas.microsoft.com/office/drawing/2014/main" id="{24C576B4-E572-4AA3-8C96-36A26733F0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05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9" name="Line 266">
                  <a:extLst>
                    <a:ext uri="{FF2B5EF4-FFF2-40B4-BE49-F238E27FC236}">
                      <a16:creationId xmlns:a16="http://schemas.microsoft.com/office/drawing/2014/main" id="{C80B8BE6-7315-73BD-459C-0971CB9359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3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0" name="Line 267">
                  <a:extLst>
                    <a:ext uri="{FF2B5EF4-FFF2-40B4-BE49-F238E27FC236}">
                      <a16:creationId xmlns:a16="http://schemas.microsoft.com/office/drawing/2014/main" id="{438831F3-1B6C-3A4B-9AA0-689DFC7930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82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1" name="Line 268">
                  <a:extLst>
                    <a:ext uri="{FF2B5EF4-FFF2-40B4-BE49-F238E27FC236}">
                      <a16:creationId xmlns:a16="http://schemas.microsoft.com/office/drawing/2014/main" id="{3C849535-279A-F395-9227-67DB01A493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20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2" name="Line 269">
                  <a:extLst>
                    <a:ext uri="{FF2B5EF4-FFF2-40B4-BE49-F238E27FC236}">
                      <a16:creationId xmlns:a16="http://schemas.microsoft.com/office/drawing/2014/main" id="{B2B0DA42-0924-77C3-3BEC-DC2FDB9E68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8" y="2407"/>
                  <a:ext cx="17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3" name="Line 270">
                  <a:extLst>
                    <a:ext uri="{FF2B5EF4-FFF2-40B4-BE49-F238E27FC236}">
                      <a16:creationId xmlns:a16="http://schemas.microsoft.com/office/drawing/2014/main" id="{FF8D0734-374C-89DD-8BDB-A393BBD28D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97" y="2407"/>
                  <a:ext cx="16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4" name="Line 271">
                  <a:extLst>
                    <a:ext uri="{FF2B5EF4-FFF2-40B4-BE49-F238E27FC236}">
                      <a16:creationId xmlns:a16="http://schemas.microsoft.com/office/drawing/2014/main" id="{CBBEA0F8-ED4A-68D6-0A17-742511A140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30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5" name="Line 272">
                  <a:extLst>
                    <a:ext uri="{FF2B5EF4-FFF2-40B4-BE49-F238E27FC236}">
                      <a16:creationId xmlns:a16="http://schemas.microsoft.com/office/drawing/2014/main" id="{643CEEF4-8C2E-D90D-EF78-6E73F00B0F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68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6" name="Line 273">
                  <a:extLst>
                    <a:ext uri="{FF2B5EF4-FFF2-40B4-BE49-F238E27FC236}">
                      <a16:creationId xmlns:a16="http://schemas.microsoft.com/office/drawing/2014/main" id="{4214E44C-5394-D389-76B5-60F15BEA2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6" y="2407"/>
                  <a:ext cx="22" cy="0"/>
                </a:xfrm>
                <a:prstGeom prst="line">
                  <a:avLst/>
                </a:prstGeom>
                <a:noFill/>
                <a:ln w="7938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7" name="Oval 274">
                  <a:extLst>
                    <a:ext uri="{FF2B5EF4-FFF2-40B4-BE49-F238E27FC236}">
                      <a16:creationId xmlns:a16="http://schemas.microsoft.com/office/drawing/2014/main" id="{63FF996A-E1E1-40E2-221B-5E0ACFABF9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193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8" name="Oval 275">
                  <a:extLst>
                    <a:ext uri="{FF2B5EF4-FFF2-40B4-BE49-F238E27FC236}">
                      <a16:creationId xmlns:a16="http://schemas.microsoft.com/office/drawing/2014/main" id="{0BF7A36A-6948-1520-E6D2-1215C47672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374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9" name="Oval 276">
                  <a:extLst>
                    <a:ext uri="{FF2B5EF4-FFF2-40B4-BE49-F238E27FC236}">
                      <a16:creationId xmlns:a16="http://schemas.microsoft.com/office/drawing/2014/main" id="{399294FB-D69D-198B-2B3E-9C10A78DE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1" y="2308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0" name="Oval 277">
                  <a:extLst>
                    <a:ext uri="{FF2B5EF4-FFF2-40B4-BE49-F238E27FC236}">
                      <a16:creationId xmlns:a16="http://schemas.microsoft.com/office/drawing/2014/main" id="{6B026A9F-A1CE-05FE-A994-D5EBDC16D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1996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1" name="Oval 278">
                  <a:extLst>
                    <a:ext uri="{FF2B5EF4-FFF2-40B4-BE49-F238E27FC236}">
                      <a16:creationId xmlns:a16="http://schemas.microsoft.com/office/drawing/2014/main" id="{109340B5-3780-1F37-71A4-0FE1C9D92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335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2" name="Oval 279">
                  <a:extLst>
                    <a:ext uri="{FF2B5EF4-FFF2-40B4-BE49-F238E27FC236}">
                      <a16:creationId xmlns:a16="http://schemas.microsoft.com/office/drawing/2014/main" id="{A6FB6D9C-C144-6FAA-CCC9-BA7BD9DD0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341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3" name="Oval 280">
                  <a:extLst>
                    <a:ext uri="{FF2B5EF4-FFF2-40B4-BE49-F238E27FC236}">
                      <a16:creationId xmlns:a16="http://schemas.microsoft.com/office/drawing/2014/main" id="{E8E050FE-F03B-9786-8947-17BCBEF56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237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4" name="Oval 281">
                  <a:extLst>
                    <a:ext uri="{FF2B5EF4-FFF2-40B4-BE49-F238E27FC236}">
                      <a16:creationId xmlns:a16="http://schemas.microsoft.com/office/drawing/2014/main" id="{EE154A2B-5406-E26C-BBC0-0995BD426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1853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5" name="Oval 282">
                  <a:extLst>
                    <a:ext uri="{FF2B5EF4-FFF2-40B4-BE49-F238E27FC236}">
                      <a16:creationId xmlns:a16="http://schemas.microsoft.com/office/drawing/2014/main" id="{39C43328-A464-9E50-145B-A2D7735D6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100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6" name="Oval 283">
                  <a:extLst>
                    <a:ext uri="{FF2B5EF4-FFF2-40B4-BE49-F238E27FC236}">
                      <a16:creationId xmlns:a16="http://schemas.microsoft.com/office/drawing/2014/main" id="{8031AE8E-64D1-1457-E4C8-5CEDB8C2C1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8" y="2028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7" name="Oval 284">
                  <a:extLst>
                    <a:ext uri="{FF2B5EF4-FFF2-40B4-BE49-F238E27FC236}">
                      <a16:creationId xmlns:a16="http://schemas.microsoft.com/office/drawing/2014/main" id="{1AFB6A0E-3672-F369-49BF-9328374337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209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8" name="Oval 285">
                  <a:extLst>
                    <a:ext uri="{FF2B5EF4-FFF2-40B4-BE49-F238E27FC236}">
                      <a16:creationId xmlns:a16="http://schemas.microsoft.com/office/drawing/2014/main" id="{170AE7D3-CBD2-9311-CBE2-4035E31825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352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9" name="Oval 286">
                  <a:extLst>
                    <a:ext uri="{FF2B5EF4-FFF2-40B4-BE49-F238E27FC236}">
                      <a16:creationId xmlns:a16="http://schemas.microsoft.com/office/drawing/2014/main" id="{E7452E41-2589-F195-C577-AE69B3806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045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0" name="Oval 287">
                  <a:extLst>
                    <a:ext uri="{FF2B5EF4-FFF2-40B4-BE49-F238E27FC236}">
                      <a16:creationId xmlns:a16="http://schemas.microsoft.com/office/drawing/2014/main" id="{7C2F5EDD-49CB-5290-2853-6CC47AD3D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390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1" name="Oval 288">
                  <a:extLst>
                    <a:ext uri="{FF2B5EF4-FFF2-40B4-BE49-F238E27FC236}">
                      <a16:creationId xmlns:a16="http://schemas.microsoft.com/office/drawing/2014/main" id="{03CBDB33-0151-ED6E-5DD4-B0F26829D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056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2" name="Oval 289">
                  <a:extLst>
                    <a:ext uri="{FF2B5EF4-FFF2-40B4-BE49-F238E27FC236}">
                      <a16:creationId xmlns:a16="http://schemas.microsoft.com/office/drawing/2014/main" id="{409FBFEA-ACC7-1BCE-2B88-CAA2FBAE6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" y="2385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3" name="Oval 290">
                  <a:extLst>
                    <a:ext uri="{FF2B5EF4-FFF2-40B4-BE49-F238E27FC236}">
                      <a16:creationId xmlns:a16="http://schemas.microsoft.com/office/drawing/2014/main" id="{415F82D0-BDDC-82DC-F416-A8420E5DB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122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4" name="Oval 291">
                  <a:extLst>
                    <a:ext uri="{FF2B5EF4-FFF2-40B4-BE49-F238E27FC236}">
                      <a16:creationId xmlns:a16="http://schemas.microsoft.com/office/drawing/2014/main" id="{6E2D5DD6-9777-D3D6-EB77-C812DBF6E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4" y="2204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5" name="Oval 292">
                  <a:extLst>
                    <a:ext uri="{FF2B5EF4-FFF2-40B4-BE49-F238E27FC236}">
                      <a16:creationId xmlns:a16="http://schemas.microsoft.com/office/drawing/2014/main" id="{C0486990-3E33-1065-46C8-445CC764AA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330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6" name="Oval 293">
                  <a:extLst>
                    <a:ext uri="{FF2B5EF4-FFF2-40B4-BE49-F238E27FC236}">
                      <a16:creationId xmlns:a16="http://schemas.microsoft.com/office/drawing/2014/main" id="{B345EA4B-FF35-91BC-E2E2-9439F4CEC5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2" y="2089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7" name="Oval 294">
                  <a:extLst>
                    <a:ext uri="{FF2B5EF4-FFF2-40B4-BE49-F238E27FC236}">
                      <a16:creationId xmlns:a16="http://schemas.microsoft.com/office/drawing/2014/main" id="{12F6F1DB-DC2D-B2E2-A49E-EA507C461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9" y="2270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8" name="Oval 295">
                  <a:extLst>
                    <a:ext uri="{FF2B5EF4-FFF2-40B4-BE49-F238E27FC236}">
                      <a16:creationId xmlns:a16="http://schemas.microsoft.com/office/drawing/2014/main" id="{AEE5F05A-1795-4C8A-4950-041667159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374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9" name="Oval 296">
                  <a:extLst>
                    <a:ext uri="{FF2B5EF4-FFF2-40B4-BE49-F238E27FC236}">
                      <a16:creationId xmlns:a16="http://schemas.microsoft.com/office/drawing/2014/main" id="{16ED9BB5-942D-6D32-6979-2D1400534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352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0" name="Oval 297">
                  <a:extLst>
                    <a:ext uri="{FF2B5EF4-FFF2-40B4-BE49-F238E27FC236}">
                      <a16:creationId xmlns:a16="http://schemas.microsoft.com/office/drawing/2014/main" id="{6AB723AC-DBC3-DC39-12F8-FDED07492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341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1" name="Oval 298">
                  <a:extLst>
                    <a:ext uri="{FF2B5EF4-FFF2-40B4-BE49-F238E27FC236}">
                      <a16:creationId xmlns:a16="http://schemas.microsoft.com/office/drawing/2014/main" id="{EBAA2A18-1887-A3AF-A04E-344079933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1798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2" name="Oval 299">
                  <a:extLst>
                    <a:ext uri="{FF2B5EF4-FFF2-40B4-BE49-F238E27FC236}">
                      <a16:creationId xmlns:a16="http://schemas.microsoft.com/office/drawing/2014/main" id="{6392D1E2-B259-2E46-0E83-79AF0C132D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2264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3" name="Oval 300">
                  <a:extLst>
                    <a:ext uri="{FF2B5EF4-FFF2-40B4-BE49-F238E27FC236}">
                      <a16:creationId xmlns:a16="http://schemas.microsoft.com/office/drawing/2014/main" id="{D7CB5341-CB26-C006-BB83-E08653828D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1990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4" name="Oval 301">
                  <a:extLst>
                    <a:ext uri="{FF2B5EF4-FFF2-40B4-BE49-F238E27FC236}">
                      <a16:creationId xmlns:a16="http://schemas.microsoft.com/office/drawing/2014/main" id="{77A101A7-0E28-71C3-B248-72D0C05FF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1848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5" name="Oval 302">
                  <a:extLst>
                    <a:ext uri="{FF2B5EF4-FFF2-40B4-BE49-F238E27FC236}">
                      <a16:creationId xmlns:a16="http://schemas.microsoft.com/office/drawing/2014/main" id="{A2DCEE11-4C62-13EC-AE58-647D9E52C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248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6" name="Oval 303">
                  <a:extLst>
                    <a:ext uri="{FF2B5EF4-FFF2-40B4-BE49-F238E27FC236}">
                      <a16:creationId xmlns:a16="http://schemas.microsoft.com/office/drawing/2014/main" id="{4D78205D-E1B0-8E3E-1B04-AF6C1837E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127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7" name="Oval 304">
                  <a:extLst>
                    <a:ext uri="{FF2B5EF4-FFF2-40B4-BE49-F238E27FC236}">
                      <a16:creationId xmlns:a16="http://schemas.microsoft.com/office/drawing/2014/main" id="{A7F61B99-C503-6E56-EDAA-65E3EE62B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050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8" name="Oval 305">
                  <a:extLst>
                    <a:ext uri="{FF2B5EF4-FFF2-40B4-BE49-F238E27FC236}">
                      <a16:creationId xmlns:a16="http://schemas.microsoft.com/office/drawing/2014/main" id="{3A31E31F-F440-41E2-D09D-6FA9276C3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9" y="2165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9" name="Oval 306">
                  <a:extLst>
                    <a:ext uri="{FF2B5EF4-FFF2-40B4-BE49-F238E27FC236}">
                      <a16:creationId xmlns:a16="http://schemas.microsoft.com/office/drawing/2014/main" id="{A50E6CDE-6CCF-C58D-1597-7F489E82C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1941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0" name="Oval 307">
                  <a:extLst>
                    <a:ext uri="{FF2B5EF4-FFF2-40B4-BE49-F238E27FC236}">
                      <a16:creationId xmlns:a16="http://schemas.microsoft.com/office/drawing/2014/main" id="{7F0E141F-EB4D-5A62-B7F0-D7034809E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006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1" name="Oval 308">
                  <a:extLst>
                    <a:ext uri="{FF2B5EF4-FFF2-40B4-BE49-F238E27FC236}">
                      <a16:creationId xmlns:a16="http://schemas.microsoft.com/office/drawing/2014/main" id="{E09092AD-BEFE-BF51-B2DF-DECD655A65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5" y="2352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2" name="Oval 309">
                  <a:extLst>
                    <a:ext uri="{FF2B5EF4-FFF2-40B4-BE49-F238E27FC236}">
                      <a16:creationId xmlns:a16="http://schemas.microsoft.com/office/drawing/2014/main" id="{A4B8593E-6765-2FE3-965A-7C44E4CA8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286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3" name="Oval 310">
                  <a:extLst>
                    <a:ext uri="{FF2B5EF4-FFF2-40B4-BE49-F238E27FC236}">
                      <a16:creationId xmlns:a16="http://schemas.microsoft.com/office/drawing/2014/main" id="{9D82728D-CF47-254F-1416-E8723CE109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094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4" name="Oval 311">
                  <a:extLst>
                    <a:ext uri="{FF2B5EF4-FFF2-40B4-BE49-F238E27FC236}">
                      <a16:creationId xmlns:a16="http://schemas.microsoft.com/office/drawing/2014/main" id="{196C71FB-2C8C-4A3F-D4D2-86308C145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8" y="2089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5" name="Oval 312">
                  <a:extLst>
                    <a:ext uri="{FF2B5EF4-FFF2-40B4-BE49-F238E27FC236}">
                      <a16:creationId xmlns:a16="http://schemas.microsoft.com/office/drawing/2014/main" id="{A35355F3-E83C-A030-F253-C0183740D1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3" y="2390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6" name="Oval 313">
                  <a:extLst>
                    <a:ext uri="{FF2B5EF4-FFF2-40B4-BE49-F238E27FC236}">
                      <a16:creationId xmlns:a16="http://schemas.microsoft.com/office/drawing/2014/main" id="{E4DCABBC-E708-13E7-FA47-142399CCD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1" y="2122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7" name="Oval 314">
                  <a:extLst>
                    <a:ext uri="{FF2B5EF4-FFF2-40B4-BE49-F238E27FC236}">
                      <a16:creationId xmlns:a16="http://schemas.microsoft.com/office/drawing/2014/main" id="{DA25B751-CB6B-E687-7D8D-C43BB98D9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303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8" name="Oval 315">
                  <a:extLst>
                    <a:ext uri="{FF2B5EF4-FFF2-40B4-BE49-F238E27FC236}">
                      <a16:creationId xmlns:a16="http://schemas.microsoft.com/office/drawing/2014/main" id="{12D147AC-5BD2-61AC-5467-758A38F67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028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9" name="Oval 316">
                  <a:extLst>
                    <a:ext uri="{FF2B5EF4-FFF2-40B4-BE49-F238E27FC236}">
                      <a16:creationId xmlns:a16="http://schemas.microsoft.com/office/drawing/2014/main" id="{D66BB588-AFE9-AFCA-2AFF-C22BA1A08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2324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0" name="Oval 317">
                  <a:extLst>
                    <a:ext uri="{FF2B5EF4-FFF2-40B4-BE49-F238E27FC236}">
                      <a16:creationId xmlns:a16="http://schemas.microsoft.com/office/drawing/2014/main" id="{40102CAC-1814-2F2F-CEC1-2C6B55A3D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1513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1" name="Oval 318">
                  <a:extLst>
                    <a:ext uri="{FF2B5EF4-FFF2-40B4-BE49-F238E27FC236}">
                      <a16:creationId xmlns:a16="http://schemas.microsoft.com/office/drawing/2014/main" id="{70BD2CBB-0124-7E86-3A50-B4CA84971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1957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2" name="Oval 319">
                  <a:extLst>
                    <a:ext uri="{FF2B5EF4-FFF2-40B4-BE49-F238E27FC236}">
                      <a16:creationId xmlns:a16="http://schemas.microsoft.com/office/drawing/2014/main" id="{DE7196F9-5275-52A5-CF84-0E57B9893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220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3" name="Oval 320">
                  <a:extLst>
                    <a:ext uri="{FF2B5EF4-FFF2-40B4-BE49-F238E27FC236}">
                      <a16:creationId xmlns:a16="http://schemas.microsoft.com/office/drawing/2014/main" id="{E597F345-69D6-9346-7753-249FBF4F51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1546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4" name="Oval 321">
                  <a:extLst>
                    <a:ext uri="{FF2B5EF4-FFF2-40B4-BE49-F238E27FC236}">
                      <a16:creationId xmlns:a16="http://schemas.microsoft.com/office/drawing/2014/main" id="{6732EF0B-4257-210A-583E-2C18E3E715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012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5" name="Oval 322">
                  <a:extLst>
                    <a:ext uri="{FF2B5EF4-FFF2-40B4-BE49-F238E27FC236}">
                      <a16:creationId xmlns:a16="http://schemas.microsoft.com/office/drawing/2014/main" id="{2FAF10B5-57DA-CB4D-C90C-C4BC49234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346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6" name="Oval 323">
                  <a:extLst>
                    <a:ext uri="{FF2B5EF4-FFF2-40B4-BE49-F238E27FC236}">
                      <a16:creationId xmlns:a16="http://schemas.microsoft.com/office/drawing/2014/main" id="{4525760C-A83A-08F3-B27F-B13759CD1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2341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7" name="Oval 324">
                  <a:extLst>
                    <a:ext uri="{FF2B5EF4-FFF2-40B4-BE49-F238E27FC236}">
                      <a16:creationId xmlns:a16="http://schemas.microsoft.com/office/drawing/2014/main" id="{DA62014F-AE48-AC73-5429-B2BAF773B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204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8" name="Oval 325">
                  <a:extLst>
                    <a:ext uri="{FF2B5EF4-FFF2-40B4-BE49-F238E27FC236}">
                      <a16:creationId xmlns:a16="http://schemas.microsoft.com/office/drawing/2014/main" id="{99157FD8-3DB1-6F91-54C9-39968B4CE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374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9" name="Oval 326">
                  <a:extLst>
                    <a:ext uri="{FF2B5EF4-FFF2-40B4-BE49-F238E27FC236}">
                      <a16:creationId xmlns:a16="http://schemas.microsoft.com/office/drawing/2014/main" id="{1045CBDF-B26D-B1B7-6653-ECDA4DF3E6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374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0" name="Oval 327">
                  <a:extLst>
                    <a:ext uri="{FF2B5EF4-FFF2-40B4-BE49-F238E27FC236}">
                      <a16:creationId xmlns:a16="http://schemas.microsoft.com/office/drawing/2014/main" id="{61A0830F-3FBD-8F1C-2BE2-74277D414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308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1" name="Oval 328">
                  <a:extLst>
                    <a:ext uri="{FF2B5EF4-FFF2-40B4-BE49-F238E27FC236}">
                      <a16:creationId xmlns:a16="http://schemas.microsoft.com/office/drawing/2014/main" id="{8DB82145-F92A-BA25-281A-86E7B1394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1902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2" name="Oval 329">
                  <a:extLst>
                    <a:ext uri="{FF2B5EF4-FFF2-40B4-BE49-F238E27FC236}">
                      <a16:creationId xmlns:a16="http://schemas.microsoft.com/office/drawing/2014/main" id="{7F5132C7-9D2C-6FB6-6B31-C5EF116A3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374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3" name="Oval 330">
                  <a:extLst>
                    <a:ext uri="{FF2B5EF4-FFF2-40B4-BE49-F238E27FC236}">
                      <a16:creationId xmlns:a16="http://schemas.microsoft.com/office/drawing/2014/main" id="{BF603809-2E02-A226-D1E1-0AA15DAF6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1754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4" name="Oval 331">
                  <a:extLst>
                    <a:ext uri="{FF2B5EF4-FFF2-40B4-BE49-F238E27FC236}">
                      <a16:creationId xmlns:a16="http://schemas.microsoft.com/office/drawing/2014/main" id="{DBEEF9D5-EFDB-5917-134A-29CF03C24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330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5" name="Oval 332">
                  <a:extLst>
                    <a:ext uri="{FF2B5EF4-FFF2-40B4-BE49-F238E27FC236}">
                      <a16:creationId xmlns:a16="http://schemas.microsoft.com/office/drawing/2014/main" id="{F2761D45-B074-ADD7-D0DF-23A3E90AE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209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6" name="Oval 333">
                  <a:extLst>
                    <a:ext uri="{FF2B5EF4-FFF2-40B4-BE49-F238E27FC236}">
                      <a16:creationId xmlns:a16="http://schemas.microsoft.com/office/drawing/2014/main" id="{33891AB3-0FDF-5A5E-4004-ABE8BDB2A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25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7" name="Oval 334">
                  <a:extLst>
                    <a:ext uri="{FF2B5EF4-FFF2-40B4-BE49-F238E27FC236}">
                      <a16:creationId xmlns:a16="http://schemas.microsoft.com/office/drawing/2014/main" id="{58B8F86E-A71A-9FB2-1DAC-8EBF9BD61B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3" y="2379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8" name="Oval 335">
                  <a:extLst>
                    <a:ext uri="{FF2B5EF4-FFF2-40B4-BE49-F238E27FC236}">
                      <a16:creationId xmlns:a16="http://schemas.microsoft.com/office/drawing/2014/main" id="{3CBECE56-7491-C967-81FD-98A630D18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5" y="2198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9" name="Oval 336">
                  <a:extLst>
                    <a:ext uri="{FF2B5EF4-FFF2-40B4-BE49-F238E27FC236}">
                      <a16:creationId xmlns:a16="http://schemas.microsoft.com/office/drawing/2014/main" id="{D57F6AC0-6D4D-7700-CF51-F8FBC43065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1880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0" name="Oval 337">
                  <a:extLst>
                    <a:ext uri="{FF2B5EF4-FFF2-40B4-BE49-F238E27FC236}">
                      <a16:creationId xmlns:a16="http://schemas.microsoft.com/office/drawing/2014/main" id="{740CF346-2985-735D-3A97-46700C290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248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1" name="Oval 338">
                  <a:extLst>
                    <a:ext uri="{FF2B5EF4-FFF2-40B4-BE49-F238E27FC236}">
                      <a16:creationId xmlns:a16="http://schemas.microsoft.com/office/drawing/2014/main" id="{19DBCA97-60A8-6337-C50F-314B368EA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100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2" name="Oval 339">
                  <a:extLst>
                    <a:ext uri="{FF2B5EF4-FFF2-40B4-BE49-F238E27FC236}">
                      <a16:creationId xmlns:a16="http://schemas.microsoft.com/office/drawing/2014/main" id="{75690E4F-2713-1B79-06F8-D18F485F0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067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3" name="Oval 340">
                  <a:extLst>
                    <a:ext uri="{FF2B5EF4-FFF2-40B4-BE49-F238E27FC236}">
                      <a16:creationId xmlns:a16="http://schemas.microsoft.com/office/drawing/2014/main" id="{7D95FC25-12AD-E377-F951-03E80F68A8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204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4" name="Oval 341">
                  <a:extLst>
                    <a:ext uri="{FF2B5EF4-FFF2-40B4-BE49-F238E27FC236}">
                      <a16:creationId xmlns:a16="http://schemas.microsoft.com/office/drawing/2014/main" id="{498DE4CF-5623-C8CB-831F-57B818F03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357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5" name="Oval 342">
                  <a:extLst>
                    <a:ext uri="{FF2B5EF4-FFF2-40B4-BE49-F238E27FC236}">
                      <a16:creationId xmlns:a16="http://schemas.microsoft.com/office/drawing/2014/main" id="{581A0BC2-928A-E739-47A8-1FA4E1EBB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6" y="2215"/>
                  <a:ext cx="32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6" name="Oval 343">
                  <a:extLst>
                    <a:ext uri="{FF2B5EF4-FFF2-40B4-BE49-F238E27FC236}">
                      <a16:creationId xmlns:a16="http://schemas.microsoft.com/office/drawing/2014/main" id="{50D5C4F1-851B-3A8A-4B21-BDB01701A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5" y="1875"/>
                  <a:ext cx="32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7" name="Oval 344">
                  <a:extLst>
                    <a:ext uri="{FF2B5EF4-FFF2-40B4-BE49-F238E27FC236}">
                      <a16:creationId xmlns:a16="http://schemas.microsoft.com/office/drawing/2014/main" id="{91A20606-3C4C-E515-7D45-DA80E7EAF6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31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8" name="Oval 345">
                  <a:extLst>
                    <a:ext uri="{FF2B5EF4-FFF2-40B4-BE49-F238E27FC236}">
                      <a16:creationId xmlns:a16="http://schemas.microsoft.com/office/drawing/2014/main" id="{0283794B-C798-C628-C1FA-F9616593B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374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9" name="Oval 346">
                  <a:extLst>
                    <a:ext uri="{FF2B5EF4-FFF2-40B4-BE49-F238E27FC236}">
                      <a16:creationId xmlns:a16="http://schemas.microsoft.com/office/drawing/2014/main" id="{141906D5-7854-6B34-5843-FB0E42D79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3" y="1990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0" name="Oval 347">
                  <a:extLst>
                    <a:ext uri="{FF2B5EF4-FFF2-40B4-BE49-F238E27FC236}">
                      <a16:creationId xmlns:a16="http://schemas.microsoft.com/office/drawing/2014/main" id="{CC035780-CC04-C91E-4909-7ECF28B9B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270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1" name="Oval 348">
                  <a:extLst>
                    <a:ext uri="{FF2B5EF4-FFF2-40B4-BE49-F238E27FC236}">
                      <a16:creationId xmlns:a16="http://schemas.microsoft.com/office/drawing/2014/main" id="{1D26ADB7-9C55-CB40-2AFC-050D8C0FE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023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2" name="Oval 349">
                  <a:extLst>
                    <a:ext uri="{FF2B5EF4-FFF2-40B4-BE49-F238E27FC236}">
                      <a16:creationId xmlns:a16="http://schemas.microsoft.com/office/drawing/2014/main" id="{5A63C7F9-D0A0-123B-CAEE-056611D383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3" y="866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3" name="Oval 350">
                  <a:extLst>
                    <a:ext uri="{FF2B5EF4-FFF2-40B4-BE49-F238E27FC236}">
                      <a16:creationId xmlns:a16="http://schemas.microsoft.com/office/drawing/2014/main" id="{4A83D2C6-499C-C110-EF0A-08A981CF7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1902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4" name="Oval 351">
                  <a:extLst>
                    <a:ext uri="{FF2B5EF4-FFF2-40B4-BE49-F238E27FC236}">
                      <a16:creationId xmlns:a16="http://schemas.microsoft.com/office/drawing/2014/main" id="{5D508781-694D-5E0F-E0E2-031CA51B6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324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5" name="Oval 352">
                  <a:extLst>
                    <a:ext uri="{FF2B5EF4-FFF2-40B4-BE49-F238E27FC236}">
                      <a16:creationId xmlns:a16="http://schemas.microsoft.com/office/drawing/2014/main" id="{499BC0F6-92AF-FEAA-87BA-72B41D7A2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346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6" name="Oval 353">
                  <a:extLst>
                    <a:ext uri="{FF2B5EF4-FFF2-40B4-BE49-F238E27FC236}">
                      <a16:creationId xmlns:a16="http://schemas.microsoft.com/office/drawing/2014/main" id="{58C6FDDF-138C-6FAE-69AF-352D9ADC0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1875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7" name="Oval 354">
                  <a:extLst>
                    <a:ext uri="{FF2B5EF4-FFF2-40B4-BE49-F238E27FC236}">
                      <a16:creationId xmlns:a16="http://schemas.microsoft.com/office/drawing/2014/main" id="{07207B3D-CF0B-FA93-204E-BC81BE6EA6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330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8" name="Oval 355">
                  <a:extLst>
                    <a:ext uri="{FF2B5EF4-FFF2-40B4-BE49-F238E27FC236}">
                      <a16:creationId xmlns:a16="http://schemas.microsoft.com/office/drawing/2014/main" id="{7CDA9ECB-ABCF-7062-626A-ADDFCE075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" y="2297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9" name="Oval 356">
                  <a:extLst>
                    <a:ext uri="{FF2B5EF4-FFF2-40B4-BE49-F238E27FC236}">
                      <a16:creationId xmlns:a16="http://schemas.microsoft.com/office/drawing/2014/main" id="{11F14FD9-7A90-2C38-C039-19F90E87AD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390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0" name="Oval 357">
                  <a:extLst>
                    <a:ext uri="{FF2B5EF4-FFF2-40B4-BE49-F238E27FC236}">
                      <a16:creationId xmlns:a16="http://schemas.microsoft.com/office/drawing/2014/main" id="{4BA32572-5519-544A-3C62-2C2365E57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368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1" name="Oval 358">
                  <a:extLst>
                    <a:ext uri="{FF2B5EF4-FFF2-40B4-BE49-F238E27FC236}">
                      <a16:creationId xmlns:a16="http://schemas.microsoft.com/office/drawing/2014/main" id="{D3F2020E-4B89-C65C-30D4-4E78E155C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390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2" name="Oval 359">
                  <a:extLst>
                    <a:ext uri="{FF2B5EF4-FFF2-40B4-BE49-F238E27FC236}">
                      <a16:creationId xmlns:a16="http://schemas.microsoft.com/office/drawing/2014/main" id="{B28B5E79-A361-A751-8EE0-35C271E95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144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3" name="Oval 360">
                  <a:extLst>
                    <a:ext uri="{FF2B5EF4-FFF2-40B4-BE49-F238E27FC236}">
                      <a16:creationId xmlns:a16="http://schemas.microsoft.com/office/drawing/2014/main" id="{9C73244C-3602-C178-E28F-9D9591269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0" y="2220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4" name="Oval 361">
                  <a:extLst>
                    <a:ext uri="{FF2B5EF4-FFF2-40B4-BE49-F238E27FC236}">
                      <a16:creationId xmlns:a16="http://schemas.microsoft.com/office/drawing/2014/main" id="{0F083120-7F71-21FA-3431-FB4C38722A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19" y="2368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5" name="Oval 362">
                  <a:extLst>
                    <a:ext uri="{FF2B5EF4-FFF2-40B4-BE49-F238E27FC236}">
                      <a16:creationId xmlns:a16="http://schemas.microsoft.com/office/drawing/2014/main" id="{1B0C604B-A4DD-1DF0-DE0D-5B70447EDF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9" y="1678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6" name="Oval 363">
                  <a:extLst>
                    <a:ext uri="{FF2B5EF4-FFF2-40B4-BE49-F238E27FC236}">
                      <a16:creationId xmlns:a16="http://schemas.microsoft.com/office/drawing/2014/main" id="{3ACB0C9A-1E70-71ED-F1D3-823461669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0" y="1869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7" name="Oval 364">
                  <a:extLst>
                    <a:ext uri="{FF2B5EF4-FFF2-40B4-BE49-F238E27FC236}">
                      <a16:creationId xmlns:a16="http://schemas.microsoft.com/office/drawing/2014/main" id="{D7CCDA2E-68EF-E469-0A89-FE5BB84A75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1891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8" name="Oval 365">
                  <a:extLst>
                    <a:ext uri="{FF2B5EF4-FFF2-40B4-BE49-F238E27FC236}">
                      <a16:creationId xmlns:a16="http://schemas.microsoft.com/office/drawing/2014/main" id="{01CDE703-BFD7-20BF-9F17-6A3616E14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4" y="2346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9" name="Oval 366">
                  <a:extLst>
                    <a:ext uri="{FF2B5EF4-FFF2-40B4-BE49-F238E27FC236}">
                      <a16:creationId xmlns:a16="http://schemas.microsoft.com/office/drawing/2014/main" id="{776CAE87-C8D4-BC6A-88F5-8BEF9C9638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0" y="2017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0" name="Oval 367">
                  <a:extLst>
                    <a:ext uri="{FF2B5EF4-FFF2-40B4-BE49-F238E27FC236}">
                      <a16:creationId xmlns:a16="http://schemas.microsoft.com/office/drawing/2014/main" id="{12396878-A7D6-D527-53A0-8A3D5F06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2165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1" name="Oval 368">
                  <a:extLst>
                    <a:ext uri="{FF2B5EF4-FFF2-40B4-BE49-F238E27FC236}">
                      <a16:creationId xmlns:a16="http://schemas.microsoft.com/office/drawing/2014/main" id="{A68E47CF-80BB-6D34-0967-3959E2A05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" y="2379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2" name="Oval 369">
                  <a:extLst>
                    <a:ext uri="{FF2B5EF4-FFF2-40B4-BE49-F238E27FC236}">
                      <a16:creationId xmlns:a16="http://schemas.microsoft.com/office/drawing/2014/main" id="{2031DC83-4D63-CC51-09CC-7BA3F494AA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3" y="2352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3" name="Oval 370">
                  <a:extLst>
                    <a:ext uri="{FF2B5EF4-FFF2-40B4-BE49-F238E27FC236}">
                      <a16:creationId xmlns:a16="http://schemas.microsoft.com/office/drawing/2014/main" id="{02AF0C33-C654-C91E-8EDD-3527CEC610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4" y="2363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4" name="Oval 371">
                  <a:extLst>
                    <a:ext uri="{FF2B5EF4-FFF2-40B4-BE49-F238E27FC236}">
                      <a16:creationId xmlns:a16="http://schemas.microsoft.com/office/drawing/2014/main" id="{027F3F07-4567-44F4-9A0F-D5461CE48B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2374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5" name="Oval 372">
                  <a:extLst>
                    <a:ext uri="{FF2B5EF4-FFF2-40B4-BE49-F238E27FC236}">
                      <a16:creationId xmlns:a16="http://schemas.microsoft.com/office/drawing/2014/main" id="{52959CCD-A3FF-ABE8-A415-2D9502634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6" y="2187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6" name="Oval 373">
                  <a:extLst>
                    <a:ext uri="{FF2B5EF4-FFF2-40B4-BE49-F238E27FC236}">
                      <a16:creationId xmlns:a16="http://schemas.microsoft.com/office/drawing/2014/main" id="{1BFA118E-478D-7529-96AF-BE32D5BBD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083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7" name="Oval 374">
                  <a:extLst>
                    <a:ext uri="{FF2B5EF4-FFF2-40B4-BE49-F238E27FC236}">
                      <a16:creationId xmlns:a16="http://schemas.microsoft.com/office/drawing/2014/main" id="{7601B9AC-5D90-C703-0588-95D294033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0" y="2209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8" name="Oval 375">
                  <a:extLst>
                    <a:ext uri="{FF2B5EF4-FFF2-40B4-BE49-F238E27FC236}">
                      <a16:creationId xmlns:a16="http://schemas.microsoft.com/office/drawing/2014/main" id="{B35D1799-B7CB-0168-7B55-7C8A36E5D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8" y="2067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9" name="Oval 376">
                  <a:extLst>
                    <a:ext uri="{FF2B5EF4-FFF2-40B4-BE49-F238E27FC236}">
                      <a16:creationId xmlns:a16="http://schemas.microsoft.com/office/drawing/2014/main" id="{55756CCB-2D08-DB98-BA59-F1810899D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8" y="2352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0" name="Oval 377">
                  <a:extLst>
                    <a:ext uri="{FF2B5EF4-FFF2-40B4-BE49-F238E27FC236}">
                      <a16:creationId xmlns:a16="http://schemas.microsoft.com/office/drawing/2014/main" id="{F445C8C4-61F5-DA44-CC7B-D23A0251C5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7" y="2187"/>
                  <a:ext cx="32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1" name="Oval 378">
                  <a:extLst>
                    <a:ext uri="{FF2B5EF4-FFF2-40B4-BE49-F238E27FC236}">
                      <a16:creationId xmlns:a16="http://schemas.microsoft.com/office/drawing/2014/main" id="{F49C0865-2F85-95F0-F763-5B29E6654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0" y="2357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2" name="Oval 379">
                  <a:extLst>
                    <a:ext uri="{FF2B5EF4-FFF2-40B4-BE49-F238E27FC236}">
                      <a16:creationId xmlns:a16="http://schemas.microsoft.com/office/drawing/2014/main" id="{25BFF6F8-1659-BF24-1AE1-03D2B146FE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379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3" name="Oval 380">
                  <a:extLst>
                    <a:ext uri="{FF2B5EF4-FFF2-40B4-BE49-F238E27FC236}">
                      <a16:creationId xmlns:a16="http://schemas.microsoft.com/office/drawing/2014/main" id="{76778C63-53D3-A96E-E23E-39AFF1006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368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4" name="Oval 381">
                  <a:extLst>
                    <a:ext uri="{FF2B5EF4-FFF2-40B4-BE49-F238E27FC236}">
                      <a16:creationId xmlns:a16="http://schemas.microsoft.com/office/drawing/2014/main" id="{EFFD690A-0B65-7F42-4535-906A990B8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374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5" name="Oval 382">
                  <a:extLst>
                    <a:ext uri="{FF2B5EF4-FFF2-40B4-BE49-F238E27FC236}">
                      <a16:creationId xmlns:a16="http://schemas.microsoft.com/office/drawing/2014/main" id="{E03F8D61-584A-CAF3-9DD7-2E959D115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4" y="2215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6" name="Oval 383">
                  <a:extLst>
                    <a:ext uri="{FF2B5EF4-FFF2-40B4-BE49-F238E27FC236}">
                      <a16:creationId xmlns:a16="http://schemas.microsoft.com/office/drawing/2014/main" id="{D50A4B5C-566E-CF2F-46E1-424466A53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1" y="2231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7" name="Oval 384">
                  <a:extLst>
                    <a:ext uri="{FF2B5EF4-FFF2-40B4-BE49-F238E27FC236}">
                      <a16:creationId xmlns:a16="http://schemas.microsoft.com/office/drawing/2014/main" id="{BD699C0A-5EA1-D61F-9978-FC4DE8BB9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0" y="2226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8" name="Oval 385">
                  <a:extLst>
                    <a:ext uri="{FF2B5EF4-FFF2-40B4-BE49-F238E27FC236}">
                      <a16:creationId xmlns:a16="http://schemas.microsoft.com/office/drawing/2014/main" id="{19D087A4-0647-00C8-876A-EEB0BDA60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2105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9" name="Oval 386">
                  <a:extLst>
                    <a:ext uri="{FF2B5EF4-FFF2-40B4-BE49-F238E27FC236}">
                      <a16:creationId xmlns:a16="http://schemas.microsoft.com/office/drawing/2014/main" id="{8D23B5FA-4287-74EA-DA29-4F1A2CAB3D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198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0" name="Oval 387">
                  <a:extLst>
                    <a:ext uri="{FF2B5EF4-FFF2-40B4-BE49-F238E27FC236}">
                      <a16:creationId xmlns:a16="http://schemas.microsoft.com/office/drawing/2014/main" id="{CCF4AE06-E466-03A4-DB57-2063B6140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4" y="2390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1" name="Oval 388">
                  <a:extLst>
                    <a:ext uri="{FF2B5EF4-FFF2-40B4-BE49-F238E27FC236}">
                      <a16:creationId xmlns:a16="http://schemas.microsoft.com/office/drawing/2014/main" id="{F937BADA-B3C1-E5CB-14DE-FB71D4214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319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2" name="Oval 389">
                  <a:extLst>
                    <a:ext uri="{FF2B5EF4-FFF2-40B4-BE49-F238E27FC236}">
                      <a16:creationId xmlns:a16="http://schemas.microsoft.com/office/drawing/2014/main" id="{F4807C1E-5757-9BD8-2F98-A33B3C139A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1902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3" name="Oval 390">
                  <a:extLst>
                    <a:ext uri="{FF2B5EF4-FFF2-40B4-BE49-F238E27FC236}">
                      <a16:creationId xmlns:a16="http://schemas.microsoft.com/office/drawing/2014/main" id="{5F2FF4C9-4E4B-6005-046F-3F84E36562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363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4" name="Oval 391">
                  <a:extLst>
                    <a:ext uri="{FF2B5EF4-FFF2-40B4-BE49-F238E27FC236}">
                      <a16:creationId xmlns:a16="http://schemas.microsoft.com/office/drawing/2014/main" id="{61A6EEF5-C8A5-276C-32A3-B214D08B4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2" y="1858"/>
                  <a:ext cx="32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5" name="Oval 392">
                  <a:extLst>
                    <a:ext uri="{FF2B5EF4-FFF2-40B4-BE49-F238E27FC236}">
                      <a16:creationId xmlns:a16="http://schemas.microsoft.com/office/drawing/2014/main" id="{A95E02E7-007D-0EB5-8086-50F66A586F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4" y="2341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6" name="Oval 393">
                  <a:extLst>
                    <a:ext uri="{FF2B5EF4-FFF2-40B4-BE49-F238E27FC236}">
                      <a16:creationId xmlns:a16="http://schemas.microsoft.com/office/drawing/2014/main" id="{D6CC56EB-1579-1EAE-132A-329BB3401C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1776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7" name="Oval 394">
                  <a:extLst>
                    <a:ext uri="{FF2B5EF4-FFF2-40B4-BE49-F238E27FC236}">
                      <a16:creationId xmlns:a16="http://schemas.microsoft.com/office/drawing/2014/main" id="{65B94540-E2F0-72E5-2B1C-9124A71E5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078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8" name="Oval 395">
                  <a:extLst>
                    <a:ext uri="{FF2B5EF4-FFF2-40B4-BE49-F238E27FC236}">
                      <a16:creationId xmlns:a16="http://schemas.microsoft.com/office/drawing/2014/main" id="{137CCEE3-3D0E-C3B4-ADFF-AEEBA393D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" y="1946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9" name="Oval 396">
                  <a:extLst>
                    <a:ext uri="{FF2B5EF4-FFF2-40B4-BE49-F238E27FC236}">
                      <a16:creationId xmlns:a16="http://schemas.microsoft.com/office/drawing/2014/main" id="{E10AF49D-7BC5-047E-D993-886083D5C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193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0" name="Oval 397">
                  <a:extLst>
                    <a:ext uri="{FF2B5EF4-FFF2-40B4-BE49-F238E27FC236}">
                      <a16:creationId xmlns:a16="http://schemas.microsoft.com/office/drawing/2014/main" id="{F62B667E-5187-4BE4-12C1-9B52A99BB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6" y="2105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1" name="Oval 398">
                  <a:extLst>
                    <a:ext uri="{FF2B5EF4-FFF2-40B4-BE49-F238E27FC236}">
                      <a16:creationId xmlns:a16="http://schemas.microsoft.com/office/drawing/2014/main" id="{329EA424-2649-DECF-99F5-80DF11154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330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2" name="Oval 399">
                  <a:extLst>
                    <a:ext uri="{FF2B5EF4-FFF2-40B4-BE49-F238E27FC236}">
                      <a16:creationId xmlns:a16="http://schemas.microsoft.com/office/drawing/2014/main" id="{6C5A1EED-6819-49E3-87C9-D65A7F321D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368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3" name="Oval 400">
                  <a:extLst>
                    <a:ext uri="{FF2B5EF4-FFF2-40B4-BE49-F238E27FC236}">
                      <a16:creationId xmlns:a16="http://schemas.microsoft.com/office/drawing/2014/main" id="{2E606D94-4FD5-B869-3FBF-13A44D262D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1656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4" name="Oval 401">
                  <a:extLst>
                    <a:ext uri="{FF2B5EF4-FFF2-40B4-BE49-F238E27FC236}">
                      <a16:creationId xmlns:a16="http://schemas.microsoft.com/office/drawing/2014/main" id="{C41BEABE-2C10-6335-3F1F-364165EA1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270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5" name="Oval 402">
                  <a:extLst>
                    <a:ext uri="{FF2B5EF4-FFF2-40B4-BE49-F238E27FC236}">
                      <a16:creationId xmlns:a16="http://schemas.microsoft.com/office/drawing/2014/main" id="{FF30FE75-DB67-04F1-85D8-EC665459F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1541"/>
                  <a:ext cx="27" cy="32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6" name="Oval 403">
                  <a:extLst>
                    <a:ext uri="{FF2B5EF4-FFF2-40B4-BE49-F238E27FC236}">
                      <a16:creationId xmlns:a16="http://schemas.microsoft.com/office/drawing/2014/main" id="{A5646537-46F4-0031-037B-5DB0548BC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1321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7" name="Oval 404">
                  <a:extLst>
                    <a:ext uri="{FF2B5EF4-FFF2-40B4-BE49-F238E27FC236}">
                      <a16:creationId xmlns:a16="http://schemas.microsoft.com/office/drawing/2014/main" id="{4F6F79EF-5CCE-C94F-B379-08520E8C4C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2034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8" name="Oval 405">
                  <a:extLst>
                    <a:ext uri="{FF2B5EF4-FFF2-40B4-BE49-F238E27FC236}">
                      <a16:creationId xmlns:a16="http://schemas.microsoft.com/office/drawing/2014/main" id="{E34D2FEE-B795-430E-AC4D-57512276D5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5" y="2061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8" name="Group 607">
                <a:extLst>
                  <a:ext uri="{FF2B5EF4-FFF2-40B4-BE49-F238E27FC236}">
                    <a16:creationId xmlns:a16="http://schemas.microsoft.com/office/drawing/2014/main" id="{5249D008-CF3F-F201-F474-345896D1A7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8" y="806"/>
                <a:ext cx="2647" cy="2231"/>
                <a:chOff x="1748" y="806"/>
                <a:chExt cx="2647" cy="2231"/>
              </a:xfrm>
            </p:grpSpPr>
            <p:sp>
              <p:nvSpPr>
                <p:cNvPr id="1049" name="Oval 407">
                  <a:extLst>
                    <a:ext uri="{FF2B5EF4-FFF2-40B4-BE49-F238E27FC236}">
                      <a16:creationId xmlns:a16="http://schemas.microsoft.com/office/drawing/2014/main" id="{4A1EE342-F774-6B93-CB98-797C7C1EF5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2" y="1831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0" name="Oval 408">
                  <a:extLst>
                    <a:ext uri="{FF2B5EF4-FFF2-40B4-BE49-F238E27FC236}">
                      <a16:creationId xmlns:a16="http://schemas.microsoft.com/office/drawing/2014/main" id="{62210F16-604C-0878-C392-BA3C7169D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198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1" name="Oval 409">
                  <a:extLst>
                    <a:ext uri="{FF2B5EF4-FFF2-40B4-BE49-F238E27FC236}">
                      <a16:creationId xmlns:a16="http://schemas.microsoft.com/office/drawing/2014/main" id="{F60BFEE0-F7E8-1389-67CA-77111B98C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089"/>
                  <a:ext cx="28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2" name="Oval 410">
                  <a:extLst>
                    <a:ext uri="{FF2B5EF4-FFF2-40B4-BE49-F238E27FC236}">
                      <a16:creationId xmlns:a16="http://schemas.microsoft.com/office/drawing/2014/main" id="{7C926CFE-1DBB-5E3A-9FB2-8740E7C7D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105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3" name="Oval 411">
                  <a:extLst>
                    <a:ext uri="{FF2B5EF4-FFF2-40B4-BE49-F238E27FC236}">
                      <a16:creationId xmlns:a16="http://schemas.microsoft.com/office/drawing/2014/main" id="{C716C7BC-C5CF-1DC1-D9A4-F22316FC9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1946"/>
                  <a:ext cx="28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4" name="Oval 412">
                  <a:extLst>
                    <a:ext uri="{FF2B5EF4-FFF2-40B4-BE49-F238E27FC236}">
                      <a16:creationId xmlns:a16="http://schemas.microsoft.com/office/drawing/2014/main" id="{3627B73F-57E3-15A2-1A37-041994F11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149"/>
                  <a:ext cx="27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5" name="Oval 413">
                  <a:extLst>
                    <a:ext uri="{FF2B5EF4-FFF2-40B4-BE49-F238E27FC236}">
                      <a16:creationId xmlns:a16="http://schemas.microsoft.com/office/drawing/2014/main" id="{234DAF92-9AC9-059D-3524-290F48440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176"/>
                  <a:ext cx="33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6" name="Oval 414">
                  <a:extLst>
                    <a:ext uri="{FF2B5EF4-FFF2-40B4-BE49-F238E27FC236}">
                      <a16:creationId xmlns:a16="http://schemas.microsoft.com/office/drawing/2014/main" id="{DC5BDDEC-C8C6-7CB8-1A8C-CA66CFF11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149"/>
                  <a:ext cx="33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7" name="Oval 415">
                  <a:extLst>
                    <a:ext uri="{FF2B5EF4-FFF2-40B4-BE49-F238E27FC236}">
                      <a16:creationId xmlns:a16="http://schemas.microsoft.com/office/drawing/2014/main" id="{A339F9FA-4BE4-814F-7618-56E2CB079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275"/>
                  <a:ext cx="33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8" name="Oval 416">
                  <a:extLst>
                    <a:ext uri="{FF2B5EF4-FFF2-40B4-BE49-F238E27FC236}">
                      <a16:creationId xmlns:a16="http://schemas.microsoft.com/office/drawing/2014/main" id="{FB2A8637-0169-D775-C640-1D52C3648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330"/>
                  <a:ext cx="27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9" name="Oval 417">
                  <a:extLst>
                    <a:ext uri="{FF2B5EF4-FFF2-40B4-BE49-F238E27FC236}">
                      <a16:creationId xmlns:a16="http://schemas.microsoft.com/office/drawing/2014/main" id="{2219B94B-B5F2-9CC1-E09A-38CE7FE42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155"/>
                  <a:ext cx="32" cy="27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0" name="Oval 418">
                  <a:extLst>
                    <a:ext uri="{FF2B5EF4-FFF2-40B4-BE49-F238E27FC236}">
                      <a16:creationId xmlns:a16="http://schemas.microsoft.com/office/drawing/2014/main" id="{F4D27044-3523-0520-08EE-538F267EA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3" y="2220"/>
                  <a:ext cx="27" cy="28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1" name="Oval 419">
                  <a:extLst>
                    <a:ext uri="{FF2B5EF4-FFF2-40B4-BE49-F238E27FC236}">
                      <a16:creationId xmlns:a16="http://schemas.microsoft.com/office/drawing/2014/main" id="{6D98E3B9-D372-264C-BDD2-365ECABD5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237"/>
                  <a:ext cx="28" cy="33"/>
                </a:xfrm>
                <a:prstGeom prst="ellipse">
                  <a:avLst/>
                </a:prstGeom>
                <a:solidFill>
                  <a:srgbClr val="00FF00"/>
                </a:solidFill>
                <a:ln w="0">
                  <a:solidFill>
                    <a:srgbClr val="00F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2" name="Oval 420">
                  <a:extLst>
                    <a:ext uri="{FF2B5EF4-FFF2-40B4-BE49-F238E27FC236}">
                      <a16:creationId xmlns:a16="http://schemas.microsoft.com/office/drawing/2014/main" id="{DAABA72D-7F63-3FF1-D3B6-C4EB3D1EE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330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3" name="Oval 421">
                  <a:extLst>
                    <a:ext uri="{FF2B5EF4-FFF2-40B4-BE49-F238E27FC236}">
                      <a16:creationId xmlns:a16="http://schemas.microsoft.com/office/drawing/2014/main" id="{7DB26FFC-4020-340E-9DD1-B195E8945C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127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4" name="Oval 422">
                  <a:extLst>
                    <a:ext uri="{FF2B5EF4-FFF2-40B4-BE49-F238E27FC236}">
                      <a16:creationId xmlns:a16="http://schemas.microsoft.com/office/drawing/2014/main" id="{190D605E-019C-6FDE-D2D9-47F5C28C0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1913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5" name="Oval 423">
                  <a:extLst>
                    <a:ext uri="{FF2B5EF4-FFF2-40B4-BE49-F238E27FC236}">
                      <a16:creationId xmlns:a16="http://schemas.microsoft.com/office/drawing/2014/main" id="{9AC6FDD1-8B03-1695-F018-125ECED66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100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6" name="Oval 424">
                  <a:extLst>
                    <a:ext uri="{FF2B5EF4-FFF2-40B4-BE49-F238E27FC236}">
                      <a16:creationId xmlns:a16="http://schemas.microsoft.com/office/drawing/2014/main" id="{10B2E998-7D17-5709-043B-02AF18740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385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7" name="Oval 425">
                  <a:extLst>
                    <a:ext uri="{FF2B5EF4-FFF2-40B4-BE49-F238E27FC236}">
                      <a16:creationId xmlns:a16="http://schemas.microsoft.com/office/drawing/2014/main" id="{65B6D60E-463B-EB50-F4D7-E838BAE428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204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8" name="Oval 426">
                  <a:extLst>
                    <a:ext uri="{FF2B5EF4-FFF2-40B4-BE49-F238E27FC236}">
                      <a16:creationId xmlns:a16="http://schemas.microsoft.com/office/drawing/2014/main" id="{7E4BF616-E14B-FE3E-C73B-4DBA48E92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1776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9" name="Oval 427">
                  <a:extLst>
                    <a:ext uri="{FF2B5EF4-FFF2-40B4-BE49-F238E27FC236}">
                      <a16:creationId xmlns:a16="http://schemas.microsoft.com/office/drawing/2014/main" id="{74A6CA60-7990-2CBA-9605-F5DB79875C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253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0" name="Oval 428">
                  <a:extLst>
                    <a:ext uri="{FF2B5EF4-FFF2-40B4-BE49-F238E27FC236}">
                      <a16:creationId xmlns:a16="http://schemas.microsoft.com/office/drawing/2014/main" id="{9EDCAB38-1809-F1A4-F7CC-0627D16C3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368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1" name="Oval 429">
                  <a:extLst>
                    <a:ext uri="{FF2B5EF4-FFF2-40B4-BE49-F238E27FC236}">
                      <a16:creationId xmlns:a16="http://schemas.microsoft.com/office/drawing/2014/main" id="{90217798-C7D5-7E53-0F8A-002C37BFA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2270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2" name="Oval 430">
                  <a:extLst>
                    <a:ext uri="{FF2B5EF4-FFF2-40B4-BE49-F238E27FC236}">
                      <a16:creationId xmlns:a16="http://schemas.microsoft.com/office/drawing/2014/main" id="{7528B9BE-9C17-8D0E-7071-4FD4844B1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1661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3" name="Oval 431">
                  <a:extLst>
                    <a:ext uri="{FF2B5EF4-FFF2-40B4-BE49-F238E27FC236}">
                      <a16:creationId xmlns:a16="http://schemas.microsoft.com/office/drawing/2014/main" id="{976B8C40-6890-39D5-1BF1-78E0B46F3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1930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4" name="Oval 432">
                  <a:extLst>
                    <a:ext uri="{FF2B5EF4-FFF2-40B4-BE49-F238E27FC236}">
                      <a16:creationId xmlns:a16="http://schemas.microsoft.com/office/drawing/2014/main" id="{E52265BF-173A-1ED7-7A77-6284CFD230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297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5" name="Oval 433">
                  <a:extLst>
                    <a:ext uri="{FF2B5EF4-FFF2-40B4-BE49-F238E27FC236}">
                      <a16:creationId xmlns:a16="http://schemas.microsoft.com/office/drawing/2014/main" id="{3E6B458F-8716-8ED0-A041-49A27B7999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231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6" name="Oval 434">
                  <a:extLst>
                    <a:ext uri="{FF2B5EF4-FFF2-40B4-BE49-F238E27FC236}">
                      <a16:creationId xmlns:a16="http://schemas.microsoft.com/office/drawing/2014/main" id="{B6E45A15-7FD7-48C2-0D76-D3A6B302E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270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7" name="Oval 435">
                  <a:extLst>
                    <a:ext uri="{FF2B5EF4-FFF2-40B4-BE49-F238E27FC236}">
                      <a16:creationId xmlns:a16="http://schemas.microsoft.com/office/drawing/2014/main" id="{3B8222D0-EA94-2FE1-1F94-2868730C4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149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8" name="Oval 436">
                  <a:extLst>
                    <a:ext uri="{FF2B5EF4-FFF2-40B4-BE49-F238E27FC236}">
                      <a16:creationId xmlns:a16="http://schemas.microsoft.com/office/drawing/2014/main" id="{4CE672EC-C70D-9A6A-6694-6E4533270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144"/>
                  <a:ext cx="33" cy="32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9" name="Oval 437">
                  <a:extLst>
                    <a:ext uri="{FF2B5EF4-FFF2-40B4-BE49-F238E27FC236}">
                      <a16:creationId xmlns:a16="http://schemas.microsoft.com/office/drawing/2014/main" id="{E24F6D09-43BA-C694-D607-9242921B0E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006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0" name="Oval 438">
                  <a:extLst>
                    <a:ext uri="{FF2B5EF4-FFF2-40B4-BE49-F238E27FC236}">
                      <a16:creationId xmlns:a16="http://schemas.microsoft.com/office/drawing/2014/main" id="{790A5C2F-21E1-8252-F2A3-82C18214E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1584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1" name="Oval 439">
                  <a:extLst>
                    <a:ext uri="{FF2B5EF4-FFF2-40B4-BE49-F238E27FC236}">
                      <a16:creationId xmlns:a16="http://schemas.microsoft.com/office/drawing/2014/main" id="{370FA723-70AC-4B3F-8093-D5AE63373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116"/>
                  <a:ext cx="32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2" name="Oval 440">
                  <a:extLst>
                    <a:ext uri="{FF2B5EF4-FFF2-40B4-BE49-F238E27FC236}">
                      <a16:creationId xmlns:a16="http://schemas.microsoft.com/office/drawing/2014/main" id="{D669C593-7727-E6E6-DF12-65A015190B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1875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3" name="Oval 441">
                  <a:extLst>
                    <a:ext uri="{FF2B5EF4-FFF2-40B4-BE49-F238E27FC236}">
                      <a16:creationId xmlns:a16="http://schemas.microsoft.com/office/drawing/2014/main" id="{DF046535-1B0F-346F-FBC4-7898992510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116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4" name="Oval 442">
                  <a:extLst>
                    <a:ext uri="{FF2B5EF4-FFF2-40B4-BE49-F238E27FC236}">
                      <a16:creationId xmlns:a16="http://schemas.microsoft.com/office/drawing/2014/main" id="{FF4DAA35-624C-FE1F-370F-5CEAA4081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335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5" name="Oval 443">
                  <a:extLst>
                    <a:ext uri="{FF2B5EF4-FFF2-40B4-BE49-F238E27FC236}">
                      <a16:creationId xmlns:a16="http://schemas.microsoft.com/office/drawing/2014/main" id="{4D4BFCFA-1336-5339-0E12-AA7C032C6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1952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6" name="Oval 444">
                  <a:extLst>
                    <a:ext uri="{FF2B5EF4-FFF2-40B4-BE49-F238E27FC236}">
                      <a16:creationId xmlns:a16="http://schemas.microsoft.com/office/drawing/2014/main" id="{01C62343-CE53-1A5A-FD5F-5C790C1809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1908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7" name="Oval 445">
                  <a:extLst>
                    <a:ext uri="{FF2B5EF4-FFF2-40B4-BE49-F238E27FC236}">
                      <a16:creationId xmlns:a16="http://schemas.microsoft.com/office/drawing/2014/main" id="{A04B63A6-F1F2-F493-4FFB-84E440D2ED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1946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8" name="Oval 446">
                  <a:extLst>
                    <a:ext uri="{FF2B5EF4-FFF2-40B4-BE49-F238E27FC236}">
                      <a16:creationId xmlns:a16="http://schemas.microsoft.com/office/drawing/2014/main" id="{57E1C342-5D40-E1A1-5F0D-56884755EA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1798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9" name="Oval 447">
                  <a:extLst>
                    <a:ext uri="{FF2B5EF4-FFF2-40B4-BE49-F238E27FC236}">
                      <a16:creationId xmlns:a16="http://schemas.microsoft.com/office/drawing/2014/main" id="{5839D0EF-39FC-7436-C262-D63ACCB9E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061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0" name="Oval 448">
                  <a:extLst>
                    <a:ext uri="{FF2B5EF4-FFF2-40B4-BE49-F238E27FC236}">
                      <a16:creationId xmlns:a16="http://schemas.microsoft.com/office/drawing/2014/main" id="{13922625-6094-D8A1-2850-56FCA2265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264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1" name="Oval 449">
                  <a:extLst>
                    <a:ext uri="{FF2B5EF4-FFF2-40B4-BE49-F238E27FC236}">
                      <a16:creationId xmlns:a16="http://schemas.microsoft.com/office/drawing/2014/main" id="{2DB1215D-2DA8-2D9D-2857-BAE2D70CE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357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2" name="Oval 450">
                  <a:extLst>
                    <a:ext uri="{FF2B5EF4-FFF2-40B4-BE49-F238E27FC236}">
                      <a16:creationId xmlns:a16="http://schemas.microsoft.com/office/drawing/2014/main" id="{CE4E8F3B-7054-EE55-CE7D-790AB3D0F8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9" y="2248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3" name="Oval 451">
                  <a:extLst>
                    <a:ext uri="{FF2B5EF4-FFF2-40B4-BE49-F238E27FC236}">
                      <a16:creationId xmlns:a16="http://schemas.microsoft.com/office/drawing/2014/main" id="{47C3B959-9A8E-0F57-B63F-00A32B825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160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4" name="Oval 452">
                  <a:extLst>
                    <a:ext uri="{FF2B5EF4-FFF2-40B4-BE49-F238E27FC236}">
                      <a16:creationId xmlns:a16="http://schemas.microsoft.com/office/drawing/2014/main" id="{0BF50BB1-1D88-C676-2343-95D9D2A48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1519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5" name="Oval 453">
                  <a:extLst>
                    <a:ext uri="{FF2B5EF4-FFF2-40B4-BE49-F238E27FC236}">
                      <a16:creationId xmlns:a16="http://schemas.microsoft.com/office/drawing/2014/main" id="{97867B10-9276-5A86-4E13-FC52FB9BE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089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6" name="Oval 454">
                  <a:extLst>
                    <a:ext uri="{FF2B5EF4-FFF2-40B4-BE49-F238E27FC236}">
                      <a16:creationId xmlns:a16="http://schemas.microsoft.com/office/drawing/2014/main" id="{25A38677-D47E-6597-FBF4-6C1ED4D77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204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7" name="Oval 455">
                  <a:extLst>
                    <a:ext uri="{FF2B5EF4-FFF2-40B4-BE49-F238E27FC236}">
                      <a16:creationId xmlns:a16="http://schemas.microsoft.com/office/drawing/2014/main" id="{45ABC4AD-F1EA-8C84-6322-B124DC7EB7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330"/>
                  <a:ext cx="32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8" name="Oval 456">
                  <a:extLst>
                    <a:ext uri="{FF2B5EF4-FFF2-40B4-BE49-F238E27FC236}">
                      <a16:creationId xmlns:a16="http://schemas.microsoft.com/office/drawing/2014/main" id="{D7785044-87CE-CE0A-C339-29F3424CB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1875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9" name="Oval 457">
                  <a:extLst>
                    <a:ext uri="{FF2B5EF4-FFF2-40B4-BE49-F238E27FC236}">
                      <a16:creationId xmlns:a16="http://schemas.microsoft.com/office/drawing/2014/main" id="{8FC30E14-ED4E-A820-8145-A3B8F61F0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034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0" name="Oval 458">
                  <a:extLst>
                    <a:ext uri="{FF2B5EF4-FFF2-40B4-BE49-F238E27FC236}">
                      <a16:creationId xmlns:a16="http://schemas.microsoft.com/office/drawing/2014/main" id="{49FE209C-552E-094F-3F48-DCFC347AB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226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1" name="Oval 459">
                  <a:extLst>
                    <a:ext uri="{FF2B5EF4-FFF2-40B4-BE49-F238E27FC236}">
                      <a16:creationId xmlns:a16="http://schemas.microsoft.com/office/drawing/2014/main" id="{DD620B94-9050-F3DF-529F-86B811AC2A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352"/>
                  <a:ext cx="32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2" name="Oval 460">
                  <a:extLst>
                    <a:ext uri="{FF2B5EF4-FFF2-40B4-BE49-F238E27FC236}">
                      <a16:creationId xmlns:a16="http://schemas.microsoft.com/office/drawing/2014/main" id="{BA8FE36A-0A87-15A5-D6D5-FA1B0DA97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1919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3" name="Oval 461">
                  <a:extLst>
                    <a:ext uri="{FF2B5EF4-FFF2-40B4-BE49-F238E27FC236}">
                      <a16:creationId xmlns:a16="http://schemas.microsoft.com/office/drawing/2014/main" id="{E888E9E1-BB02-B851-1655-6EF23055D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275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4" name="Oval 462">
                  <a:extLst>
                    <a:ext uri="{FF2B5EF4-FFF2-40B4-BE49-F238E27FC236}">
                      <a16:creationId xmlns:a16="http://schemas.microsoft.com/office/drawing/2014/main" id="{AE3EA1DE-59DD-B48E-EBCE-A92F1677A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363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5" name="Oval 463">
                  <a:extLst>
                    <a:ext uri="{FF2B5EF4-FFF2-40B4-BE49-F238E27FC236}">
                      <a16:creationId xmlns:a16="http://schemas.microsoft.com/office/drawing/2014/main" id="{F6297E69-029D-9BA7-73B5-A5A2BB85B7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248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6" name="Oval 464">
                  <a:extLst>
                    <a:ext uri="{FF2B5EF4-FFF2-40B4-BE49-F238E27FC236}">
                      <a16:creationId xmlns:a16="http://schemas.microsoft.com/office/drawing/2014/main" id="{BBAA9604-A321-1144-B9FC-21F2521CA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078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7" name="Oval 465">
                  <a:extLst>
                    <a:ext uri="{FF2B5EF4-FFF2-40B4-BE49-F238E27FC236}">
                      <a16:creationId xmlns:a16="http://schemas.microsoft.com/office/drawing/2014/main" id="{01265AB2-BA21-DEB4-09BF-9511392A4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1014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8" name="Oval 466">
                  <a:extLst>
                    <a:ext uri="{FF2B5EF4-FFF2-40B4-BE49-F238E27FC236}">
                      <a16:creationId xmlns:a16="http://schemas.microsoft.com/office/drawing/2014/main" id="{4A3706EA-CD98-9125-6590-F9DFC2324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806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9" name="Oval 467">
                  <a:extLst>
                    <a:ext uri="{FF2B5EF4-FFF2-40B4-BE49-F238E27FC236}">
                      <a16:creationId xmlns:a16="http://schemas.microsoft.com/office/drawing/2014/main" id="{0D56DDD2-86B7-7388-856F-5F94211C6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237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0" name="Oval 468">
                  <a:extLst>
                    <a:ext uri="{FF2B5EF4-FFF2-40B4-BE49-F238E27FC236}">
                      <a16:creationId xmlns:a16="http://schemas.microsoft.com/office/drawing/2014/main" id="{009B3BF3-7323-FA50-3BD7-35274B85F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379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1" name="Oval 469">
                  <a:extLst>
                    <a:ext uri="{FF2B5EF4-FFF2-40B4-BE49-F238E27FC236}">
                      <a16:creationId xmlns:a16="http://schemas.microsoft.com/office/drawing/2014/main" id="{62CE955A-1D66-C349-5E3A-97FE69A70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352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2" name="Oval 470">
                  <a:extLst>
                    <a:ext uri="{FF2B5EF4-FFF2-40B4-BE49-F238E27FC236}">
                      <a16:creationId xmlns:a16="http://schemas.microsoft.com/office/drawing/2014/main" id="{6F6F629F-38CD-CEEF-A773-3D7F68DEF0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182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3" name="Oval 471">
                  <a:extLst>
                    <a:ext uri="{FF2B5EF4-FFF2-40B4-BE49-F238E27FC236}">
                      <a16:creationId xmlns:a16="http://schemas.microsoft.com/office/drawing/2014/main" id="{26A780BB-DC0F-4CE4-C254-7F47594D5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089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4" name="Oval 472">
                  <a:extLst>
                    <a:ext uri="{FF2B5EF4-FFF2-40B4-BE49-F238E27FC236}">
                      <a16:creationId xmlns:a16="http://schemas.microsoft.com/office/drawing/2014/main" id="{6662090D-8C2C-FF85-A33D-3FD141F41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253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5" name="Oval 473">
                  <a:extLst>
                    <a:ext uri="{FF2B5EF4-FFF2-40B4-BE49-F238E27FC236}">
                      <a16:creationId xmlns:a16="http://schemas.microsoft.com/office/drawing/2014/main" id="{CDF62667-A248-6285-EA9B-2E28059A1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1562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6" name="Oval 474">
                  <a:extLst>
                    <a:ext uri="{FF2B5EF4-FFF2-40B4-BE49-F238E27FC236}">
                      <a16:creationId xmlns:a16="http://schemas.microsoft.com/office/drawing/2014/main" id="{06607277-2DD2-0098-F11F-F15CB3D21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149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7" name="Oval 475">
                  <a:extLst>
                    <a:ext uri="{FF2B5EF4-FFF2-40B4-BE49-F238E27FC236}">
                      <a16:creationId xmlns:a16="http://schemas.microsoft.com/office/drawing/2014/main" id="{952C089D-80C6-1520-22F5-3E6DAFF2B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160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8" name="Oval 476">
                  <a:extLst>
                    <a:ext uri="{FF2B5EF4-FFF2-40B4-BE49-F238E27FC236}">
                      <a16:creationId xmlns:a16="http://schemas.microsoft.com/office/drawing/2014/main" id="{219D3C61-0B42-BF5C-01D8-32CB51784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259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9" name="Oval 477">
                  <a:extLst>
                    <a:ext uri="{FF2B5EF4-FFF2-40B4-BE49-F238E27FC236}">
                      <a16:creationId xmlns:a16="http://schemas.microsoft.com/office/drawing/2014/main" id="{09B96D63-927E-F46F-177B-32A624672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330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0" name="Oval 478">
                  <a:extLst>
                    <a:ext uri="{FF2B5EF4-FFF2-40B4-BE49-F238E27FC236}">
                      <a16:creationId xmlns:a16="http://schemas.microsoft.com/office/drawing/2014/main" id="{71295516-4AD0-14A0-F56B-D7D0D69B5D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303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1" name="Oval 479">
                  <a:extLst>
                    <a:ext uri="{FF2B5EF4-FFF2-40B4-BE49-F238E27FC236}">
                      <a16:creationId xmlns:a16="http://schemas.microsoft.com/office/drawing/2014/main" id="{25387D48-F6E4-C0B3-1B0A-94D808435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083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2" name="Oval 480">
                  <a:extLst>
                    <a:ext uri="{FF2B5EF4-FFF2-40B4-BE49-F238E27FC236}">
                      <a16:creationId xmlns:a16="http://schemas.microsoft.com/office/drawing/2014/main" id="{2214144C-261D-5472-6479-DA35437C3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1689"/>
                  <a:ext cx="28" cy="32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3" name="Oval 481">
                  <a:extLst>
                    <a:ext uri="{FF2B5EF4-FFF2-40B4-BE49-F238E27FC236}">
                      <a16:creationId xmlns:a16="http://schemas.microsoft.com/office/drawing/2014/main" id="{ED7830CB-D24D-CF49-71DC-6B5E1D0AC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242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4" name="Oval 482">
                  <a:extLst>
                    <a:ext uri="{FF2B5EF4-FFF2-40B4-BE49-F238E27FC236}">
                      <a16:creationId xmlns:a16="http://schemas.microsoft.com/office/drawing/2014/main" id="{F4D71815-5255-BDE6-6073-2AD75A8590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231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5" name="Oval 483">
                  <a:extLst>
                    <a:ext uri="{FF2B5EF4-FFF2-40B4-BE49-F238E27FC236}">
                      <a16:creationId xmlns:a16="http://schemas.microsoft.com/office/drawing/2014/main" id="{3B46BD97-753A-B8D2-FC7B-D3DEC60F0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1853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6" name="Oval 484">
                  <a:extLst>
                    <a:ext uri="{FF2B5EF4-FFF2-40B4-BE49-F238E27FC236}">
                      <a16:creationId xmlns:a16="http://schemas.microsoft.com/office/drawing/2014/main" id="{87F15A54-2687-36F2-E505-713BA5B0A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330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7" name="Oval 485">
                  <a:extLst>
                    <a:ext uri="{FF2B5EF4-FFF2-40B4-BE49-F238E27FC236}">
                      <a16:creationId xmlns:a16="http://schemas.microsoft.com/office/drawing/2014/main" id="{A9B17A4F-B096-7FFF-9A7F-A841AD5DF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346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8" name="Oval 486">
                  <a:extLst>
                    <a:ext uri="{FF2B5EF4-FFF2-40B4-BE49-F238E27FC236}">
                      <a16:creationId xmlns:a16="http://schemas.microsoft.com/office/drawing/2014/main" id="{69F55D3B-9C72-A70E-1B2C-3324A0DCC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056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9" name="Oval 487">
                  <a:extLst>
                    <a:ext uri="{FF2B5EF4-FFF2-40B4-BE49-F238E27FC236}">
                      <a16:creationId xmlns:a16="http://schemas.microsoft.com/office/drawing/2014/main" id="{DE45DB80-26BE-8CC4-4CD3-76C395D1B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1924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0" name="Oval 488">
                  <a:extLst>
                    <a:ext uri="{FF2B5EF4-FFF2-40B4-BE49-F238E27FC236}">
                      <a16:creationId xmlns:a16="http://schemas.microsoft.com/office/drawing/2014/main" id="{0A3616A1-8710-DB2B-BC94-C743F984F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204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1" name="Oval 489">
                  <a:extLst>
                    <a:ext uri="{FF2B5EF4-FFF2-40B4-BE49-F238E27FC236}">
                      <a16:creationId xmlns:a16="http://schemas.microsoft.com/office/drawing/2014/main" id="{016AAA4D-0000-6193-4DCE-F0CA82BA8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1935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2" name="Oval 490">
                  <a:extLst>
                    <a:ext uri="{FF2B5EF4-FFF2-40B4-BE49-F238E27FC236}">
                      <a16:creationId xmlns:a16="http://schemas.microsoft.com/office/drawing/2014/main" id="{98407484-8462-43B5-6F63-2827903A4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1930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3" name="Oval 491">
                  <a:extLst>
                    <a:ext uri="{FF2B5EF4-FFF2-40B4-BE49-F238E27FC236}">
                      <a16:creationId xmlns:a16="http://schemas.microsoft.com/office/drawing/2014/main" id="{87CF114E-7FEE-6D16-2A52-8747DB69C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160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4" name="Oval 492">
                  <a:extLst>
                    <a:ext uri="{FF2B5EF4-FFF2-40B4-BE49-F238E27FC236}">
                      <a16:creationId xmlns:a16="http://schemas.microsoft.com/office/drawing/2014/main" id="{827ACFBF-92A0-6712-70DB-A76B618C6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292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5" name="Oval 493">
                  <a:extLst>
                    <a:ext uri="{FF2B5EF4-FFF2-40B4-BE49-F238E27FC236}">
                      <a16:creationId xmlns:a16="http://schemas.microsoft.com/office/drawing/2014/main" id="{D5BF342C-83DE-5F33-8481-7FF4864F9E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242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6" name="Oval 494">
                  <a:extLst>
                    <a:ext uri="{FF2B5EF4-FFF2-40B4-BE49-F238E27FC236}">
                      <a16:creationId xmlns:a16="http://schemas.microsoft.com/office/drawing/2014/main" id="{360D0CE7-8817-A65A-B8D2-045A4CE73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390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7" name="Oval 495">
                  <a:extLst>
                    <a:ext uri="{FF2B5EF4-FFF2-40B4-BE49-F238E27FC236}">
                      <a16:creationId xmlns:a16="http://schemas.microsoft.com/office/drawing/2014/main" id="{9FE5BA60-93B3-8D8A-BE1E-E9A86D3B96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374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8" name="Oval 496">
                  <a:extLst>
                    <a:ext uri="{FF2B5EF4-FFF2-40B4-BE49-F238E27FC236}">
                      <a16:creationId xmlns:a16="http://schemas.microsoft.com/office/drawing/2014/main" id="{9E8FFDD0-9C5A-D502-4EA1-54D194BC61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1963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9" name="Oval 497">
                  <a:extLst>
                    <a:ext uri="{FF2B5EF4-FFF2-40B4-BE49-F238E27FC236}">
                      <a16:creationId xmlns:a16="http://schemas.microsoft.com/office/drawing/2014/main" id="{40E98FB6-A3B7-D307-5C25-D73D5FA30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314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0" name="Oval 498">
                  <a:extLst>
                    <a:ext uri="{FF2B5EF4-FFF2-40B4-BE49-F238E27FC236}">
                      <a16:creationId xmlns:a16="http://schemas.microsoft.com/office/drawing/2014/main" id="{5A3C586B-7D22-4D6F-AFF2-50459E8037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248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1" name="Oval 499">
                  <a:extLst>
                    <a:ext uri="{FF2B5EF4-FFF2-40B4-BE49-F238E27FC236}">
                      <a16:creationId xmlns:a16="http://schemas.microsoft.com/office/drawing/2014/main" id="{5B6DF5DA-0997-AA69-EE8E-E9FAF5237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160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2" name="Oval 500">
                  <a:extLst>
                    <a:ext uri="{FF2B5EF4-FFF2-40B4-BE49-F238E27FC236}">
                      <a16:creationId xmlns:a16="http://schemas.microsoft.com/office/drawing/2014/main" id="{70F7BB67-8C75-60E3-38CC-57B78CB313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160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3" name="Oval 501">
                  <a:extLst>
                    <a:ext uri="{FF2B5EF4-FFF2-40B4-BE49-F238E27FC236}">
                      <a16:creationId xmlns:a16="http://schemas.microsoft.com/office/drawing/2014/main" id="{BAECBD08-5F3C-7A36-6FD9-A2DFE6F3E1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335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4" name="Oval 502">
                  <a:extLst>
                    <a:ext uri="{FF2B5EF4-FFF2-40B4-BE49-F238E27FC236}">
                      <a16:creationId xmlns:a16="http://schemas.microsoft.com/office/drawing/2014/main" id="{F70DFFB9-3A90-B269-6A8C-002CBAF66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363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5" name="Oval 503">
                  <a:extLst>
                    <a:ext uri="{FF2B5EF4-FFF2-40B4-BE49-F238E27FC236}">
                      <a16:creationId xmlns:a16="http://schemas.microsoft.com/office/drawing/2014/main" id="{7F97D3AA-34AA-8E96-5763-174662F71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31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6" name="Oval 504">
                  <a:extLst>
                    <a:ext uri="{FF2B5EF4-FFF2-40B4-BE49-F238E27FC236}">
                      <a16:creationId xmlns:a16="http://schemas.microsoft.com/office/drawing/2014/main" id="{7CE2D4DE-2FD8-3D11-8942-3B827A0A9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270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7" name="Oval 505">
                  <a:extLst>
                    <a:ext uri="{FF2B5EF4-FFF2-40B4-BE49-F238E27FC236}">
                      <a16:creationId xmlns:a16="http://schemas.microsoft.com/office/drawing/2014/main" id="{4CA6A3E0-FE70-3166-2895-7FA57E986A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352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8" name="Oval 506">
                  <a:extLst>
                    <a:ext uri="{FF2B5EF4-FFF2-40B4-BE49-F238E27FC236}">
                      <a16:creationId xmlns:a16="http://schemas.microsoft.com/office/drawing/2014/main" id="{C29BC46D-7F8D-139F-889D-8E3D9287A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067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9" name="Oval 507">
                  <a:extLst>
                    <a:ext uri="{FF2B5EF4-FFF2-40B4-BE49-F238E27FC236}">
                      <a16:creationId xmlns:a16="http://schemas.microsoft.com/office/drawing/2014/main" id="{E1E9F1D8-2C5C-A905-D793-8656B60FB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363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0" name="Oval 508">
                  <a:extLst>
                    <a:ext uri="{FF2B5EF4-FFF2-40B4-BE49-F238E27FC236}">
                      <a16:creationId xmlns:a16="http://schemas.microsoft.com/office/drawing/2014/main" id="{D613F171-2A63-6FD1-96EB-7933B75A5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2116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1" name="Oval 509">
                  <a:extLst>
                    <a:ext uri="{FF2B5EF4-FFF2-40B4-BE49-F238E27FC236}">
                      <a16:creationId xmlns:a16="http://schemas.microsoft.com/office/drawing/2014/main" id="{C9EA74B5-AE01-7C3A-8E75-769E48159A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149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2" name="Oval 510">
                  <a:extLst>
                    <a:ext uri="{FF2B5EF4-FFF2-40B4-BE49-F238E27FC236}">
                      <a16:creationId xmlns:a16="http://schemas.microsoft.com/office/drawing/2014/main" id="{849F3CAD-9BB0-78AF-ED6B-CC81C8CDE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1957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3" name="Oval 511">
                  <a:extLst>
                    <a:ext uri="{FF2B5EF4-FFF2-40B4-BE49-F238E27FC236}">
                      <a16:creationId xmlns:a16="http://schemas.microsoft.com/office/drawing/2014/main" id="{EB9EFC33-2219-C39B-8698-424EC2943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089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4" name="Oval 512">
                  <a:extLst>
                    <a:ext uri="{FF2B5EF4-FFF2-40B4-BE49-F238E27FC236}">
                      <a16:creationId xmlns:a16="http://schemas.microsoft.com/office/drawing/2014/main" id="{AFEED375-49D5-7125-4599-568DD0FE1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1721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5" name="Oval 513">
                  <a:extLst>
                    <a:ext uri="{FF2B5EF4-FFF2-40B4-BE49-F238E27FC236}">
                      <a16:creationId xmlns:a16="http://schemas.microsoft.com/office/drawing/2014/main" id="{C3B74675-2E08-7CB9-B0A7-0129D24B5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1880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6" name="Oval 514">
                  <a:extLst>
                    <a:ext uri="{FF2B5EF4-FFF2-40B4-BE49-F238E27FC236}">
                      <a16:creationId xmlns:a16="http://schemas.microsoft.com/office/drawing/2014/main" id="{94D7B75D-65BA-27B9-D1ED-D65F0ACFCB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209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7" name="Oval 515">
                  <a:extLst>
                    <a:ext uri="{FF2B5EF4-FFF2-40B4-BE49-F238E27FC236}">
                      <a16:creationId xmlns:a16="http://schemas.microsoft.com/office/drawing/2014/main" id="{3BC425BF-CA77-1FB7-B5CD-4F64E476E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226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8" name="Oval 516">
                  <a:extLst>
                    <a:ext uri="{FF2B5EF4-FFF2-40B4-BE49-F238E27FC236}">
                      <a16:creationId xmlns:a16="http://schemas.microsoft.com/office/drawing/2014/main" id="{A93E7841-9548-F1A4-9094-80476E9F0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1935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9" name="Oval 517">
                  <a:extLst>
                    <a:ext uri="{FF2B5EF4-FFF2-40B4-BE49-F238E27FC236}">
                      <a16:creationId xmlns:a16="http://schemas.microsoft.com/office/drawing/2014/main" id="{754CBA55-C9CC-195B-2B64-B6C71FA73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385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0" name="Oval 518">
                  <a:extLst>
                    <a:ext uri="{FF2B5EF4-FFF2-40B4-BE49-F238E27FC236}">
                      <a16:creationId xmlns:a16="http://schemas.microsoft.com/office/drawing/2014/main" id="{2D2A4FDB-8B26-4096-2BB6-FAEA87E5F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017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1" name="Oval 519">
                  <a:extLst>
                    <a:ext uri="{FF2B5EF4-FFF2-40B4-BE49-F238E27FC236}">
                      <a16:creationId xmlns:a16="http://schemas.microsoft.com/office/drawing/2014/main" id="{A08BE3AD-CA12-DE64-1BD8-32D8797D5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368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2" name="Oval 520">
                  <a:extLst>
                    <a:ext uri="{FF2B5EF4-FFF2-40B4-BE49-F238E27FC236}">
                      <a16:creationId xmlns:a16="http://schemas.microsoft.com/office/drawing/2014/main" id="{CCCDD971-941C-BEA9-6D74-AEDE4E9CF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346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3" name="Oval 521">
                  <a:extLst>
                    <a:ext uri="{FF2B5EF4-FFF2-40B4-BE49-F238E27FC236}">
                      <a16:creationId xmlns:a16="http://schemas.microsoft.com/office/drawing/2014/main" id="{611F13A7-9C97-213C-3903-5B0D90D8C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034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4" name="Oval 522">
                  <a:extLst>
                    <a:ext uri="{FF2B5EF4-FFF2-40B4-BE49-F238E27FC236}">
                      <a16:creationId xmlns:a16="http://schemas.microsoft.com/office/drawing/2014/main" id="{2B45E5FB-4A78-BE34-EFB5-01F470503B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006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5" name="Oval 523">
                  <a:extLst>
                    <a:ext uri="{FF2B5EF4-FFF2-40B4-BE49-F238E27FC236}">
                      <a16:creationId xmlns:a16="http://schemas.microsoft.com/office/drawing/2014/main" id="{498C5FC2-8419-5788-7DDA-E0C5773C5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259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6" name="Oval 524">
                  <a:extLst>
                    <a:ext uri="{FF2B5EF4-FFF2-40B4-BE49-F238E27FC236}">
                      <a16:creationId xmlns:a16="http://schemas.microsoft.com/office/drawing/2014/main" id="{EA23651C-04CC-4CC4-755B-F4DCDD10D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198"/>
                  <a:ext cx="28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7" name="Oval 525">
                  <a:extLst>
                    <a:ext uri="{FF2B5EF4-FFF2-40B4-BE49-F238E27FC236}">
                      <a16:creationId xmlns:a16="http://schemas.microsoft.com/office/drawing/2014/main" id="{FDA4C4DE-7799-C9A2-3C52-1136C3FB4C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314"/>
                  <a:ext cx="27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8" name="Oval 526">
                  <a:extLst>
                    <a:ext uri="{FF2B5EF4-FFF2-40B4-BE49-F238E27FC236}">
                      <a16:creationId xmlns:a16="http://schemas.microsoft.com/office/drawing/2014/main" id="{54C2B079-9D36-0F0A-7D2A-16889D3615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034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9" name="Oval 527">
                  <a:extLst>
                    <a:ext uri="{FF2B5EF4-FFF2-40B4-BE49-F238E27FC236}">
                      <a16:creationId xmlns:a16="http://schemas.microsoft.com/office/drawing/2014/main" id="{5C89B80B-D840-3801-42F0-50FF6952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270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0" name="Oval 528">
                  <a:extLst>
                    <a:ext uri="{FF2B5EF4-FFF2-40B4-BE49-F238E27FC236}">
                      <a16:creationId xmlns:a16="http://schemas.microsoft.com/office/drawing/2014/main" id="{908B7BA5-EF76-5104-2F54-5603E0F89F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078"/>
                  <a:ext cx="27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1" name="Oval 529">
                  <a:extLst>
                    <a:ext uri="{FF2B5EF4-FFF2-40B4-BE49-F238E27FC236}">
                      <a16:creationId xmlns:a16="http://schemas.microsoft.com/office/drawing/2014/main" id="{A6341034-E9D0-EC5E-08A3-4197B1F13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396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2" name="Oval 530">
                  <a:extLst>
                    <a:ext uri="{FF2B5EF4-FFF2-40B4-BE49-F238E27FC236}">
                      <a16:creationId xmlns:a16="http://schemas.microsoft.com/office/drawing/2014/main" id="{EFB39AEA-766E-3210-4F79-C32B43446A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368"/>
                  <a:ext cx="28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3" name="Oval 531">
                  <a:extLst>
                    <a:ext uri="{FF2B5EF4-FFF2-40B4-BE49-F238E27FC236}">
                      <a16:creationId xmlns:a16="http://schemas.microsoft.com/office/drawing/2014/main" id="{545DC99D-845C-3BEC-38BC-7088A8194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390"/>
                  <a:ext cx="33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4" name="Oval 532">
                  <a:extLst>
                    <a:ext uri="{FF2B5EF4-FFF2-40B4-BE49-F238E27FC236}">
                      <a16:creationId xmlns:a16="http://schemas.microsoft.com/office/drawing/2014/main" id="{070497ED-EB5B-A2E6-7505-60D9EC6DF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1979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5" name="Oval 533">
                  <a:extLst>
                    <a:ext uri="{FF2B5EF4-FFF2-40B4-BE49-F238E27FC236}">
                      <a16:creationId xmlns:a16="http://schemas.microsoft.com/office/drawing/2014/main" id="{4EF8BC61-0EB9-6660-1EA6-9C698D9CBF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193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6" name="Oval 534">
                  <a:extLst>
                    <a:ext uri="{FF2B5EF4-FFF2-40B4-BE49-F238E27FC236}">
                      <a16:creationId xmlns:a16="http://schemas.microsoft.com/office/drawing/2014/main" id="{8AC3A201-89DF-B557-4E8D-28B53FEDD4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4" y="2352"/>
                  <a:ext cx="28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7" name="Oval 535">
                  <a:extLst>
                    <a:ext uri="{FF2B5EF4-FFF2-40B4-BE49-F238E27FC236}">
                      <a16:creationId xmlns:a16="http://schemas.microsoft.com/office/drawing/2014/main" id="{A655A3B5-032E-532E-4725-259864D96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1908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8" name="Oval 536">
                  <a:extLst>
                    <a:ext uri="{FF2B5EF4-FFF2-40B4-BE49-F238E27FC236}">
                      <a16:creationId xmlns:a16="http://schemas.microsoft.com/office/drawing/2014/main" id="{90BD02BE-F6A1-8220-00DF-5EEE45ED5D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176"/>
                  <a:ext cx="27" cy="28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9" name="Oval 537">
                  <a:extLst>
                    <a:ext uri="{FF2B5EF4-FFF2-40B4-BE49-F238E27FC236}">
                      <a16:creationId xmlns:a16="http://schemas.microsoft.com/office/drawing/2014/main" id="{B41C3856-4B05-B625-F410-659F05CE5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308"/>
                  <a:ext cx="33" cy="27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0" name="Oval 538">
                  <a:extLst>
                    <a:ext uri="{FF2B5EF4-FFF2-40B4-BE49-F238E27FC236}">
                      <a16:creationId xmlns:a16="http://schemas.microsoft.com/office/drawing/2014/main" id="{07189383-C684-1242-4D9A-5DD7591A10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385"/>
                  <a:ext cx="33" cy="33"/>
                </a:xfrm>
                <a:prstGeom prst="ellipse">
                  <a:avLst/>
                </a:prstGeom>
                <a:solidFill>
                  <a:srgbClr val="FF8000"/>
                </a:solidFill>
                <a:ln w="0">
                  <a:solidFill>
                    <a:srgbClr val="FF8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1" name="Oval 539">
                  <a:extLst>
                    <a:ext uri="{FF2B5EF4-FFF2-40B4-BE49-F238E27FC236}">
                      <a16:creationId xmlns:a16="http://schemas.microsoft.com/office/drawing/2014/main" id="{6B195AA7-DDF0-16C2-DA13-47E9AA975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2297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2" name="Oval 540">
                  <a:extLst>
                    <a:ext uri="{FF2B5EF4-FFF2-40B4-BE49-F238E27FC236}">
                      <a16:creationId xmlns:a16="http://schemas.microsoft.com/office/drawing/2014/main" id="{751B80F7-944D-B641-9A21-2F45FCD94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2" y="2259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3" name="Oval 541">
                  <a:extLst>
                    <a:ext uri="{FF2B5EF4-FFF2-40B4-BE49-F238E27FC236}">
                      <a16:creationId xmlns:a16="http://schemas.microsoft.com/office/drawing/2014/main" id="{7AE64EC8-4CBA-F407-A0AE-6863ED0D8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6" y="2396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4" name="Oval 542">
                  <a:extLst>
                    <a:ext uri="{FF2B5EF4-FFF2-40B4-BE49-F238E27FC236}">
                      <a16:creationId xmlns:a16="http://schemas.microsoft.com/office/drawing/2014/main" id="{11F2AD23-EAC0-6781-95C2-332448921E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1387"/>
                  <a:ext cx="28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5" name="Oval 543">
                  <a:extLst>
                    <a:ext uri="{FF2B5EF4-FFF2-40B4-BE49-F238E27FC236}">
                      <a16:creationId xmlns:a16="http://schemas.microsoft.com/office/drawing/2014/main" id="{8AD03A50-0B15-59F0-680E-66F615908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1" y="196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6" name="Oval 544">
                  <a:extLst>
                    <a:ext uri="{FF2B5EF4-FFF2-40B4-BE49-F238E27FC236}">
                      <a16:creationId xmlns:a16="http://schemas.microsoft.com/office/drawing/2014/main" id="{C38F1294-DD20-EEDE-E72C-B335ED27D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47" y="1831"/>
                  <a:ext cx="28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7" name="Oval 545">
                  <a:extLst>
                    <a:ext uri="{FF2B5EF4-FFF2-40B4-BE49-F238E27FC236}">
                      <a16:creationId xmlns:a16="http://schemas.microsoft.com/office/drawing/2014/main" id="{EC4169C3-1E9D-B33D-8E5F-30C602BA5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6" y="1771"/>
                  <a:ext cx="33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8" name="Oval 546">
                  <a:extLst>
                    <a:ext uri="{FF2B5EF4-FFF2-40B4-BE49-F238E27FC236}">
                      <a16:creationId xmlns:a16="http://schemas.microsoft.com/office/drawing/2014/main" id="{7F41180D-0B17-B76B-F672-58751A59FE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" y="2264"/>
                  <a:ext cx="27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9" name="Oval 547">
                  <a:extLst>
                    <a:ext uri="{FF2B5EF4-FFF2-40B4-BE49-F238E27FC236}">
                      <a16:creationId xmlns:a16="http://schemas.microsoft.com/office/drawing/2014/main" id="{5FEFB032-63A7-7079-8262-2DD03A6EA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12" y="2237"/>
                  <a:ext cx="32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0" name="Oval 548">
                  <a:extLst>
                    <a:ext uri="{FF2B5EF4-FFF2-40B4-BE49-F238E27FC236}">
                      <a16:creationId xmlns:a16="http://schemas.microsoft.com/office/drawing/2014/main" id="{D8A4C632-D573-C6D7-9899-B883C3961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6" y="1678"/>
                  <a:ext cx="33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1" name="Oval 549">
                  <a:extLst>
                    <a:ext uri="{FF2B5EF4-FFF2-40B4-BE49-F238E27FC236}">
                      <a16:creationId xmlns:a16="http://schemas.microsoft.com/office/drawing/2014/main" id="{1F36CEAE-A150-B555-CB32-35392117D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3" y="2292"/>
                  <a:ext cx="33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2" name="Oval 550">
                  <a:extLst>
                    <a:ext uri="{FF2B5EF4-FFF2-40B4-BE49-F238E27FC236}">
                      <a16:creationId xmlns:a16="http://schemas.microsoft.com/office/drawing/2014/main" id="{67855AAD-7F6B-6E45-C71F-F052C7A7A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2248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3" name="Oval 551">
                  <a:extLst>
                    <a:ext uri="{FF2B5EF4-FFF2-40B4-BE49-F238E27FC236}">
                      <a16:creationId xmlns:a16="http://schemas.microsoft.com/office/drawing/2014/main" id="{85600665-F64A-6F1C-289D-6E11F349A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7" y="2078"/>
                  <a:ext cx="33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4" name="Oval 552">
                  <a:extLst>
                    <a:ext uri="{FF2B5EF4-FFF2-40B4-BE49-F238E27FC236}">
                      <a16:creationId xmlns:a16="http://schemas.microsoft.com/office/drawing/2014/main" id="{3EC8F519-3D1E-09C5-EF3D-56FD98C9D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1" y="2017"/>
                  <a:ext cx="33" cy="28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5" name="Oval 553">
                  <a:extLst>
                    <a:ext uri="{FF2B5EF4-FFF2-40B4-BE49-F238E27FC236}">
                      <a16:creationId xmlns:a16="http://schemas.microsoft.com/office/drawing/2014/main" id="{D48D12FD-D1DA-80EA-AF9F-D04F26DF28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8" y="2171"/>
                  <a:ext cx="27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6" name="Oval 554">
                  <a:extLst>
                    <a:ext uri="{FF2B5EF4-FFF2-40B4-BE49-F238E27FC236}">
                      <a16:creationId xmlns:a16="http://schemas.microsoft.com/office/drawing/2014/main" id="{1F8CA2AA-54FE-A0C3-F1DC-4F2B785425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3" y="2204"/>
                  <a:ext cx="33" cy="33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7" name="Oval 555">
                  <a:extLst>
                    <a:ext uri="{FF2B5EF4-FFF2-40B4-BE49-F238E27FC236}">
                      <a16:creationId xmlns:a16="http://schemas.microsoft.com/office/drawing/2014/main" id="{A9AC4360-B934-C8C5-0CD9-3C13CBEF0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2" y="2303"/>
                  <a:ext cx="28" cy="27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8" name="Oval 556">
                  <a:extLst>
                    <a:ext uri="{FF2B5EF4-FFF2-40B4-BE49-F238E27FC236}">
                      <a16:creationId xmlns:a16="http://schemas.microsoft.com/office/drawing/2014/main" id="{FA292F09-B009-614B-4269-BCF62014C2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4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9" name="Oval 557">
                  <a:extLst>
                    <a:ext uri="{FF2B5EF4-FFF2-40B4-BE49-F238E27FC236}">
                      <a16:creationId xmlns:a16="http://schemas.microsoft.com/office/drawing/2014/main" id="{3FB3D288-E1BF-48EE-1C63-8323832724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7" y="240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0" name="Oval 558">
                  <a:extLst>
                    <a:ext uri="{FF2B5EF4-FFF2-40B4-BE49-F238E27FC236}">
                      <a16:creationId xmlns:a16="http://schemas.microsoft.com/office/drawing/2014/main" id="{C5C5908B-4F01-7508-D015-016A6DCBE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5" y="24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1" name="Oval 559">
                  <a:extLst>
                    <a:ext uri="{FF2B5EF4-FFF2-40B4-BE49-F238E27FC236}">
                      <a16:creationId xmlns:a16="http://schemas.microsoft.com/office/drawing/2014/main" id="{225927F7-E571-FEED-1052-8D90D91DE2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85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2" name="Oval 560">
                  <a:extLst>
                    <a:ext uri="{FF2B5EF4-FFF2-40B4-BE49-F238E27FC236}">
                      <a16:creationId xmlns:a16="http://schemas.microsoft.com/office/drawing/2014/main" id="{A7A14B7C-A943-9B0E-649A-5D1ECCE296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52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3" name="Oval 561">
                  <a:extLst>
                    <a:ext uri="{FF2B5EF4-FFF2-40B4-BE49-F238E27FC236}">
                      <a16:creationId xmlns:a16="http://schemas.microsoft.com/office/drawing/2014/main" id="{03FF4AAD-0951-6009-13E4-7E9BE2D85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75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4" name="Oval 562">
                  <a:extLst>
                    <a:ext uri="{FF2B5EF4-FFF2-40B4-BE49-F238E27FC236}">
                      <a16:creationId xmlns:a16="http://schemas.microsoft.com/office/drawing/2014/main" id="{25ED05F5-E61C-65DC-FB7E-3A433BA70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72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5" name="Oval 563">
                  <a:extLst>
                    <a:ext uri="{FF2B5EF4-FFF2-40B4-BE49-F238E27FC236}">
                      <a16:creationId xmlns:a16="http://schemas.microsoft.com/office/drawing/2014/main" id="{B5B1AED6-DFF7-C5D4-3894-0878F8E6D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258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6" name="Oval 564">
                  <a:extLst>
                    <a:ext uri="{FF2B5EF4-FFF2-40B4-BE49-F238E27FC236}">
                      <a16:creationId xmlns:a16="http://schemas.microsoft.com/office/drawing/2014/main" id="{87156179-3FAB-F463-2C7A-D7543D070E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9" y="288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7" name="Oval 565">
                  <a:extLst>
                    <a:ext uri="{FF2B5EF4-FFF2-40B4-BE49-F238E27FC236}">
                      <a16:creationId xmlns:a16="http://schemas.microsoft.com/office/drawing/2014/main" id="{BFDA0618-52EA-6F13-5CF8-DC82E28457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53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8" name="Oval 566">
                  <a:extLst>
                    <a:ext uri="{FF2B5EF4-FFF2-40B4-BE49-F238E27FC236}">
                      <a16:creationId xmlns:a16="http://schemas.microsoft.com/office/drawing/2014/main" id="{0331803B-0923-0048-A033-E6092CA3DF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47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9" name="Oval 567">
                  <a:extLst>
                    <a:ext uri="{FF2B5EF4-FFF2-40B4-BE49-F238E27FC236}">
                      <a16:creationId xmlns:a16="http://schemas.microsoft.com/office/drawing/2014/main" id="{9DC3A5B2-8A34-6C90-A222-5554BFB48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9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0" name="Oval 568">
                  <a:extLst>
                    <a:ext uri="{FF2B5EF4-FFF2-40B4-BE49-F238E27FC236}">
                      <a16:creationId xmlns:a16="http://schemas.microsoft.com/office/drawing/2014/main" id="{77FB74E7-06B8-6F81-A5F2-56873768A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65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1" name="Oval 569">
                  <a:extLst>
                    <a:ext uri="{FF2B5EF4-FFF2-40B4-BE49-F238E27FC236}">
                      <a16:creationId xmlns:a16="http://schemas.microsoft.com/office/drawing/2014/main" id="{C97AD341-36AC-CB67-E5D1-50EA6942C2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6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2" name="Oval 570">
                  <a:extLst>
                    <a:ext uri="{FF2B5EF4-FFF2-40B4-BE49-F238E27FC236}">
                      <a16:creationId xmlns:a16="http://schemas.microsoft.com/office/drawing/2014/main" id="{F439C078-6E43-5A9A-B100-FB4815C2C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86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3" name="Oval 571">
                  <a:extLst>
                    <a:ext uri="{FF2B5EF4-FFF2-40B4-BE49-F238E27FC236}">
                      <a16:creationId xmlns:a16="http://schemas.microsoft.com/office/drawing/2014/main" id="{B3F864EA-178F-A914-5FAC-004BD86BA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85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4" name="Oval 572">
                  <a:extLst>
                    <a:ext uri="{FF2B5EF4-FFF2-40B4-BE49-F238E27FC236}">
                      <a16:creationId xmlns:a16="http://schemas.microsoft.com/office/drawing/2014/main" id="{DBB98D6A-7E87-C11F-70D0-26FCEB4A4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7" y="265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5" name="Oval 573">
                  <a:extLst>
                    <a:ext uri="{FF2B5EF4-FFF2-40B4-BE49-F238E27FC236}">
                      <a16:creationId xmlns:a16="http://schemas.microsoft.com/office/drawing/2014/main" id="{DF7934FA-2A14-AA60-BB8B-EFE2458E3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70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6" name="Oval 574">
                  <a:extLst>
                    <a:ext uri="{FF2B5EF4-FFF2-40B4-BE49-F238E27FC236}">
                      <a16:creationId xmlns:a16="http://schemas.microsoft.com/office/drawing/2014/main" id="{3C81A8B9-36C7-7154-5322-9089A4EE57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65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7" name="Oval 575">
                  <a:extLst>
                    <a:ext uri="{FF2B5EF4-FFF2-40B4-BE49-F238E27FC236}">
                      <a16:creationId xmlns:a16="http://schemas.microsoft.com/office/drawing/2014/main" id="{32F52E2F-7762-8604-10D3-6D666033A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41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8" name="Oval 576">
                  <a:extLst>
                    <a:ext uri="{FF2B5EF4-FFF2-40B4-BE49-F238E27FC236}">
                      <a16:creationId xmlns:a16="http://schemas.microsoft.com/office/drawing/2014/main" id="{86CA2554-F5A1-0733-2464-7A378B236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9" name="Oval 577">
                  <a:extLst>
                    <a:ext uri="{FF2B5EF4-FFF2-40B4-BE49-F238E27FC236}">
                      <a16:creationId xmlns:a16="http://schemas.microsoft.com/office/drawing/2014/main" id="{2C20D723-AA10-982E-50C3-7D1AAE9B7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8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0" name="Oval 578">
                  <a:extLst>
                    <a:ext uri="{FF2B5EF4-FFF2-40B4-BE49-F238E27FC236}">
                      <a16:creationId xmlns:a16="http://schemas.microsoft.com/office/drawing/2014/main" id="{53A2569F-7C04-5168-FCA3-DD6139873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81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1" name="Oval 579">
                  <a:extLst>
                    <a:ext uri="{FF2B5EF4-FFF2-40B4-BE49-F238E27FC236}">
                      <a16:creationId xmlns:a16="http://schemas.microsoft.com/office/drawing/2014/main" id="{B0C14C0B-110C-346A-FEB2-BB3F9CC487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3" y="24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2" name="Oval 580">
                  <a:extLst>
                    <a:ext uri="{FF2B5EF4-FFF2-40B4-BE49-F238E27FC236}">
                      <a16:creationId xmlns:a16="http://schemas.microsoft.com/office/drawing/2014/main" id="{0C8D0ACD-B271-0F3A-B8B7-6867EA86F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8" y="24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3" name="Oval 581">
                  <a:extLst>
                    <a:ext uri="{FF2B5EF4-FFF2-40B4-BE49-F238E27FC236}">
                      <a16:creationId xmlns:a16="http://schemas.microsoft.com/office/drawing/2014/main" id="{E8A64E10-87F0-3597-E1AC-58198DC60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4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4" name="Oval 582">
                  <a:extLst>
                    <a:ext uri="{FF2B5EF4-FFF2-40B4-BE49-F238E27FC236}">
                      <a16:creationId xmlns:a16="http://schemas.microsoft.com/office/drawing/2014/main" id="{DABB750E-FF15-9CCB-0686-45BD48F15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70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5" name="Oval 583">
                  <a:extLst>
                    <a:ext uri="{FF2B5EF4-FFF2-40B4-BE49-F238E27FC236}">
                      <a16:creationId xmlns:a16="http://schemas.microsoft.com/office/drawing/2014/main" id="{BBB75E71-9522-E10F-FD96-3B0DDD0CAB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46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6" name="Oval 584">
                  <a:extLst>
                    <a:ext uri="{FF2B5EF4-FFF2-40B4-BE49-F238E27FC236}">
                      <a16:creationId xmlns:a16="http://schemas.microsoft.com/office/drawing/2014/main" id="{E2584D91-B9D6-F859-C45C-BA4F3A315F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49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7" name="Oval 585">
                  <a:extLst>
                    <a:ext uri="{FF2B5EF4-FFF2-40B4-BE49-F238E27FC236}">
                      <a16:creationId xmlns:a16="http://schemas.microsoft.com/office/drawing/2014/main" id="{E052C3A3-F8AE-5328-FE99-0FFF495C3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8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8" name="Oval 586">
                  <a:extLst>
                    <a:ext uri="{FF2B5EF4-FFF2-40B4-BE49-F238E27FC236}">
                      <a16:creationId xmlns:a16="http://schemas.microsoft.com/office/drawing/2014/main" id="{F6974AD3-6E1B-B9AB-6451-066C050F7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3" y="239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9" name="Oval 587">
                  <a:extLst>
                    <a:ext uri="{FF2B5EF4-FFF2-40B4-BE49-F238E27FC236}">
                      <a16:creationId xmlns:a16="http://schemas.microsoft.com/office/drawing/2014/main" id="{0F44EF98-03DD-93AB-1CF8-425CB5A20C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0" name="Oval 588">
                  <a:extLst>
                    <a:ext uri="{FF2B5EF4-FFF2-40B4-BE49-F238E27FC236}">
                      <a16:creationId xmlns:a16="http://schemas.microsoft.com/office/drawing/2014/main" id="{9EBC9FD4-D47D-2C9A-3F97-6BB1099FB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301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1" name="Oval 589">
                  <a:extLst>
                    <a:ext uri="{FF2B5EF4-FFF2-40B4-BE49-F238E27FC236}">
                      <a16:creationId xmlns:a16="http://schemas.microsoft.com/office/drawing/2014/main" id="{2D50D152-CE9B-C93C-808E-593D8ED2C7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51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2" name="Oval 590">
                  <a:extLst>
                    <a:ext uri="{FF2B5EF4-FFF2-40B4-BE49-F238E27FC236}">
                      <a16:creationId xmlns:a16="http://schemas.microsoft.com/office/drawing/2014/main" id="{27A8E40C-9DDD-3D96-388F-AA3D7FB07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73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3" name="Oval 591">
                  <a:extLst>
                    <a:ext uri="{FF2B5EF4-FFF2-40B4-BE49-F238E27FC236}">
                      <a16:creationId xmlns:a16="http://schemas.microsoft.com/office/drawing/2014/main" id="{A7EABE1D-AF64-27CB-D4BB-A5B10868B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9" y="253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4" name="Oval 592">
                  <a:extLst>
                    <a:ext uri="{FF2B5EF4-FFF2-40B4-BE49-F238E27FC236}">
                      <a16:creationId xmlns:a16="http://schemas.microsoft.com/office/drawing/2014/main" id="{E9990998-8971-C129-0B10-09B861B6A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" y="275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5" name="Oval 593">
                  <a:extLst>
                    <a:ext uri="{FF2B5EF4-FFF2-40B4-BE49-F238E27FC236}">
                      <a16:creationId xmlns:a16="http://schemas.microsoft.com/office/drawing/2014/main" id="{B9FFE856-D922-6E02-C456-EB9ABA002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69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6" name="Oval 594">
                  <a:extLst>
                    <a:ext uri="{FF2B5EF4-FFF2-40B4-BE49-F238E27FC236}">
                      <a16:creationId xmlns:a16="http://schemas.microsoft.com/office/drawing/2014/main" id="{2C98322F-6475-5182-B4DF-84EDF7BEE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71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7" name="Oval 595">
                  <a:extLst>
                    <a:ext uri="{FF2B5EF4-FFF2-40B4-BE49-F238E27FC236}">
                      <a16:creationId xmlns:a16="http://schemas.microsoft.com/office/drawing/2014/main" id="{F6A22B16-16B3-8AD0-1A2E-4C37C6091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47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8" name="Oval 596">
                  <a:extLst>
                    <a:ext uri="{FF2B5EF4-FFF2-40B4-BE49-F238E27FC236}">
                      <a16:creationId xmlns:a16="http://schemas.microsoft.com/office/drawing/2014/main" id="{4BA51B9D-F727-B00D-1ADA-BBF4D6FA7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73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9" name="Oval 597">
                  <a:extLst>
                    <a:ext uri="{FF2B5EF4-FFF2-40B4-BE49-F238E27FC236}">
                      <a16:creationId xmlns:a16="http://schemas.microsoft.com/office/drawing/2014/main" id="{1AF7B30C-AC3F-A100-EC3B-A87BD7F7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7" y="2577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0" name="Oval 598">
                  <a:extLst>
                    <a:ext uri="{FF2B5EF4-FFF2-40B4-BE49-F238E27FC236}">
                      <a16:creationId xmlns:a16="http://schemas.microsoft.com/office/drawing/2014/main" id="{CDC5079A-1C8B-81E8-43B5-7E773CF8AA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75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1" name="Oval 599">
                  <a:extLst>
                    <a:ext uri="{FF2B5EF4-FFF2-40B4-BE49-F238E27FC236}">
                      <a16:creationId xmlns:a16="http://schemas.microsoft.com/office/drawing/2014/main" id="{AC3DA9DB-E669-4B21-B0B9-C0721E0AA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42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2" name="Oval 600">
                  <a:extLst>
                    <a:ext uri="{FF2B5EF4-FFF2-40B4-BE49-F238E27FC236}">
                      <a16:creationId xmlns:a16="http://schemas.microsoft.com/office/drawing/2014/main" id="{0AC816C7-81CD-60B0-75B7-5A66A26D2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4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3" name="Oval 601">
                  <a:extLst>
                    <a:ext uri="{FF2B5EF4-FFF2-40B4-BE49-F238E27FC236}">
                      <a16:creationId xmlns:a16="http://schemas.microsoft.com/office/drawing/2014/main" id="{E5508B38-9A5F-0B16-121A-530C88F86E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64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4" name="Oval 602">
                  <a:extLst>
                    <a:ext uri="{FF2B5EF4-FFF2-40B4-BE49-F238E27FC236}">
                      <a16:creationId xmlns:a16="http://schemas.microsoft.com/office/drawing/2014/main" id="{E4E16FE0-8877-6955-0D14-0E32F6C43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247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5" name="Oval 603">
                  <a:extLst>
                    <a:ext uri="{FF2B5EF4-FFF2-40B4-BE49-F238E27FC236}">
                      <a16:creationId xmlns:a16="http://schemas.microsoft.com/office/drawing/2014/main" id="{56D3744A-2EE5-D7E7-B6F5-4C6B1E8A66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0" y="278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6" name="Oval 604">
                  <a:extLst>
                    <a:ext uri="{FF2B5EF4-FFF2-40B4-BE49-F238E27FC236}">
                      <a16:creationId xmlns:a16="http://schemas.microsoft.com/office/drawing/2014/main" id="{57DB7859-0510-5694-518E-5B79A6FE03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28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7" name="Oval 605">
                  <a:extLst>
                    <a:ext uri="{FF2B5EF4-FFF2-40B4-BE49-F238E27FC236}">
                      <a16:creationId xmlns:a16="http://schemas.microsoft.com/office/drawing/2014/main" id="{DBBBF723-45A4-5D19-C777-9BE6BFE25A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80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8" name="Oval 606">
                  <a:extLst>
                    <a:ext uri="{FF2B5EF4-FFF2-40B4-BE49-F238E27FC236}">
                      <a16:creationId xmlns:a16="http://schemas.microsoft.com/office/drawing/2014/main" id="{325F90DF-74F2-D946-DD83-D37E95985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56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9" name="Group 808">
                <a:extLst>
                  <a:ext uri="{FF2B5EF4-FFF2-40B4-BE49-F238E27FC236}">
                    <a16:creationId xmlns:a16="http://schemas.microsoft.com/office/drawing/2014/main" id="{00E3D883-D6A7-6E68-7D2F-91B3C4B2D9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9" y="2396"/>
                <a:ext cx="1628" cy="625"/>
                <a:chOff x="1309" y="2396"/>
                <a:chExt cx="1628" cy="625"/>
              </a:xfrm>
            </p:grpSpPr>
            <p:sp>
              <p:nvSpPr>
                <p:cNvPr id="849" name="Oval 608">
                  <a:extLst>
                    <a:ext uri="{FF2B5EF4-FFF2-40B4-BE49-F238E27FC236}">
                      <a16:creationId xmlns:a16="http://schemas.microsoft.com/office/drawing/2014/main" id="{F057915C-E72D-1B93-5243-3605F8D4F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48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0" name="Oval 609">
                  <a:extLst>
                    <a:ext uri="{FF2B5EF4-FFF2-40B4-BE49-F238E27FC236}">
                      <a16:creationId xmlns:a16="http://schemas.microsoft.com/office/drawing/2014/main" id="{F503BBD9-B780-3641-8DD2-DDD550D61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84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1" name="Oval 610">
                  <a:extLst>
                    <a:ext uri="{FF2B5EF4-FFF2-40B4-BE49-F238E27FC236}">
                      <a16:creationId xmlns:a16="http://schemas.microsoft.com/office/drawing/2014/main" id="{A74D6157-1E49-CED7-23CA-303EB0F0A8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5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2" name="Oval 611">
                  <a:extLst>
                    <a:ext uri="{FF2B5EF4-FFF2-40B4-BE49-F238E27FC236}">
                      <a16:creationId xmlns:a16="http://schemas.microsoft.com/office/drawing/2014/main" id="{6886BD3A-3004-5C7F-A623-7DD6DA3767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5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3" name="Oval 612">
                  <a:extLst>
                    <a:ext uri="{FF2B5EF4-FFF2-40B4-BE49-F238E27FC236}">
                      <a16:creationId xmlns:a16="http://schemas.microsoft.com/office/drawing/2014/main" id="{95F456CD-B06F-315A-0895-D9BD96E71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59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4" name="Oval 613">
                  <a:extLst>
                    <a:ext uri="{FF2B5EF4-FFF2-40B4-BE49-F238E27FC236}">
                      <a16:creationId xmlns:a16="http://schemas.microsoft.com/office/drawing/2014/main" id="{8CB80FD0-72B3-A574-BBEF-7DA63080DC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53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5" name="Oval 614">
                  <a:extLst>
                    <a:ext uri="{FF2B5EF4-FFF2-40B4-BE49-F238E27FC236}">
                      <a16:creationId xmlns:a16="http://schemas.microsoft.com/office/drawing/2014/main" id="{02CDEC11-CF1F-3F25-2992-4C0BFC6E1B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3" y="2560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6" name="Oval 615">
                  <a:extLst>
                    <a:ext uri="{FF2B5EF4-FFF2-40B4-BE49-F238E27FC236}">
                      <a16:creationId xmlns:a16="http://schemas.microsoft.com/office/drawing/2014/main" id="{2A73B235-21E2-502B-08EC-97DD6CE87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7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7" name="Oval 616">
                  <a:extLst>
                    <a:ext uri="{FF2B5EF4-FFF2-40B4-BE49-F238E27FC236}">
                      <a16:creationId xmlns:a16="http://schemas.microsoft.com/office/drawing/2014/main" id="{F0DA67DD-AE00-02B6-D8BE-E97D1A1B3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52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8" name="Oval 617">
                  <a:extLst>
                    <a:ext uri="{FF2B5EF4-FFF2-40B4-BE49-F238E27FC236}">
                      <a16:creationId xmlns:a16="http://schemas.microsoft.com/office/drawing/2014/main" id="{01448D11-8FBA-1E69-E8C8-96D58A61C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44" y="283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9" name="Oval 618">
                  <a:extLst>
                    <a:ext uri="{FF2B5EF4-FFF2-40B4-BE49-F238E27FC236}">
                      <a16:creationId xmlns:a16="http://schemas.microsoft.com/office/drawing/2014/main" id="{4013293B-6530-0C62-19A5-84C8243B65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5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0" name="Oval 619">
                  <a:extLst>
                    <a:ext uri="{FF2B5EF4-FFF2-40B4-BE49-F238E27FC236}">
                      <a16:creationId xmlns:a16="http://schemas.microsoft.com/office/drawing/2014/main" id="{DE99AF4A-0DD9-356C-9971-7B9F63EA2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63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1" name="Oval 620">
                  <a:extLst>
                    <a:ext uri="{FF2B5EF4-FFF2-40B4-BE49-F238E27FC236}">
                      <a16:creationId xmlns:a16="http://schemas.microsoft.com/office/drawing/2014/main" id="{B48FCBCB-1809-D433-F754-C2D14D00B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69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2" name="Oval 621">
                  <a:extLst>
                    <a:ext uri="{FF2B5EF4-FFF2-40B4-BE49-F238E27FC236}">
                      <a16:creationId xmlns:a16="http://schemas.microsoft.com/office/drawing/2014/main" id="{DC6A747D-13F5-C9C9-D588-2DCA09089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27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3" name="Oval 622">
                  <a:extLst>
                    <a:ext uri="{FF2B5EF4-FFF2-40B4-BE49-F238E27FC236}">
                      <a16:creationId xmlns:a16="http://schemas.microsoft.com/office/drawing/2014/main" id="{BEB9F242-4703-D695-17A1-0AFB2BE2C8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80" y="273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4" name="Oval 623">
                  <a:extLst>
                    <a:ext uri="{FF2B5EF4-FFF2-40B4-BE49-F238E27FC236}">
                      <a16:creationId xmlns:a16="http://schemas.microsoft.com/office/drawing/2014/main" id="{4D17B84C-F0A3-56FD-15ED-C556063CB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3" y="269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5" name="Oval 624">
                  <a:extLst>
                    <a:ext uri="{FF2B5EF4-FFF2-40B4-BE49-F238E27FC236}">
                      <a16:creationId xmlns:a16="http://schemas.microsoft.com/office/drawing/2014/main" id="{6B504C43-B794-B8AB-49C8-90F9D1B16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84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6" name="Oval 625">
                  <a:extLst>
                    <a:ext uri="{FF2B5EF4-FFF2-40B4-BE49-F238E27FC236}">
                      <a16:creationId xmlns:a16="http://schemas.microsoft.com/office/drawing/2014/main" id="{EFF659FE-B762-4E6F-4254-E93B251505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48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7" name="Oval 626">
                  <a:extLst>
                    <a:ext uri="{FF2B5EF4-FFF2-40B4-BE49-F238E27FC236}">
                      <a16:creationId xmlns:a16="http://schemas.microsoft.com/office/drawing/2014/main" id="{38856DC3-AA78-1FDB-87DB-3BB908DE7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0" y="28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8" name="Oval 627">
                  <a:extLst>
                    <a:ext uri="{FF2B5EF4-FFF2-40B4-BE49-F238E27FC236}">
                      <a16:creationId xmlns:a16="http://schemas.microsoft.com/office/drawing/2014/main" id="{4BE49818-BF56-A493-B427-00CB70903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67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9" name="Oval 628">
                  <a:extLst>
                    <a:ext uri="{FF2B5EF4-FFF2-40B4-BE49-F238E27FC236}">
                      <a16:creationId xmlns:a16="http://schemas.microsoft.com/office/drawing/2014/main" id="{85E3475C-39FA-E5DB-804B-CDA3F91ADF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263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0" name="Oval 629">
                  <a:extLst>
                    <a:ext uri="{FF2B5EF4-FFF2-40B4-BE49-F238E27FC236}">
                      <a16:creationId xmlns:a16="http://schemas.microsoft.com/office/drawing/2014/main" id="{1CCEE6B8-0B20-4C7C-2714-3020743748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9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1" name="Oval 630">
                  <a:extLst>
                    <a:ext uri="{FF2B5EF4-FFF2-40B4-BE49-F238E27FC236}">
                      <a16:creationId xmlns:a16="http://schemas.microsoft.com/office/drawing/2014/main" id="{81ECA83C-AF3F-7BCE-C6CE-8C0E5AA3F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9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2" name="Oval 631">
                  <a:extLst>
                    <a:ext uri="{FF2B5EF4-FFF2-40B4-BE49-F238E27FC236}">
                      <a16:creationId xmlns:a16="http://schemas.microsoft.com/office/drawing/2014/main" id="{D5FA7745-135C-5629-F569-ED6C51944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7" y="278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3" name="Oval 632">
                  <a:extLst>
                    <a:ext uri="{FF2B5EF4-FFF2-40B4-BE49-F238E27FC236}">
                      <a16:creationId xmlns:a16="http://schemas.microsoft.com/office/drawing/2014/main" id="{5F63FAA6-1EE8-30C2-D2AE-C5DE6FE6F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2" y="278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4" name="Oval 633">
                  <a:extLst>
                    <a:ext uri="{FF2B5EF4-FFF2-40B4-BE49-F238E27FC236}">
                      <a16:creationId xmlns:a16="http://schemas.microsoft.com/office/drawing/2014/main" id="{FE75D02F-EFF9-81EC-135B-64C92A1B9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4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5" name="Oval 634">
                  <a:extLst>
                    <a:ext uri="{FF2B5EF4-FFF2-40B4-BE49-F238E27FC236}">
                      <a16:creationId xmlns:a16="http://schemas.microsoft.com/office/drawing/2014/main" id="{1C9D9D6B-4535-F6E0-A432-2FAC3ED7B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5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6" name="Oval 635">
                  <a:extLst>
                    <a:ext uri="{FF2B5EF4-FFF2-40B4-BE49-F238E27FC236}">
                      <a16:creationId xmlns:a16="http://schemas.microsoft.com/office/drawing/2014/main" id="{545C2DAD-2AA1-2416-0084-6648148CD5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4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7" name="Oval 636">
                  <a:extLst>
                    <a:ext uri="{FF2B5EF4-FFF2-40B4-BE49-F238E27FC236}">
                      <a16:creationId xmlns:a16="http://schemas.microsoft.com/office/drawing/2014/main" id="{DA01DDC2-A0CE-DC2B-A1B6-E216E6972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59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8" name="Oval 637">
                  <a:extLst>
                    <a:ext uri="{FF2B5EF4-FFF2-40B4-BE49-F238E27FC236}">
                      <a16:creationId xmlns:a16="http://schemas.microsoft.com/office/drawing/2014/main" id="{D4EE3B1D-2A84-CB3D-87C7-C1CA23A3E7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24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9" name="Oval 638">
                  <a:extLst>
                    <a:ext uri="{FF2B5EF4-FFF2-40B4-BE49-F238E27FC236}">
                      <a16:creationId xmlns:a16="http://schemas.microsoft.com/office/drawing/2014/main" id="{428E314F-94DF-6DFC-8EB3-BA988A164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906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0" name="Oval 639">
                  <a:extLst>
                    <a:ext uri="{FF2B5EF4-FFF2-40B4-BE49-F238E27FC236}">
                      <a16:creationId xmlns:a16="http://schemas.microsoft.com/office/drawing/2014/main" id="{F17A3F83-D3BB-8899-C86D-144CCBFE8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9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1" name="Oval 640">
                  <a:extLst>
                    <a:ext uri="{FF2B5EF4-FFF2-40B4-BE49-F238E27FC236}">
                      <a16:creationId xmlns:a16="http://schemas.microsoft.com/office/drawing/2014/main" id="{77CAA327-841A-C17A-77FA-A302B51F4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65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2" name="Oval 641">
                  <a:extLst>
                    <a:ext uri="{FF2B5EF4-FFF2-40B4-BE49-F238E27FC236}">
                      <a16:creationId xmlns:a16="http://schemas.microsoft.com/office/drawing/2014/main" id="{EFE6F743-29AB-83A7-BCC8-CF11F7EB5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66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3" name="Oval 642">
                  <a:extLst>
                    <a:ext uri="{FF2B5EF4-FFF2-40B4-BE49-F238E27FC236}">
                      <a16:creationId xmlns:a16="http://schemas.microsoft.com/office/drawing/2014/main" id="{E730B250-E530-A675-3FAC-48A2A9762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5" y="276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4" name="Oval 643">
                  <a:extLst>
                    <a:ext uri="{FF2B5EF4-FFF2-40B4-BE49-F238E27FC236}">
                      <a16:creationId xmlns:a16="http://schemas.microsoft.com/office/drawing/2014/main" id="{4D15D9E2-CAA7-6ACC-8F41-5F52E1E46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4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5" name="Oval 644">
                  <a:extLst>
                    <a:ext uri="{FF2B5EF4-FFF2-40B4-BE49-F238E27FC236}">
                      <a16:creationId xmlns:a16="http://schemas.microsoft.com/office/drawing/2014/main" id="{B8F4D76C-D0FE-7438-802A-0D3C5EEB14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64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6" name="Oval 645">
                  <a:extLst>
                    <a:ext uri="{FF2B5EF4-FFF2-40B4-BE49-F238E27FC236}">
                      <a16:creationId xmlns:a16="http://schemas.microsoft.com/office/drawing/2014/main" id="{5D542EF2-772C-1D4D-9AC1-A1BAC2946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6" y="261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7" name="Oval 646">
                  <a:extLst>
                    <a:ext uri="{FF2B5EF4-FFF2-40B4-BE49-F238E27FC236}">
                      <a16:creationId xmlns:a16="http://schemas.microsoft.com/office/drawing/2014/main" id="{E22D0093-27D6-A2BA-C69E-FE830D6752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8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8" name="Oval 647">
                  <a:extLst>
                    <a:ext uri="{FF2B5EF4-FFF2-40B4-BE49-F238E27FC236}">
                      <a16:creationId xmlns:a16="http://schemas.microsoft.com/office/drawing/2014/main" id="{91AA6E62-1052-A4CF-DA2E-30533AD1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86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9" name="Oval 648">
                  <a:extLst>
                    <a:ext uri="{FF2B5EF4-FFF2-40B4-BE49-F238E27FC236}">
                      <a16:creationId xmlns:a16="http://schemas.microsoft.com/office/drawing/2014/main" id="{EE285520-D1B5-82FC-57DA-DC450712D9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599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0" name="Oval 649">
                  <a:extLst>
                    <a:ext uri="{FF2B5EF4-FFF2-40B4-BE49-F238E27FC236}">
                      <a16:creationId xmlns:a16="http://schemas.microsoft.com/office/drawing/2014/main" id="{E263B2D6-67A0-8AD9-CDA3-2DA1856BDE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5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1" name="Oval 650">
                  <a:extLst>
                    <a:ext uri="{FF2B5EF4-FFF2-40B4-BE49-F238E27FC236}">
                      <a16:creationId xmlns:a16="http://schemas.microsoft.com/office/drawing/2014/main" id="{7C374C59-449B-A209-0E1F-E152CC368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61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2" name="Oval 651">
                  <a:extLst>
                    <a:ext uri="{FF2B5EF4-FFF2-40B4-BE49-F238E27FC236}">
                      <a16:creationId xmlns:a16="http://schemas.microsoft.com/office/drawing/2014/main" id="{B00E8DAC-6AAB-9D57-1E74-D7B0695B9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53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3" name="Oval 652">
                  <a:extLst>
                    <a:ext uri="{FF2B5EF4-FFF2-40B4-BE49-F238E27FC236}">
                      <a16:creationId xmlns:a16="http://schemas.microsoft.com/office/drawing/2014/main" id="{361CA175-DE83-4ED3-A1B0-B539DD423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28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4" name="Oval 653">
                  <a:extLst>
                    <a:ext uri="{FF2B5EF4-FFF2-40B4-BE49-F238E27FC236}">
                      <a16:creationId xmlns:a16="http://schemas.microsoft.com/office/drawing/2014/main" id="{1478C3AB-6FB7-9232-D388-A64712A8A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670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5" name="Oval 654">
                  <a:extLst>
                    <a:ext uri="{FF2B5EF4-FFF2-40B4-BE49-F238E27FC236}">
                      <a16:creationId xmlns:a16="http://schemas.microsoft.com/office/drawing/2014/main" id="{BE4583AF-8ED5-EEEF-5B8B-2F5DD2199C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50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6" name="Oval 655">
                  <a:extLst>
                    <a:ext uri="{FF2B5EF4-FFF2-40B4-BE49-F238E27FC236}">
                      <a16:creationId xmlns:a16="http://schemas.microsoft.com/office/drawing/2014/main" id="{F233A9CE-5BC1-09E2-6B60-B6E0508330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51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7" name="Oval 656">
                  <a:extLst>
                    <a:ext uri="{FF2B5EF4-FFF2-40B4-BE49-F238E27FC236}">
                      <a16:creationId xmlns:a16="http://schemas.microsoft.com/office/drawing/2014/main" id="{BB76B247-5324-6908-112B-03D7264ED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8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8" name="Oval 657">
                  <a:extLst>
                    <a:ext uri="{FF2B5EF4-FFF2-40B4-BE49-F238E27FC236}">
                      <a16:creationId xmlns:a16="http://schemas.microsoft.com/office/drawing/2014/main" id="{3DDF0BC9-F2F3-FF6E-9FFC-7F353F0DA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5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9" name="Oval 658">
                  <a:extLst>
                    <a:ext uri="{FF2B5EF4-FFF2-40B4-BE49-F238E27FC236}">
                      <a16:creationId xmlns:a16="http://schemas.microsoft.com/office/drawing/2014/main" id="{0F03D7A3-46BA-C1E0-15DB-9491C8891C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7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0" name="Oval 659">
                  <a:extLst>
                    <a:ext uri="{FF2B5EF4-FFF2-40B4-BE49-F238E27FC236}">
                      <a16:creationId xmlns:a16="http://schemas.microsoft.com/office/drawing/2014/main" id="{AE7744D1-1CAF-C00C-10AA-E1299F9A0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28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1" name="Oval 660">
                  <a:extLst>
                    <a:ext uri="{FF2B5EF4-FFF2-40B4-BE49-F238E27FC236}">
                      <a16:creationId xmlns:a16="http://schemas.microsoft.com/office/drawing/2014/main" id="{D1D41678-BB51-D087-6E09-1C23CD20B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0" y="287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2" name="Oval 661">
                  <a:extLst>
                    <a:ext uri="{FF2B5EF4-FFF2-40B4-BE49-F238E27FC236}">
                      <a16:creationId xmlns:a16="http://schemas.microsoft.com/office/drawing/2014/main" id="{27EF2BF0-8AAC-591E-7CFE-B523DE8F90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61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3" name="Oval 662">
                  <a:extLst>
                    <a:ext uri="{FF2B5EF4-FFF2-40B4-BE49-F238E27FC236}">
                      <a16:creationId xmlns:a16="http://schemas.microsoft.com/office/drawing/2014/main" id="{E086AE35-6A9C-22F1-3A0C-5201FCD92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8" y="249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4" name="Oval 663">
                  <a:extLst>
                    <a:ext uri="{FF2B5EF4-FFF2-40B4-BE49-F238E27FC236}">
                      <a16:creationId xmlns:a16="http://schemas.microsoft.com/office/drawing/2014/main" id="{A9F30948-E477-0DB1-2241-45248AAA48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8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5" name="Oval 664">
                  <a:extLst>
                    <a:ext uri="{FF2B5EF4-FFF2-40B4-BE49-F238E27FC236}">
                      <a16:creationId xmlns:a16="http://schemas.microsoft.com/office/drawing/2014/main" id="{A091B67C-2BA3-BFBD-1B2C-94BAA50F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69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6" name="Oval 665">
                  <a:extLst>
                    <a:ext uri="{FF2B5EF4-FFF2-40B4-BE49-F238E27FC236}">
                      <a16:creationId xmlns:a16="http://schemas.microsoft.com/office/drawing/2014/main" id="{DBCE2F9D-68CD-A9AD-0417-54B93E73F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7" y="2686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7" name="Oval 666">
                  <a:extLst>
                    <a:ext uri="{FF2B5EF4-FFF2-40B4-BE49-F238E27FC236}">
                      <a16:creationId xmlns:a16="http://schemas.microsoft.com/office/drawing/2014/main" id="{46BBA12B-B775-AC16-E177-B71C313BA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4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8" name="Oval 667">
                  <a:extLst>
                    <a:ext uri="{FF2B5EF4-FFF2-40B4-BE49-F238E27FC236}">
                      <a16:creationId xmlns:a16="http://schemas.microsoft.com/office/drawing/2014/main" id="{F804B372-CA56-1546-1BDC-65A051461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79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9" name="Oval 668">
                  <a:extLst>
                    <a:ext uri="{FF2B5EF4-FFF2-40B4-BE49-F238E27FC236}">
                      <a16:creationId xmlns:a16="http://schemas.microsoft.com/office/drawing/2014/main" id="{D3F8A2D5-2419-425D-F495-20BB4A6D5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43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0" name="Oval 669">
                  <a:extLst>
                    <a:ext uri="{FF2B5EF4-FFF2-40B4-BE49-F238E27FC236}">
                      <a16:creationId xmlns:a16="http://schemas.microsoft.com/office/drawing/2014/main" id="{CABC1A26-2350-7D46-0B6D-70898DA23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47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1" name="Oval 670">
                  <a:extLst>
                    <a:ext uri="{FF2B5EF4-FFF2-40B4-BE49-F238E27FC236}">
                      <a16:creationId xmlns:a16="http://schemas.microsoft.com/office/drawing/2014/main" id="{91951CD0-380C-4000-E5A7-F31B9EC00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6" y="240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2" name="Oval 671">
                  <a:extLst>
                    <a:ext uri="{FF2B5EF4-FFF2-40B4-BE49-F238E27FC236}">
                      <a16:creationId xmlns:a16="http://schemas.microsoft.com/office/drawing/2014/main" id="{C2AC5FEC-2EF8-66A9-9AED-E3F4C2776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58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3" name="Oval 672">
                  <a:extLst>
                    <a:ext uri="{FF2B5EF4-FFF2-40B4-BE49-F238E27FC236}">
                      <a16:creationId xmlns:a16="http://schemas.microsoft.com/office/drawing/2014/main" id="{DC19EC98-331C-44DC-43BB-419440906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76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4" name="Oval 673">
                  <a:extLst>
                    <a:ext uri="{FF2B5EF4-FFF2-40B4-BE49-F238E27FC236}">
                      <a16:creationId xmlns:a16="http://schemas.microsoft.com/office/drawing/2014/main" id="{AC4862AE-E8CE-C36C-A935-43FA9D559A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4" y="273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5" name="Oval 674">
                  <a:extLst>
                    <a:ext uri="{FF2B5EF4-FFF2-40B4-BE49-F238E27FC236}">
                      <a16:creationId xmlns:a16="http://schemas.microsoft.com/office/drawing/2014/main" id="{562C6017-3CC3-AC5C-4B65-10A642CD44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8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6" name="Oval 675">
                  <a:extLst>
                    <a:ext uri="{FF2B5EF4-FFF2-40B4-BE49-F238E27FC236}">
                      <a16:creationId xmlns:a16="http://schemas.microsoft.com/office/drawing/2014/main" id="{B90EFD3D-9EEB-EE35-430A-FD713F9E5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89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7" name="Oval 676">
                  <a:extLst>
                    <a:ext uri="{FF2B5EF4-FFF2-40B4-BE49-F238E27FC236}">
                      <a16:creationId xmlns:a16="http://schemas.microsoft.com/office/drawing/2014/main" id="{42324714-EA15-E1A8-AD28-CA701E197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51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8" name="Oval 677">
                  <a:extLst>
                    <a:ext uri="{FF2B5EF4-FFF2-40B4-BE49-F238E27FC236}">
                      <a16:creationId xmlns:a16="http://schemas.microsoft.com/office/drawing/2014/main" id="{741E781E-617E-C08F-282D-F024083234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6" y="2451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9" name="Oval 678">
                  <a:extLst>
                    <a:ext uri="{FF2B5EF4-FFF2-40B4-BE49-F238E27FC236}">
                      <a16:creationId xmlns:a16="http://schemas.microsoft.com/office/drawing/2014/main" id="{2DF1955A-694A-1920-9023-6470C6BE1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9" y="239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0" name="Oval 679">
                  <a:extLst>
                    <a:ext uri="{FF2B5EF4-FFF2-40B4-BE49-F238E27FC236}">
                      <a16:creationId xmlns:a16="http://schemas.microsoft.com/office/drawing/2014/main" id="{1DA42EDA-D22C-E650-572A-AA20662AD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6" y="28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1" name="Oval 680">
                  <a:extLst>
                    <a:ext uri="{FF2B5EF4-FFF2-40B4-BE49-F238E27FC236}">
                      <a16:creationId xmlns:a16="http://schemas.microsoft.com/office/drawing/2014/main" id="{5507B723-DBE0-7FC0-A24B-4CF92467C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7" y="29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2" name="Oval 681">
                  <a:extLst>
                    <a:ext uri="{FF2B5EF4-FFF2-40B4-BE49-F238E27FC236}">
                      <a16:creationId xmlns:a16="http://schemas.microsoft.com/office/drawing/2014/main" id="{223BE45C-90C8-BA6B-87C1-D23BA03C40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4" y="278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3" name="Oval 682">
                  <a:extLst>
                    <a:ext uri="{FF2B5EF4-FFF2-40B4-BE49-F238E27FC236}">
                      <a16:creationId xmlns:a16="http://schemas.microsoft.com/office/drawing/2014/main" id="{53093C79-3FF5-4494-4A8A-0801D3D5AB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9" y="265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4" name="Oval 683">
                  <a:extLst>
                    <a:ext uri="{FF2B5EF4-FFF2-40B4-BE49-F238E27FC236}">
                      <a16:creationId xmlns:a16="http://schemas.microsoft.com/office/drawing/2014/main" id="{0C1C9E34-4394-78AB-F2F2-0E5D1F1F0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4" y="288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5" name="Oval 684">
                  <a:extLst>
                    <a:ext uri="{FF2B5EF4-FFF2-40B4-BE49-F238E27FC236}">
                      <a16:creationId xmlns:a16="http://schemas.microsoft.com/office/drawing/2014/main" id="{C7CA2F85-2E1B-8FC7-0532-5398AF0B5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917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6" name="Oval 685">
                  <a:extLst>
                    <a:ext uri="{FF2B5EF4-FFF2-40B4-BE49-F238E27FC236}">
                      <a16:creationId xmlns:a16="http://schemas.microsoft.com/office/drawing/2014/main" id="{099CA14E-36A1-3DAC-F5A6-535CCBE81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0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7" name="Oval 686">
                  <a:extLst>
                    <a:ext uri="{FF2B5EF4-FFF2-40B4-BE49-F238E27FC236}">
                      <a16:creationId xmlns:a16="http://schemas.microsoft.com/office/drawing/2014/main" id="{8EF19116-83D7-49D7-CE75-173FF31A2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0" y="271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8" name="Oval 687">
                  <a:extLst>
                    <a:ext uri="{FF2B5EF4-FFF2-40B4-BE49-F238E27FC236}">
                      <a16:creationId xmlns:a16="http://schemas.microsoft.com/office/drawing/2014/main" id="{622AB6A2-0F5B-2A8A-954B-FB46512944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51" y="275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9" name="Oval 688">
                  <a:extLst>
                    <a:ext uri="{FF2B5EF4-FFF2-40B4-BE49-F238E27FC236}">
                      <a16:creationId xmlns:a16="http://schemas.microsoft.com/office/drawing/2014/main" id="{CAC7E19C-EA27-EE9F-9836-18180A5D3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44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0" name="Oval 689">
                  <a:extLst>
                    <a:ext uri="{FF2B5EF4-FFF2-40B4-BE49-F238E27FC236}">
                      <a16:creationId xmlns:a16="http://schemas.microsoft.com/office/drawing/2014/main" id="{2551B4E3-B34B-0614-7CF2-9E37AA535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" y="266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1" name="Oval 690">
                  <a:extLst>
                    <a:ext uri="{FF2B5EF4-FFF2-40B4-BE49-F238E27FC236}">
                      <a16:creationId xmlns:a16="http://schemas.microsoft.com/office/drawing/2014/main" id="{BE69B738-DF68-BEC4-6411-D8E6D11CC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7" y="250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2" name="Oval 691">
                  <a:extLst>
                    <a:ext uri="{FF2B5EF4-FFF2-40B4-BE49-F238E27FC236}">
                      <a16:creationId xmlns:a16="http://schemas.microsoft.com/office/drawing/2014/main" id="{8669F8F9-FA70-0FFA-990D-2BECA178C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5" y="261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3" name="Oval 692">
                  <a:extLst>
                    <a:ext uri="{FF2B5EF4-FFF2-40B4-BE49-F238E27FC236}">
                      <a16:creationId xmlns:a16="http://schemas.microsoft.com/office/drawing/2014/main" id="{75E6AB60-7461-AD2C-6990-F49D23FDA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8" y="267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4" name="Oval 693">
                  <a:extLst>
                    <a:ext uri="{FF2B5EF4-FFF2-40B4-BE49-F238E27FC236}">
                      <a16:creationId xmlns:a16="http://schemas.microsoft.com/office/drawing/2014/main" id="{9D9733A2-1904-29D8-E6F5-F916D23EE0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8" y="25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5" name="Oval 694">
                  <a:extLst>
                    <a:ext uri="{FF2B5EF4-FFF2-40B4-BE49-F238E27FC236}">
                      <a16:creationId xmlns:a16="http://schemas.microsoft.com/office/drawing/2014/main" id="{BF4FEFF3-43B9-54AA-B408-81E290804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82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6" name="Oval 695">
                  <a:extLst>
                    <a:ext uri="{FF2B5EF4-FFF2-40B4-BE49-F238E27FC236}">
                      <a16:creationId xmlns:a16="http://schemas.microsoft.com/office/drawing/2014/main" id="{9CEB7C2B-42EA-39B7-5444-EF0269086B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1" y="262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7" name="Oval 696">
                  <a:extLst>
                    <a:ext uri="{FF2B5EF4-FFF2-40B4-BE49-F238E27FC236}">
                      <a16:creationId xmlns:a16="http://schemas.microsoft.com/office/drawing/2014/main" id="{685689E6-646E-1408-1414-095AD712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2" y="242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8" name="Oval 697">
                  <a:extLst>
                    <a:ext uri="{FF2B5EF4-FFF2-40B4-BE49-F238E27FC236}">
                      <a16:creationId xmlns:a16="http://schemas.microsoft.com/office/drawing/2014/main" id="{01419116-DD0E-EF02-10CE-1E366355F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250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9" name="Oval 698">
                  <a:extLst>
                    <a:ext uri="{FF2B5EF4-FFF2-40B4-BE49-F238E27FC236}">
                      <a16:creationId xmlns:a16="http://schemas.microsoft.com/office/drawing/2014/main" id="{94C04280-B67D-42D8-019C-922CA832E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5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0" name="Oval 699">
                  <a:extLst>
                    <a:ext uri="{FF2B5EF4-FFF2-40B4-BE49-F238E27FC236}">
                      <a16:creationId xmlns:a16="http://schemas.microsoft.com/office/drawing/2014/main" id="{A6025E90-C3E9-37A5-219F-C8A3CC840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73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1" name="Oval 700">
                  <a:extLst>
                    <a:ext uri="{FF2B5EF4-FFF2-40B4-BE49-F238E27FC236}">
                      <a16:creationId xmlns:a16="http://schemas.microsoft.com/office/drawing/2014/main" id="{30D1E20F-9883-F10B-F053-A9DC4CDECD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6" y="244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2" name="Oval 701">
                  <a:extLst>
                    <a:ext uri="{FF2B5EF4-FFF2-40B4-BE49-F238E27FC236}">
                      <a16:creationId xmlns:a16="http://schemas.microsoft.com/office/drawing/2014/main" id="{676F3AA9-59FD-251E-2268-52C88DCE4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73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3" name="Oval 702">
                  <a:extLst>
                    <a:ext uri="{FF2B5EF4-FFF2-40B4-BE49-F238E27FC236}">
                      <a16:creationId xmlns:a16="http://schemas.microsoft.com/office/drawing/2014/main" id="{BA3D1D05-E285-D3F2-43A9-188E6F27D6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7" y="25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4" name="Oval 703">
                  <a:extLst>
                    <a:ext uri="{FF2B5EF4-FFF2-40B4-BE49-F238E27FC236}">
                      <a16:creationId xmlns:a16="http://schemas.microsoft.com/office/drawing/2014/main" id="{CC6BE094-6C8C-9114-E9B9-B34305879F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2" y="257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5" name="Oval 704">
                  <a:extLst>
                    <a:ext uri="{FF2B5EF4-FFF2-40B4-BE49-F238E27FC236}">
                      <a16:creationId xmlns:a16="http://schemas.microsoft.com/office/drawing/2014/main" id="{07587807-9079-C9EC-E700-EE9F8436E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8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6" name="Oval 705">
                  <a:extLst>
                    <a:ext uri="{FF2B5EF4-FFF2-40B4-BE49-F238E27FC236}">
                      <a16:creationId xmlns:a16="http://schemas.microsoft.com/office/drawing/2014/main" id="{D7BCF757-FA90-7106-BF84-1B3E66E73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3" y="287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7" name="Oval 706">
                  <a:extLst>
                    <a:ext uri="{FF2B5EF4-FFF2-40B4-BE49-F238E27FC236}">
                      <a16:creationId xmlns:a16="http://schemas.microsoft.com/office/drawing/2014/main" id="{6FC03CFA-C4CB-2CD9-DDC1-D737BA1EA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28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8" name="Oval 707">
                  <a:extLst>
                    <a:ext uri="{FF2B5EF4-FFF2-40B4-BE49-F238E27FC236}">
                      <a16:creationId xmlns:a16="http://schemas.microsoft.com/office/drawing/2014/main" id="{B4C636EF-1CEC-B160-1CCC-402C7D989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247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9" name="Oval 708">
                  <a:extLst>
                    <a:ext uri="{FF2B5EF4-FFF2-40B4-BE49-F238E27FC236}">
                      <a16:creationId xmlns:a16="http://schemas.microsoft.com/office/drawing/2014/main" id="{3BBD756E-0134-6C46-D1E8-B07A2698A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7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0" name="Oval 709">
                  <a:extLst>
                    <a:ext uri="{FF2B5EF4-FFF2-40B4-BE49-F238E27FC236}">
                      <a16:creationId xmlns:a16="http://schemas.microsoft.com/office/drawing/2014/main" id="{D3234512-E860-84D2-856D-403147E253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5" y="2670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1" name="Oval 710">
                  <a:extLst>
                    <a:ext uri="{FF2B5EF4-FFF2-40B4-BE49-F238E27FC236}">
                      <a16:creationId xmlns:a16="http://schemas.microsoft.com/office/drawing/2014/main" id="{A884C6B7-5978-002E-F42B-55DDE1F6D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8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2" name="Oval 711">
                  <a:extLst>
                    <a:ext uri="{FF2B5EF4-FFF2-40B4-BE49-F238E27FC236}">
                      <a16:creationId xmlns:a16="http://schemas.microsoft.com/office/drawing/2014/main" id="{79CA5CF2-6F43-A3C6-7DB7-0CC3686D05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1" y="253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3" name="Oval 712">
                  <a:extLst>
                    <a:ext uri="{FF2B5EF4-FFF2-40B4-BE49-F238E27FC236}">
                      <a16:creationId xmlns:a16="http://schemas.microsoft.com/office/drawing/2014/main" id="{63007649-FA61-F5F8-A115-5874193882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9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4" name="Oval 713">
                  <a:extLst>
                    <a:ext uri="{FF2B5EF4-FFF2-40B4-BE49-F238E27FC236}">
                      <a16:creationId xmlns:a16="http://schemas.microsoft.com/office/drawing/2014/main" id="{29D6057B-F0A1-55B3-2A31-0D848E18F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5" y="282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5" name="Oval 714">
                  <a:extLst>
                    <a:ext uri="{FF2B5EF4-FFF2-40B4-BE49-F238E27FC236}">
                      <a16:creationId xmlns:a16="http://schemas.microsoft.com/office/drawing/2014/main" id="{C78975F6-C2A4-2A8F-1EBE-94735B6A1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263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6" name="Oval 715">
                  <a:extLst>
                    <a:ext uri="{FF2B5EF4-FFF2-40B4-BE49-F238E27FC236}">
                      <a16:creationId xmlns:a16="http://schemas.microsoft.com/office/drawing/2014/main" id="{D706EC0F-7DB2-A1D1-29BC-2AAA86398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4" y="28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7" name="Oval 716">
                  <a:extLst>
                    <a:ext uri="{FF2B5EF4-FFF2-40B4-BE49-F238E27FC236}">
                      <a16:creationId xmlns:a16="http://schemas.microsoft.com/office/drawing/2014/main" id="{FE5551B2-7C0C-B820-519A-2C46A42076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50" y="285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8" name="Oval 717">
                  <a:extLst>
                    <a:ext uri="{FF2B5EF4-FFF2-40B4-BE49-F238E27FC236}">
                      <a16:creationId xmlns:a16="http://schemas.microsoft.com/office/drawing/2014/main" id="{D7608FC6-66DB-F062-A6D5-059C6B959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6" y="2917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9" name="Oval 718">
                  <a:extLst>
                    <a:ext uri="{FF2B5EF4-FFF2-40B4-BE49-F238E27FC236}">
                      <a16:creationId xmlns:a16="http://schemas.microsoft.com/office/drawing/2014/main" id="{8AF13DB8-11A8-0CCD-4AC2-D96006E14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9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0" name="Oval 719">
                  <a:extLst>
                    <a:ext uri="{FF2B5EF4-FFF2-40B4-BE49-F238E27FC236}">
                      <a16:creationId xmlns:a16="http://schemas.microsoft.com/office/drawing/2014/main" id="{27F1CB4F-7974-B1A0-90D2-76D5C485D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2538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1" name="Oval 720">
                  <a:extLst>
                    <a:ext uri="{FF2B5EF4-FFF2-40B4-BE49-F238E27FC236}">
                      <a16:creationId xmlns:a16="http://schemas.microsoft.com/office/drawing/2014/main" id="{42549BD9-E5EF-1C9C-59EA-06F6FC873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3" y="26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2" name="Oval 721">
                  <a:extLst>
                    <a:ext uri="{FF2B5EF4-FFF2-40B4-BE49-F238E27FC236}">
                      <a16:creationId xmlns:a16="http://schemas.microsoft.com/office/drawing/2014/main" id="{28FD9DE3-261D-3DCE-5148-17A425E7E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0" y="241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3" name="Oval 722">
                  <a:extLst>
                    <a:ext uri="{FF2B5EF4-FFF2-40B4-BE49-F238E27FC236}">
                      <a16:creationId xmlns:a16="http://schemas.microsoft.com/office/drawing/2014/main" id="{221E8BA4-962F-07B7-190C-974AB48A7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247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4" name="Oval 723">
                  <a:extLst>
                    <a:ext uri="{FF2B5EF4-FFF2-40B4-BE49-F238E27FC236}">
                      <a16:creationId xmlns:a16="http://schemas.microsoft.com/office/drawing/2014/main" id="{77E028F1-398D-C86E-F7C8-5CF3E0694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8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5" name="Oval 724">
                  <a:extLst>
                    <a:ext uri="{FF2B5EF4-FFF2-40B4-BE49-F238E27FC236}">
                      <a16:creationId xmlns:a16="http://schemas.microsoft.com/office/drawing/2014/main" id="{58E15B46-673F-4C14-D644-C5600B32C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" y="251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6" name="Oval 725">
                  <a:extLst>
                    <a:ext uri="{FF2B5EF4-FFF2-40B4-BE49-F238E27FC236}">
                      <a16:creationId xmlns:a16="http://schemas.microsoft.com/office/drawing/2014/main" id="{7154F4D4-3AA5-D245-5D2D-B07747BF8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1" y="270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7" name="Oval 726">
                  <a:extLst>
                    <a:ext uri="{FF2B5EF4-FFF2-40B4-BE49-F238E27FC236}">
                      <a16:creationId xmlns:a16="http://schemas.microsoft.com/office/drawing/2014/main" id="{B777372B-91D6-6323-CB40-DBD67BB91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68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8" name="Oval 727">
                  <a:extLst>
                    <a:ext uri="{FF2B5EF4-FFF2-40B4-BE49-F238E27FC236}">
                      <a16:creationId xmlns:a16="http://schemas.microsoft.com/office/drawing/2014/main" id="{55CB21E4-862B-464D-D354-4DCDAAE79D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82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9" name="Oval 728">
                  <a:extLst>
                    <a:ext uri="{FF2B5EF4-FFF2-40B4-BE49-F238E27FC236}">
                      <a16:creationId xmlns:a16="http://schemas.microsoft.com/office/drawing/2014/main" id="{5007209E-A117-104C-F309-9A4975E2F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9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0" name="Oval 729">
                  <a:extLst>
                    <a:ext uri="{FF2B5EF4-FFF2-40B4-BE49-F238E27FC236}">
                      <a16:creationId xmlns:a16="http://schemas.microsoft.com/office/drawing/2014/main" id="{7906B250-8CA3-9E21-271B-B9EBA2D05B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" y="277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1" name="Oval 730">
                  <a:extLst>
                    <a:ext uri="{FF2B5EF4-FFF2-40B4-BE49-F238E27FC236}">
                      <a16:creationId xmlns:a16="http://schemas.microsoft.com/office/drawing/2014/main" id="{91723D6C-6108-EF68-AA90-F7ADF9F428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2" y="274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2" name="Oval 731">
                  <a:extLst>
                    <a:ext uri="{FF2B5EF4-FFF2-40B4-BE49-F238E27FC236}">
                      <a16:creationId xmlns:a16="http://schemas.microsoft.com/office/drawing/2014/main" id="{5D8EC176-B107-ACC0-5D9F-A48893D843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83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3" name="Oval 732">
                  <a:extLst>
                    <a:ext uri="{FF2B5EF4-FFF2-40B4-BE49-F238E27FC236}">
                      <a16:creationId xmlns:a16="http://schemas.microsoft.com/office/drawing/2014/main" id="{3F61EDB9-4FE4-E861-D1A4-FA3EBE503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65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4" name="Oval 733">
                  <a:extLst>
                    <a:ext uri="{FF2B5EF4-FFF2-40B4-BE49-F238E27FC236}">
                      <a16:creationId xmlns:a16="http://schemas.microsoft.com/office/drawing/2014/main" id="{8F21187C-4310-AA66-87D6-F1B6AF584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76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5" name="Oval 734">
                  <a:extLst>
                    <a:ext uri="{FF2B5EF4-FFF2-40B4-BE49-F238E27FC236}">
                      <a16:creationId xmlns:a16="http://schemas.microsoft.com/office/drawing/2014/main" id="{47917EC9-56BE-7C6B-ECF0-3819A37F6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5" y="258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6" name="Oval 735">
                  <a:extLst>
                    <a:ext uri="{FF2B5EF4-FFF2-40B4-BE49-F238E27FC236}">
                      <a16:creationId xmlns:a16="http://schemas.microsoft.com/office/drawing/2014/main" id="{55BC3098-01AC-C526-94C6-A710C082E0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18" y="25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7" name="Oval 736">
                  <a:extLst>
                    <a:ext uri="{FF2B5EF4-FFF2-40B4-BE49-F238E27FC236}">
                      <a16:creationId xmlns:a16="http://schemas.microsoft.com/office/drawing/2014/main" id="{9EFEACBC-6496-49EB-6A59-619C74ED6D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763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8" name="Oval 737">
                  <a:extLst>
                    <a:ext uri="{FF2B5EF4-FFF2-40B4-BE49-F238E27FC236}">
                      <a16:creationId xmlns:a16="http://schemas.microsoft.com/office/drawing/2014/main" id="{511FECE7-48DF-0EB6-06B8-EDE5C1EFA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69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9" name="Oval 738">
                  <a:extLst>
                    <a:ext uri="{FF2B5EF4-FFF2-40B4-BE49-F238E27FC236}">
                      <a16:creationId xmlns:a16="http://schemas.microsoft.com/office/drawing/2014/main" id="{7328D56B-A595-A2A1-6ACC-87807253B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5" y="284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0" name="Oval 739">
                  <a:extLst>
                    <a:ext uri="{FF2B5EF4-FFF2-40B4-BE49-F238E27FC236}">
                      <a16:creationId xmlns:a16="http://schemas.microsoft.com/office/drawing/2014/main" id="{641D4402-D363-B99E-CEBD-8C7B94391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9" y="259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1" name="Oval 740">
                  <a:extLst>
                    <a:ext uri="{FF2B5EF4-FFF2-40B4-BE49-F238E27FC236}">
                      <a16:creationId xmlns:a16="http://schemas.microsoft.com/office/drawing/2014/main" id="{DE3476D8-6D2B-0CE3-0CC2-6E427D848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8" y="270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2" name="Oval 741">
                  <a:extLst>
                    <a:ext uri="{FF2B5EF4-FFF2-40B4-BE49-F238E27FC236}">
                      <a16:creationId xmlns:a16="http://schemas.microsoft.com/office/drawing/2014/main" id="{AC5BEBFE-C3B2-0BD3-09BE-21F7D0D53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66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3" name="Oval 742">
                  <a:extLst>
                    <a:ext uri="{FF2B5EF4-FFF2-40B4-BE49-F238E27FC236}">
                      <a16:creationId xmlns:a16="http://schemas.microsoft.com/office/drawing/2014/main" id="{866E47E4-056C-5C5F-0649-26967EA09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9" y="26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4" name="Oval 743">
                  <a:extLst>
                    <a:ext uri="{FF2B5EF4-FFF2-40B4-BE49-F238E27FC236}">
                      <a16:creationId xmlns:a16="http://schemas.microsoft.com/office/drawing/2014/main" id="{A4C7828D-B631-A157-835F-597AD9A7D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73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5" name="Oval 744">
                  <a:extLst>
                    <a:ext uri="{FF2B5EF4-FFF2-40B4-BE49-F238E27FC236}">
                      <a16:creationId xmlns:a16="http://schemas.microsoft.com/office/drawing/2014/main" id="{61C4D10D-92AE-D767-8D2B-7DD8F4ABDC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4" y="248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6" name="Oval 745">
                  <a:extLst>
                    <a:ext uri="{FF2B5EF4-FFF2-40B4-BE49-F238E27FC236}">
                      <a16:creationId xmlns:a16="http://schemas.microsoft.com/office/drawing/2014/main" id="{06191D18-A90A-7FB7-7B05-8F7A13FD1B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85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7" name="Oval 746">
                  <a:extLst>
                    <a:ext uri="{FF2B5EF4-FFF2-40B4-BE49-F238E27FC236}">
                      <a16:creationId xmlns:a16="http://schemas.microsoft.com/office/drawing/2014/main" id="{82330348-F10A-282E-273C-3E4A60123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9" y="259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8" name="Oval 747">
                  <a:extLst>
                    <a:ext uri="{FF2B5EF4-FFF2-40B4-BE49-F238E27FC236}">
                      <a16:creationId xmlns:a16="http://schemas.microsoft.com/office/drawing/2014/main" id="{C802310E-630A-A253-3636-616B3D3BB5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8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9" name="Oval 748">
                  <a:extLst>
                    <a:ext uri="{FF2B5EF4-FFF2-40B4-BE49-F238E27FC236}">
                      <a16:creationId xmlns:a16="http://schemas.microsoft.com/office/drawing/2014/main" id="{9AE53770-6243-AF7B-B50E-C95DD9AC8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77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0" name="Oval 749">
                  <a:extLst>
                    <a:ext uri="{FF2B5EF4-FFF2-40B4-BE49-F238E27FC236}">
                      <a16:creationId xmlns:a16="http://schemas.microsoft.com/office/drawing/2014/main" id="{322726A6-CCB3-D372-5B27-08C93529AA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1" y="287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1" name="Oval 750">
                  <a:extLst>
                    <a:ext uri="{FF2B5EF4-FFF2-40B4-BE49-F238E27FC236}">
                      <a16:creationId xmlns:a16="http://schemas.microsoft.com/office/drawing/2014/main" id="{29B276F3-4FFC-E1E3-06E9-9409A5ED1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93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2" name="Oval 751">
                  <a:extLst>
                    <a:ext uri="{FF2B5EF4-FFF2-40B4-BE49-F238E27FC236}">
                      <a16:creationId xmlns:a16="http://schemas.microsoft.com/office/drawing/2014/main" id="{1754EF15-6B30-E7C9-AB1F-A5980C2AD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27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3" name="Oval 752">
                  <a:extLst>
                    <a:ext uri="{FF2B5EF4-FFF2-40B4-BE49-F238E27FC236}">
                      <a16:creationId xmlns:a16="http://schemas.microsoft.com/office/drawing/2014/main" id="{06EE8337-923E-6977-D1D7-1802A584B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8" y="254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4" name="Oval 753">
                  <a:extLst>
                    <a:ext uri="{FF2B5EF4-FFF2-40B4-BE49-F238E27FC236}">
                      <a16:creationId xmlns:a16="http://schemas.microsoft.com/office/drawing/2014/main" id="{32045EA9-F71E-EBA1-54E5-EC62EDC5D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1" y="276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5" name="Oval 754">
                  <a:extLst>
                    <a:ext uri="{FF2B5EF4-FFF2-40B4-BE49-F238E27FC236}">
                      <a16:creationId xmlns:a16="http://schemas.microsoft.com/office/drawing/2014/main" id="{054292F2-2FEC-FE0A-F0B1-81AED8A208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8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6" name="Oval 755">
                  <a:extLst>
                    <a:ext uri="{FF2B5EF4-FFF2-40B4-BE49-F238E27FC236}">
                      <a16:creationId xmlns:a16="http://schemas.microsoft.com/office/drawing/2014/main" id="{387DBDD9-1A77-62EE-EE3E-8A748EA19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7" name="Oval 756">
                  <a:extLst>
                    <a:ext uri="{FF2B5EF4-FFF2-40B4-BE49-F238E27FC236}">
                      <a16:creationId xmlns:a16="http://schemas.microsoft.com/office/drawing/2014/main" id="{52DEE955-5A8C-5384-BE1D-489297D4C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78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8" name="Oval 757">
                  <a:extLst>
                    <a:ext uri="{FF2B5EF4-FFF2-40B4-BE49-F238E27FC236}">
                      <a16:creationId xmlns:a16="http://schemas.microsoft.com/office/drawing/2014/main" id="{32940051-55F5-B56E-80C8-C7D8DF03B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89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9" name="Oval 758">
                  <a:extLst>
                    <a:ext uri="{FF2B5EF4-FFF2-40B4-BE49-F238E27FC236}">
                      <a16:creationId xmlns:a16="http://schemas.microsoft.com/office/drawing/2014/main" id="{8D520310-E9D8-9A40-216B-20F7C1E2B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9" y="289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0" name="Oval 759">
                  <a:extLst>
                    <a:ext uri="{FF2B5EF4-FFF2-40B4-BE49-F238E27FC236}">
                      <a16:creationId xmlns:a16="http://schemas.microsoft.com/office/drawing/2014/main" id="{69CDCB1B-3B37-0A87-A3CF-8454F167B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75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1" name="Oval 760">
                  <a:extLst>
                    <a:ext uri="{FF2B5EF4-FFF2-40B4-BE49-F238E27FC236}">
                      <a16:creationId xmlns:a16="http://schemas.microsoft.com/office/drawing/2014/main" id="{6D0BFE8D-ABBD-BF9F-BD5E-1996E6162E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87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2" name="Oval 761">
                  <a:extLst>
                    <a:ext uri="{FF2B5EF4-FFF2-40B4-BE49-F238E27FC236}">
                      <a16:creationId xmlns:a16="http://schemas.microsoft.com/office/drawing/2014/main" id="{9261A07E-8D1D-5445-C928-D30DDAA6A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2" y="2610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3" name="Oval 762">
                  <a:extLst>
                    <a:ext uri="{FF2B5EF4-FFF2-40B4-BE49-F238E27FC236}">
                      <a16:creationId xmlns:a16="http://schemas.microsoft.com/office/drawing/2014/main" id="{CD7717CF-19FA-7B36-2967-8A733A531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69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4" name="Oval 763">
                  <a:extLst>
                    <a:ext uri="{FF2B5EF4-FFF2-40B4-BE49-F238E27FC236}">
                      <a16:creationId xmlns:a16="http://schemas.microsoft.com/office/drawing/2014/main" id="{3B0BD027-5F53-9894-F827-0FFB7A2A32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63" y="24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5" name="Oval 764">
                  <a:extLst>
                    <a:ext uri="{FF2B5EF4-FFF2-40B4-BE49-F238E27FC236}">
                      <a16:creationId xmlns:a16="http://schemas.microsoft.com/office/drawing/2014/main" id="{0736931F-E92F-CDEA-D7D2-8B3C9630B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3" y="25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6" name="Oval 765">
                  <a:extLst>
                    <a:ext uri="{FF2B5EF4-FFF2-40B4-BE49-F238E27FC236}">
                      <a16:creationId xmlns:a16="http://schemas.microsoft.com/office/drawing/2014/main" id="{52A8EBBB-1290-6862-7E4B-1C081DB75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85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7" name="Oval 766">
                  <a:extLst>
                    <a:ext uri="{FF2B5EF4-FFF2-40B4-BE49-F238E27FC236}">
                      <a16:creationId xmlns:a16="http://schemas.microsoft.com/office/drawing/2014/main" id="{AA1ED223-DFDE-A5F5-F792-62F6EF277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7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8" name="Oval 767">
                  <a:extLst>
                    <a:ext uri="{FF2B5EF4-FFF2-40B4-BE49-F238E27FC236}">
                      <a16:creationId xmlns:a16="http://schemas.microsoft.com/office/drawing/2014/main" id="{D3FD3C50-789A-3A23-E24D-58648BE6F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89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9" name="Oval 768">
                  <a:extLst>
                    <a:ext uri="{FF2B5EF4-FFF2-40B4-BE49-F238E27FC236}">
                      <a16:creationId xmlns:a16="http://schemas.microsoft.com/office/drawing/2014/main" id="{D9AF6A69-E2A0-E99E-EC39-A5DF60053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52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0" name="Oval 769">
                  <a:extLst>
                    <a:ext uri="{FF2B5EF4-FFF2-40B4-BE49-F238E27FC236}">
                      <a16:creationId xmlns:a16="http://schemas.microsoft.com/office/drawing/2014/main" id="{11CAB3E2-D976-C71E-5FA4-4833B92E8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5" y="29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1" name="Oval 770">
                  <a:extLst>
                    <a:ext uri="{FF2B5EF4-FFF2-40B4-BE49-F238E27FC236}">
                      <a16:creationId xmlns:a16="http://schemas.microsoft.com/office/drawing/2014/main" id="{8C6FF3B1-86BE-E082-2E7D-4B156FFA91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9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2" name="Oval 771">
                  <a:extLst>
                    <a:ext uri="{FF2B5EF4-FFF2-40B4-BE49-F238E27FC236}">
                      <a16:creationId xmlns:a16="http://schemas.microsoft.com/office/drawing/2014/main" id="{70E2750E-A10F-0E6E-3D4A-273958ECF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7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3" name="Oval 772">
                  <a:extLst>
                    <a:ext uri="{FF2B5EF4-FFF2-40B4-BE49-F238E27FC236}">
                      <a16:creationId xmlns:a16="http://schemas.microsoft.com/office/drawing/2014/main" id="{AC7954FF-34F0-892F-8F23-8C3A3112A6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83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4" name="Oval 773">
                  <a:extLst>
                    <a:ext uri="{FF2B5EF4-FFF2-40B4-BE49-F238E27FC236}">
                      <a16:creationId xmlns:a16="http://schemas.microsoft.com/office/drawing/2014/main" id="{4D8807AB-E200-CB83-0209-6C3022AA8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52" y="277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5" name="Oval 774">
                  <a:extLst>
                    <a:ext uri="{FF2B5EF4-FFF2-40B4-BE49-F238E27FC236}">
                      <a16:creationId xmlns:a16="http://schemas.microsoft.com/office/drawing/2014/main" id="{F1AEF165-5921-2A6D-9429-CB57943F9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5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6" name="Oval 775">
                  <a:extLst>
                    <a:ext uri="{FF2B5EF4-FFF2-40B4-BE49-F238E27FC236}">
                      <a16:creationId xmlns:a16="http://schemas.microsoft.com/office/drawing/2014/main" id="{0439EF13-582D-3219-3B9B-111E55FA3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0" y="279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7" name="Oval 776">
                  <a:extLst>
                    <a:ext uri="{FF2B5EF4-FFF2-40B4-BE49-F238E27FC236}">
                      <a16:creationId xmlns:a16="http://schemas.microsoft.com/office/drawing/2014/main" id="{94CEBC0F-AC8D-42C8-99EC-7381611256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2" y="256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8" name="Oval 777">
                  <a:extLst>
                    <a:ext uri="{FF2B5EF4-FFF2-40B4-BE49-F238E27FC236}">
                      <a16:creationId xmlns:a16="http://schemas.microsoft.com/office/drawing/2014/main" id="{BF914BF9-321E-8861-B2D3-33702CE56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9" y="274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9" name="Oval 778">
                  <a:extLst>
                    <a:ext uri="{FF2B5EF4-FFF2-40B4-BE49-F238E27FC236}">
                      <a16:creationId xmlns:a16="http://schemas.microsoft.com/office/drawing/2014/main" id="{925CC0E9-3C43-1CEF-7761-32E35DC30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53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0" name="Oval 779">
                  <a:extLst>
                    <a:ext uri="{FF2B5EF4-FFF2-40B4-BE49-F238E27FC236}">
                      <a16:creationId xmlns:a16="http://schemas.microsoft.com/office/drawing/2014/main" id="{8659198F-EE5D-0E91-3F90-72ED65BEB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7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1" name="Oval 780">
                  <a:extLst>
                    <a:ext uri="{FF2B5EF4-FFF2-40B4-BE49-F238E27FC236}">
                      <a16:creationId xmlns:a16="http://schemas.microsoft.com/office/drawing/2014/main" id="{AA3FBE4D-3BFD-0CE4-4EE7-AB9979299E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8" y="27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2" name="Oval 781">
                  <a:extLst>
                    <a:ext uri="{FF2B5EF4-FFF2-40B4-BE49-F238E27FC236}">
                      <a16:creationId xmlns:a16="http://schemas.microsoft.com/office/drawing/2014/main" id="{144CB954-7421-582A-B17C-4A1D6C18B2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6" y="252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3" name="Oval 782">
                  <a:extLst>
                    <a:ext uri="{FF2B5EF4-FFF2-40B4-BE49-F238E27FC236}">
                      <a16:creationId xmlns:a16="http://schemas.microsoft.com/office/drawing/2014/main" id="{809FA9BC-D2C6-0381-128B-D7800AC40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7" y="269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4" name="Oval 783">
                  <a:extLst>
                    <a:ext uri="{FF2B5EF4-FFF2-40B4-BE49-F238E27FC236}">
                      <a16:creationId xmlns:a16="http://schemas.microsoft.com/office/drawing/2014/main" id="{EFA58DFC-335B-6FE3-0445-5AAFD3AFC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3" y="269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5" name="Oval 784">
                  <a:extLst>
                    <a:ext uri="{FF2B5EF4-FFF2-40B4-BE49-F238E27FC236}">
                      <a16:creationId xmlns:a16="http://schemas.microsoft.com/office/drawing/2014/main" id="{0AA8A11C-F9CD-0000-FFD2-40699FC0A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1" y="274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6" name="Oval 785">
                  <a:extLst>
                    <a:ext uri="{FF2B5EF4-FFF2-40B4-BE49-F238E27FC236}">
                      <a16:creationId xmlns:a16="http://schemas.microsoft.com/office/drawing/2014/main" id="{E3612B3F-DFC8-65FA-64E2-2B3FB3945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47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7" name="Oval 786">
                  <a:extLst>
                    <a:ext uri="{FF2B5EF4-FFF2-40B4-BE49-F238E27FC236}">
                      <a16:creationId xmlns:a16="http://schemas.microsoft.com/office/drawing/2014/main" id="{770DD22B-ABDB-9583-D309-B1DB61BE8F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1" y="260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8" name="Oval 787">
                  <a:extLst>
                    <a:ext uri="{FF2B5EF4-FFF2-40B4-BE49-F238E27FC236}">
                      <a16:creationId xmlns:a16="http://schemas.microsoft.com/office/drawing/2014/main" id="{7A5D8C7E-18BE-7E42-97F0-055F82206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1" y="275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9" name="Oval 788">
                  <a:extLst>
                    <a:ext uri="{FF2B5EF4-FFF2-40B4-BE49-F238E27FC236}">
                      <a16:creationId xmlns:a16="http://schemas.microsoft.com/office/drawing/2014/main" id="{59D9B187-07E5-31F4-C5D8-7016893BC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7" y="292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0" name="Oval 789">
                  <a:extLst>
                    <a:ext uri="{FF2B5EF4-FFF2-40B4-BE49-F238E27FC236}">
                      <a16:creationId xmlns:a16="http://schemas.microsoft.com/office/drawing/2014/main" id="{E6963E8D-4F8C-555B-6134-BCB4F3A97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9" y="282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1" name="Oval 790">
                  <a:extLst>
                    <a:ext uri="{FF2B5EF4-FFF2-40B4-BE49-F238E27FC236}">
                      <a16:creationId xmlns:a16="http://schemas.microsoft.com/office/drawing/2014/main" id="{190C25AD-2267-250A-BC97-036F90D86F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" y="28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2" name="Oval 791">
                  <a:extLst>
                    <a:ext uri="{FF2B5EF4-FFF2-40B4-BE49-F238E27FC236}">
                      <a16:creationId xmlns:a16="http://schemas.microsoft.com/office/drawing/2014/main" id="{E59B94C1-8E0E-6758-A35A-B071E9DC1B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88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3" name="Oval 792">
                  <a:extLst>
                    <a:ext uri="{FF2B5EF4-FFF2-40B4-BE49-F238E27FC236}">
                      <a16:creationId xmlns:a16="http://schemas.microsoft.com/office/drawing/2014/main" id="{234C3A42-6337-C658-B787-E7969D0B2B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266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4" name="Oval 793">
                  <a:extLst>
                    <a:ext uri="{FF2B5EF4-FFF2-40B4-BE49-F238E27FC236}">
                      <a16:creationId xmlns:a16="http://schemas.microsoft.com/office/drawing/2014/main" id="{1BF81492-ED53-92DD-FAB5-AEDA10989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9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5" name="Oval 794">
                  <a:extLst>
                    <a:ext uri="{FF2B5EF4-FFF2-40B4-BE49-F238E27FC236}">
                      <a16:creationId xmlns:a16="http://schemas.microsoft.com/office/drawing/2014/main" id="{947FDF17-B23F-DDF1-52D2-512D2A2F6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5" y="28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6" name="Oval 795">
                  <a:extLst>
                    <a:ext uri="{FF2B5EF4-FFF2-40B4-BE49-F238E27FC236}">
                      <a16:creationId xmlns:a16="http://schemas.microsoft.com/office/drawing/2014/main" id="{FBBA4E47-E33D-8529-7FBF-8E6AF9B61E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43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7" name="Oval 796">
                  <a:extLst>
                    <a:ext uri="{FF2B5EF4-FFF2-40B4-BE49-F238E27FC236}">
                      <a16:creationId xmlns:a16="http://schemas.microsoft.com/office/drawing/2014/main" id="{FCC06A49-D05F-8AB7-98A5-BD707EE97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262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8" name="Oval 797">
                  <a:extLst>
                    <a:ext uri="{FF2B5EF4-FFF2-40B4-BE49-F238E27FC236}">
                      <a16:creationId xmlns:a16="http://schemas.microsoft.com/office/drawing/2014/main" id="{A56C0601-97D9-5319-5430-B86795723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6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9" name="Oval 798">
                  <a:extLst>
                    <a:ext uri="{FF2B5EF4-FFF2-40B4-BE49-F238E27FC236}">
                      <a16:creationId xmlns:a16="http://schemas.microsoft.com/office/drawing/2014/main" id="{81773644-32E4-4F86-CEB1-3C366BAFE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4" y="271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0" name="Oval 799">
                  <a:extLst>
                    <a:ext uri="{FF2B5EF4-FFF2-40B4-BE49-F238E27FC236}">
                      <a16:creationId xmlns:a16="http://schemas.microsoft.com/office/drawing/2014/main" id="{2C856D3E-A11A-A01C-A3B0-300C98EDB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7" y="248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1" name="Oval 800">
                  <a:extLst>
                    <a:ext uri="{FF2B5EF4-FFF2-40B4-BE49-F238E27FC236}">
                      <a16:creationId xmlns:a16="http://schemas.microsoft.com/office/drawing/2014/main" id="{70571D1A-0776-0CD7-37F6-03BF3C829D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3" y="28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2" name="Oval 801">
                  <a:extLst>
                    <a:ext uri="{FF2B5EF4-FFF2-40B4-BE49-F238E27FC236}">
                      <a16:creationId xmlns:a16="http://schemas.microsoft.com/office/drawing/2014/main" id="{199288C8-8DDE-2EED-CD83-1F3A86A40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29" y="281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3" name="Oval 802">
                  <a:extLst>
                    <a:ext uri="{FF2B5EF4-FFF2-40B4-BE49-F238E27FC236}">
                      <a16:creationId xmlns:a16="http://schemas.microsoft.com/office/drawing/2014/main" id="{81F74C74-3630-D229-0290-73CEC83CFF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7" y="276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4" name="Oval 803">
                  <a:extLst>
                    <a:ext uri="{FF2B5EF4-FFF2-40B4-BE49-F238E27FC236}">
                      <a16:creationId xmlns:a16="http://schemas.microsoft.com/office/drawing/2014/main" id="{94272C33-BB05-3F48-78A3-71A582D7C7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4" y="271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5" name="Oval 804">
                  <a:extLst>
                    <a:ext uri="{FF2B5EF4-FFF2-40B4-BE49-F238E27FC236}">
                      <a16:creationId xmlns:a16="http://schemas.microsoft.com/office/drawing/2014/main" id="{9969151B-E88E-0EE7-72C5-A30AB15D4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2" y="2730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6" name="Oval 805">
                  <a:extLst>
                    <a:ext uri="{FF2B5EF4-FFF2-40B4-BE49-F238E27FC236}">
                      <a16:creationId xmlns:a16="http://schemas.microsoft.com/office/drawing/2014/main" id="{F8F7BD7E-6985-0952-3FF6-60BE111C2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80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7" name="Oval 806">
                  <a:extLst>
                    <a:ext uri="{FF2B5EF4-FFF2-40B4-BE49-F238E27FC236}">
                      <a16:creationId xmlns:a16="http://schemas.microsoft.com/office/drawing/2014/main" id="{B85C427B-3B28-5033-BDE9-3E917EA6E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3" y="249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8" name="Oval 807">
                  <a:extLst>
                    <a:ext uri="{FF2B5EF4-FFF2-40B4-BE49-F238E27FC236}">
                      <a16:creationId xmlns:a16="http://schemas.microsoft.com/office/drawing/2014/main" id="{E94BA754-0CBB-6365-4EF0-EE0AB79AD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00" y="243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10" name="Group 1009">
                <a:extLst>
                  <a:ext uri="{FF2B5EF4-FFF2-40B4-BE49-F238E27FC236}">
                    <a16:creationId xmlns:a16="http://schemas.microsoft.com/office/drawing/2014/main" id="{2F25D719-B6B0-E7E9-09C1-A33FFC22B1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5" y="2412"/>
                <a:ext cx="1436" cy="685"/>
                <a:chOff x="2115" y="2412"/>
                <a:chExt cx="1436" cy="685"/>
              </a:xfrm>
            </p:grpSpPr>
            <p:sp>
              <p:nvSpPr>
                <p:cNvPr id="649" name="Oval 809">
                  <a:extLst>
                    <a:ext uri="{FF2B5EF4-FFF2-40B4-BE49-F238E27FC236}">
                      <a16:creationId xmlns:a16="http://schemas.microsoft.com/office/drawing/2014/main" id="{AC47C7C1-49B8-3C56-0AAB-64F57635F5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52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0" name="Oval 810">
                  <a:extLst>
                    <a:ext uri="{FF2B5EF4-FFF2-40B4-BE49-F238E27FC236}">
                      <a16:creationId xmlns:a16="http://schemas.microsoft.com/office/drawing/2014/main" id="{71EA656B-8EE6-1391-1E82-4132EDFDD3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28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1" name="Oval 811">
                  <a:extLst>
                    <a:ext uri="{FF2B5EF4-FFF2-40B4-BE49-F238E27FC236}">
                      <a16:creationId xmlns:a16="http://schemas.microsoft.com/office/drawing/2014/main" id="{9A82D4CF-C53B-703B-7501-D74250E47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2" y="28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2" name="Oval 812">
                  <a:extLst>
                    <a:ext uri="{FF2B5EF4-FFF2-40B4-BE49-F238E27FC236}">
                      <a16:creationId xmlns:a16="http://schemas.microsoft.com/office/drawing/2014/main" id="{1CA2DFBE-91D6-F1BE-CEDD-730738A15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28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3" name="Oval 813">
                  <a:extLst>
                    <a:ext uri="{FF2B5EF4-FFF2-40B4-BE49-F238E27FC236}">
                      <a16:creationId xmlns:a16="http://schemas.microsoft.com/office/drawing/2014/main" id="{0F227D76-71E2-9E27-BFE5-74E3743B1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0" y="286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4" name="Oval 814">
                  <a:extLst>
                    <a:ext uri="{FF2B5EF4-FFF2-40B4-BE49-F238E27FC236}">
                      <a16:creationId xmlns:a16="http://schemas.microsoft.com/office/drawing/2014/main" id="{F7373269-E91B-F04E-8B52-5CA913B427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275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5" name="Oval 815">
                  <a:extLst>
                    <a:ext uri="{FF2B5EF4-FFF2-40B4-BE49-F238E27FC236}">
                      <a16:creationId xmlns:a16="http://schemas.microsoft.com/office/drawing/2014/main" id="{094D521A-E372-71E9-3BDE-501E5A61F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6" y="26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6" name="Oval 816">
                  <a:extLst>
                    <a:ext uri="{FF2B5EF4-FFF2-40B4-BE49-F238E27FC236}">
                      <a16:creationId xmlns:a16="http://schemas.microsoft.com/office/drawing/2014/main" id="{4CD5DDB4-8C6E-814C-39BF-F023A871A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69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7" name="Oval 817">
                  <a:extLst>
                    <a:ext uri="{FF2B5EF4-FFF2-40B4-BE49-F238E27FC236}">
                      <a16:creationId xmlns:a16="http://schemas.microsoft.com/office/drawing/2014/main" id="{10EB5563-4EA3-684B-355B-8DB5184A94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6" y="274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8" name="Oval 818">
                  <a:extLst>
                    <a:ext uri="{FF2B5EF4-FFF2-40B4-BE49-F238E27FC236}">
                      <a16:creationId xmlns:a16="http://schemas.microsoft.com/office/drawing/2014/main" id="{81FE2A48-78B8-0C9C-F326-298C6A6D8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22" y="276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9" name="Oval 819">
                  <a:extLst>
                    <a:ext uri="{FF2B5EF4-FFF2-40B4-BE49-F238E27FC236}">
                      <a16:creationId xmlns:a16="http://schemas.microsoft.com/office/drawing/2014/main" id="{0D396F15-3A4D-1D5F-B26B-F9021F35C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70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0" name="Oval 820">
                  <a:extLst>
                    <a:ext uri="{FF2B5EF4-FFF2-40B4-BE49-F238E27FC236}">
                      <a16:creationId xmlns:a16="http://schemas.microsoft.com/office/drawing/2014/main" id="{C1C304AE-1D09-9B54-D99B-666517411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58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1" name="Oval 821">
                  <a:extLst>
                    <a:ext uri="{FF2B5EF4-FFF2-40B4-BE49-F238E27FC236}">
                      <a16:creationId xmlns:a16="http://schemas.microsoft.com/office/drawing/2014/main" id="{194E6E84-2A90-77B4-1103-84BD4D516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81" y="27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2" name="Oval 822">
                  <a:extLst>
                    <a:ext uri="{FF2B5EF4-FFF2-40B4-BE49-F238E27FC236}">
                      <a16:creationId xmlns:a16="http://schemas.microsoft.com/office/drawing/2014/main" id="{094A70F1-C22C-8F65-A2F2-FA3093442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4" y="277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3" name="Oval 823">
                  <a:extLst>
                    <a:ext uri="{FF2B5EF4-FFF2-40B4-BE49-F238E27FC236}">
                      <a16:creationId xmlns:a16="http://schemas.microsoft.com/office/drawing/2014/main" id="{D499842E-A1AB-BA32-F7D3-27E83F6A5B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2" y="2577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4" name="Oval 824">
                  <a:extLst>
                    <a:ext uri="{FF2B5EF4-FFF2-40B4-BE49-F238E27FC236}">
                      <a16:creationId xmlns:a16="http://schemas.microsoft.com/office/drawing/2014/main" id="{AC2AD14F-7308-8F7B-862B-F24EB4E7CF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67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5" name="Oval 825">
                  <a:extLst>
                    <a:ext uri="{FF2B5EF4-FFF2-40B4-BE49-F238E27FC236}">
                      <a16:creationId xmlns:a16="http://schemas.microsoft.com/office/drawing/2014/main" id="{C03C4CE3-F287-6AD9-17B4-DFEF8ADD7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4" y="279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6" name="Oval 826">
                  <a:extLst>
                    <a:ext uri="{FF2B5EF4-FFF2-40B4-BE49-F238E27FC236}">
                      <a16:creationId xmlns:a16="http://schemas.microsoft.com/office/drawing/2014/main" id="{D49DBA34-BC5F-E920-B637-C28337D9E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9" y="25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7" name="Oval 827">
                  <a:extLst>
                    <a:ext uri="{FF2B5EF4-FFF2-40B4-BE49-F238E27FC236}">
                      <a16:creationId xmlns:a16="http://schemas.microsoft.com/office/drawing/2014/main" id="{5960A8B1-474E-9957-FD5A-E8154092C2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68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8" name="Oval 828">
                  <a:extLst>
                    <a:ext uri="{FF2B5EF4-FFF2-40B4-BE49-F238E27FC236}">
                      <a16:creationId xmlns:a16="http://schemas.microsoft.com/office/drawing/2014/main" id="{CDDA52C5-8F19-1A7D-1A80-967127721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1" y="25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9" name="Oval 829">
                  <a:extLst>
                    <a:ext uri="{FF2B5EF4-FFF2-40B4-BE49-F238E27FC236}">
                      <a16:creationId xmlns:a16="http://schemas.microsoft.com/office/drawing/2014/main" id="{A5A9C203-F1BF-DC53-5C5C-3688D823E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25" y="281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0" name="Oval 830">
                  <a:extLst>
                    <a:ext uri="{FF2B5EF4-FFF2-40B4-BE49-F238E27FC236}">
                      <a16:creationId xmlns:a16="http://schemas.microsoft.com/office/drawing/2014/main" id="{4AAA2665-C3CE-BA75-344B-3F9E3F82D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8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1" name="Oval 831">
                  <a:extLst>
                    <a:ext uri="{FF2B5EF4-FFF2-40B4-BE49-F238E27FC236}">
                      <a16:creationId xmlns:a16="http://schemas.microsoft.com/office/drawing/2014/main" id="{19DA5DB0-4A2D-3F2F-BE75-9C24A507C5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34" y="271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2" name="Oval 832">
                  <a:extLst>
                    <a:ext uri="{FF2B5EF4-FFF2-40B4-BE49-F238E27FC236}">
                      <a16:creationId xmlns:a16="http://schemas.microsoft.com/office/drawing/2014/main" id="{239B620F-009D-35B1-4F6E-E9D00E4E59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04" y="292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3" name="Oval 833">
                  <a:extLst>
                    <a:ext uri="{FF2B5EF4-FFF2-40B4-BE49-F238E27FC236}">
                      <a16:creationId xmlns:a16="http://schemas.microsoft.com/office/drawing/2014/main" id="{6A9AA509-F607-CB3B-FBA1-F7E6B6B2B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4" y="282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4" name="Oval 834">
                  <a:extLst>
                    <a:ext uri="{FF2B5EF4-FFF2-40B4-BE49-F238E27FC236}">
                      <a16:creationId xmlns:a16="http://schemas.microsoft.com/office/drawing/2014/main" id="{7131D421-D34B-B24B-EC81-7F0A8946FF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78" y="284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5" name="Oval 835">
                  <a:extLst>
                    <a:ext uri="{FF2B5EF4-FFF2-40B4-BE49-F238E27FC236}">
                      <a16:creationId xmlns:a16="http://schemas.microsoft.com/office/drawing/2014/main" id="{6BB730B5-23EA-3DA9-B39C-B8A0AC1794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0" y="28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6" name="Oval 836">
                  <a:extLst>
                    <a:ext uri="{FF2B5EF4-FFF2-40B4-BE49-F238E27FC236}">
                      <a16:creationId xmlns:a16="http://schemas.microsoft.com/office/drawing/2014/main" id="{0A92796E-FD3F-9448-0F73-C5CC75422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91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7" name="Oval 837">
                  <a:extLst>
                    <a:ext uri="{FF2B5EF4-FFF2-40B4-BE49-F238E27FC236}">
                      <a16:creationId xmlns:a16="http://schemas.microsoft.com/office/drawing/2014/main" id="{EE8AD47B-DD2B-2D5D-8A9D-0044EAFE5E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3" y="2960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8" name="Oval 838">
                  <a:extLst>
                    <a:ext uri="{FF2B5EF4-FFF2-40B4-BE49-F238E27FC236}">
                      <a16:creationId xmlns:a16="http://schemas.microsoft.com/office/drawing/2014/main" id="{24604FCC-BA44-29EE-3FFF-C0F7C189A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6" y="2834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9" name="Oval 839">
                  <a:extLst>
                    <a:ext uri="{FF2B5EF4-FFF2-40B4-BE49-F238E27FC236}">
                      <a16:creationId xmlns:a16="http://schemas.microsoft.com/office/drawing/2014/main" id="{C638804E-FA1F-42A6-E420-8A5B1BC1C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5" y="26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0" name="Oval 840">
                  <a:extLst>
                    <a:ext uri="{FF2B5EF4-FFF2-40B4-BE49-F238E27FC236}">
                      <a16:creationId xmlns:a16="http://schemas.microsoft.com/office/drawing/2014/main" id="{EE57D884-CAF8-AD93-56B6-930491EF5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" y="27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1" name="Oval 841">
                  <a:extLst>
                    <a:ext uri="{FF2B5EF4-FFF2-40B4-BE49-F238E27FC236}">
                      <a16:creationId xmlns:a16="http://schemas.microsoft.com/office/drawing/2014/main" id="{34CDA4C4-C389-C394-3C7E-A77451E12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" y="26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2" name="Oval 842">
                  <a:extLst>
                    <a:ext uri="{FF2B5EF4-FFF2-40B4-BE49-F238E27FC236}">
                      <a16:creationId xmlns:a16="http://schemas.microsoft.com/office/drawing/2014/main" id="{32FC7730-C13D-29F6-2C9F-F731E9EEF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0" y="25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3" name="Oval 843">
                  <a:extLst>
                    <a:ext uri="{FF2B5EF4-FFF2-40B4-BE49-F238E27FC236}">
                      <a16:creationId xmlns:a16="http://schemas.microsoft.com/office/drawing/2014/main" id="{C63A2BB2-3A96-4BC4-D6C5-801BBC46D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8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4" name="Oval 844">
                  <a:extLst>
                    <a:ext uri="{FF2B5EF4-FFF2-40B4-BE49-F238E27FC236}">
                      <a16:creationId xmlns:a16="http://schemas.microsoft.com/office/drawing/2014/main" id="{30EABFE5-813B-4F40-3897-1F115EFFE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8" y="27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5" name="Oval 845">
                  <a:extLst>
                    <a:ext uri="{FF2B5EF4-FFF2-40B4-BE49-F238E27FC236}">
                      <a16:creationId xmlns:a16="http://schemas.microsoft.com/office/drawing/2014/main" id="{70CBFD63-5AD1-AA8B-E278-58EF0E6E03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59" y="275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6" name="Oval 846">
                  <a:extLst>
                    <a:ext uri="{FF2B5EF4-FFF2-40B4-BE49-F238E27FC236}">
                      <a16:creationId xmlns:a16="http://schemas.microsoft.com/office/drawing/2014/main" id="{35AD6B51-ACC8-81B9-39BB-DF84AA3497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8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7" name="Oval 847">
                  <a:extLst>
                    <a:ext uri="{FF2B5EF4-FFF2-40B4-BE49-F238E27FC236}">
                      <a16:creationId xmlns:a16="http://schemas.microsoft.com/office/drawing/2014/main" id="{04678D40-0F62-386E-608A-FBCAFDC96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63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8" name="Oval 848">
                  <a:extLst>
                    <a:ext uri="{FF2B5EF4-FFF2-40B4-BE49-F238E27FC236}">
                      <a16:creationId xmlns:a16="http://schemas.microsoft.com/office/drawing/2014/main" id="{EF70D60F-55AF-909B-DFD3-E739B58AC8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8" y="28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9" name="Oval 849">
                  <a:extLst>
                    <a:ext uri="{FF2B5EF4-FFF2-40B4-BE49-F238E27FC236}">
                      <a16:creationId xmlns:a16="http://schemas.microsoft.com/office/drawing/2014/main" id="{9CF91839-2DD1-9FFD-A09E-78651F82F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5" y="281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0" name="Oval 850">
                  <a:extLst>
                    <a:ext uri="{FF2B5EF4-FFF2-40B4-BE49-F238E27FC236}">
                      <a16:creationId xmlns:a16="http://schemas.microsoft.com/office/drawing/2014/main" id="{EE45E14F-9D0F-F1C1-84B6-4ABC1485A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730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1" name="Oval 851">
                  <a:extLst>
                    <a:ext uri="{FF2B5EF4-FFF2-40B4-BE49-F238E27FC236}">
                      <a16:creationId xmlns:a16="http://schemas.microsoft.com/office/drawing/2014/main" id="{2411EA3A-5210-9162-BB1C-18170F636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80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2" name="Oval 852">
                  <a:extLst>
                    <a:ext uri="{FF2B5EF4-FFF2-40B4-BE49-F238E27FC236}">
                      <a16:creationId xmlns:a16="http://schemas.microsoft.com/office/drawing/2014/main" id="{1EFF7E42-76A6-3540-EC9A-0F05DAF2C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13" y="266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3" name="Oval 853">
                  <a:extLst>
                    <a:ext uri="{FF2B5EF4-FFF2-40B4-BE49-F238E27FC236}">
                      <a16:creationId xmlns:a16="http://schemas.microsoft.com/office/drawing/2014/main" id="{35678DCD-E217-0CA6-9231-118F4C8A6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9" y="25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4" name="Oval 854">
                  <a:extLst>
                    <a:ext uri="{FF2B5EF4-FFF2-40B4-BE49-F238E27FC236}">
                      <a16:creationId xmlns:a16="http://schemas.microsoft.com/office/drawing/2014/main" id="{8E6222B7-B889-D3E5-820F-71A7162E98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3" y="279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5" name="Oval 855">
                  <a:extLst>
                    <a:ext uri="{FF2B5EF4-FFF2-40B4-BE49-F238E27FC236}">
                      <a16:creationId xmlns:a16="http://schemas.microsoft.com/office/drawing/2014/main" id="{C44D355F-0BFE-0589-CAD0-C98B92CB3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43" y="277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6" name="Oval 856">
                  <a:extLst>
                    <a:ext uri="{FF2B5EF4-FFF2-40B4-BE49-F238E27FC236}">
                      <a16:creationId xmlns:a16="http://schemas.microsoft.com/office/drawing/2014/main" id="{245CBE88-D5C8-B545-3134-C101455B9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4" y="279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7" name="Oval 857">
                  <a:extLst>
                    <a:ext uri="{FF2B5EF4-FFF2-40B4-BE49-F238E27FC236}">
                      <a16:creationId xmlns:a16="http://schemas.microsoft.com/office/drawing/2014/main" id="{1204145A-E718-99AB-B0A1-A5698D1C8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0" y="284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8" name="Oval 858">
                  <a:extLst>
                    <a:ext uri="{FF2B5EF4-FFF2-40B4-BE49-F238E27FC236}">
                      <a16:creationId xmlns:a16="http://schemas.microsoft.com/office/drawing/2014/main" id="{EC0C7350-13FC-6440-640E-E221ED1FC8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1" y="25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9" name="Oval 859">
                  <a:extLst>
                    <a:ext uri="{FF2B5EF4-FFF2-40B4-BE49-F238E27FC236}">
                      <a16:creationId xmlns:a16="http://schemas.microsoft.com/office/drawing/2014/main" id="{A6434C40-8712-5A7E-E860-1EDDA346C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747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0" name="Oval 860">
                  <a:extLst>
                    <a:ext uri="{FF2B5EF4-FFF2-40B4-BE49-F238E27FC236}">
                      <a16:creationId xmlns:a16="http://schemas.microsoft.com/office/drawing/2014/main" id="{4BF8DDF9-4B3F-55C8-8CDE-E932C372D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7" y="257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1" name="Oval 861">
                  <a:extLst>
                    <a:ext uri="{FF2B5EF4-FFF2-40B4-BE49-F238E27FC236}">
                      <a16:creationId xmlns:a16="http://schemas.microsoft.com/office/drawing/2014/main" id="{B2126AAA-7E8D-1121-3740-FDAF265B1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4" y="244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2" name="Oval 862">
                  <a:extLst>
                    <a:ext uri="{FF2B5EF4-FFF2-40B4-BE49-F238E27FC236}">
                      <a16:creationId xmlns:a16="http://schemas.microsoft.com/office/drawing/2014/main" id="{DC94AF27-100F-DD16-6C27-93FEA5FB4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268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3" name="Oval 863">
                  <a:extLst>
                    <a:ext uri="{FF2B5EF4-FFF2-40B4-BE49-F238E27FC236}">
                      <a16:creationId xmlns:a16="http://schemas.microsoft.com/office/drawing/2014/main" id="{60B8BA3F-D6BF-DEA3-BF46-C5D7F65B7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274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4" name="Oval 864">
                  <a:extLst>
                    <a:ext uri="{FF2B5EF4-FFF2-40B4-BE49-F238E27FC236}">
                      <a16:creationId xmlns:a16="http://schemas.microsoft.com/office/drawing/2014/main" id="{9CA27964-F269-247C-3D0F-7E3AEFF6F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0" y="25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5" name="Oval 865">
                  <a:extLst>
                    <a:ext uri="{FF2B5EF4-FFF2-40B4-BE49-F238E27FC236}">
                      <a16:creationId xmlns:a16="http://schemas.microsoft.com/office/drawing/2014/main" id="{7F067979-CE04-CBB8-187F-E09FE5E54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28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6" name="Oval 866">
                  <a:extLst>
                    <a:ext uri="{FF2B5EF4-FFF2-40B4-BE49-F238E27FC236}">
                      <a16:creationId xmlns:a16="http://schemas.microsoft.com/office/drawing/2014/main" id="{B8ADC97F-AF69-7808-790B-881534CB12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5" y="265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7" name="Oval 867">
                  <a:extLst>
                    <a:ext uri="{FF2B5EF4-FFF2-40B4-BE49-F238E27FC236}">
                      <a16:creationId xmlns:a16="http://schemas.microsoft.com/office/drawing/2014/main" id="{CC690A24-E718-0865-7A1A-04C622B0D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65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8" name="Oval 868">
                  <a:extLst>
                    <a:ext uri="{FF2B5EF4-FFF2-40B4-BE49-F238E27FC236}">
                      <a16:creationId xmlns:a16="http://schemas.microsoft.com/office/drawing/2014/main" id="{A0A7EDD5-32B4-04D8-DD81-1F2F02774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1" y="287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9" name="Oval 869">
                  <a:extLst>
                    <a:ext uri="{FF2B5EF4-FFF2-40B4-BE49-F238E27FC236}">
                      <a16:creationId xmlns:a16="http://schemas.microsoft.com/office/drawing/2014/main" id="{6E1A9EE2-6706-07B5-C99F-DD176A2AEF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263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0" name="Oval 870">
                  <a:extLst>
                    <a:ext uri="{FF2B5EF4-FFF2-40B4-BE49-F238E27FC236}">
                      <a16:creationId xmlns:a16="http://schemas.microsoft.com/office/drawing/2014/main" id="{E4FDD62F-6F4D-78B3-FBD6-C4BA77FF7B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5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1" name="Oval 871">
                  <a:extLst>
                    <a:ext uri="{FF2B5EF4-FFF2-40B4-BE49-F238E27FC236}">
                      <a16:creationId xmlns:a16="http://schemas.microsoft.com/office/drawing/2014/main" id="{D45B51E1-7CD3-7A8A-786D-C7D6AFD8A3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68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2" name="Oval 872">
                  <a:extLst>
                    <a:ext uri="{FF2B5EF4-FFF2-40B4-BE49-F238E27FC236}">
                      <a16:creationId xmlns:a16="http://schemas.microsoft.com/office/drawing/2014/main" id="{B6A5AAB7-05BF-62AE-E006-1F74B74BA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59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3" name="Oval 873">
                  <a:extLst>
                    <a:ext uri="{FF2B5EF4-FFF2-40B4-BE49-F238E27FC236}">
                      <a16:creationId xmlns:a16="http://schemas.microsoft.com/office/drawing/2014/main" id="{19CC6D0A-8B46-3DF7-B5E4-E85A3D766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79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4" name="Oval 874">
                  <a:extLst>
                    <a:ext uri="{FF2B5EF4-FFF2-40B4-BE49-F238E27FC236}">
                      <a16:creationId xmlns:a16="http://schemas.microsoft.com/office/drawing/2014/main" id="{9E57831B-2D44-1AF2-CF8B-7D461570E1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91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5" name="Oval 875">
                  <a:extLst>
                    <a:ext uri="{FF2B5EF4-FFF2-40B4-BE49-F238E27FC236}">
                      <a16:creationId xmlns:a16="http://schemas.microsoft.com/office/drawing/2014/main" id="{F1136865-4419-A6B1-90B8-FC8AAA8F1B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9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6" name="Oval 876">
                  <a:extLst>
                    <a:ext uri="{FF2B5EF4-FFF2-40B4-BE49-F238E27FC236}">
                      <a16:creationId xmlns:a16="http://schemas.microsoft.com/office/drawing/2014/main" id="{131075C2-96BB-898E-0C70-30F5EBDC76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66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7" name="Oval 877">
                  <a:extLst>
                    <a:ext uri="{FF2B5EF4-FFF2-40B4-BE49-F238E27FC236}">
                      <a16:creationId xmlns:a16="http://schemas.microsoft.com/office/drawing/2014/main" id="{8BF81859-1709-7B64-4D90-156A11FB4E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29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8" name="Oval 878">
                  <a:extLst>
                    <a:ext uri="{FF2B5EF4-FFF2-40B4-BE49-F238E27FC236}">
                      <a16:creationId xmlns:a16="http://schemas.microsoft.com/office/drawing/2014/main" id="{72B8B232-8DA4-331E-9286-76612278E8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80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9" name="Oval 879">
                  <a:extLst>
                    <a:ext uri="{FF2B5EF4-FFF2-40B4-BE49-F238E27FC236}">
                      <a16:creationId xmlns:a16="http://schemas.microsoft.com/office/drawing/2014/main" id="{352D5ED1-5ABA-30B5-ADEE-AC8A4E5A3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87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0" name="Oval 880">
                  <a:extLst>
                    <a:ext uri="{FF2B5EF4-FFF2-40B4-BE49-F238E27FC236}">
                      <a16:creationId xmlns:a16="http://schemas.microsoft.com/office/drawing/2014/main" id="{AAF7CAA2-8D39-BB89-7F0B-9353EDEE85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44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1" name="Oval 881">
                  <a:extLst>
                    <a:ext uri="{FF2B5EF4-FFF2-40B4-BE49-F238E27FC236}">
                      <a16:creationId xmlns:a16="http://schemas.microsoft.com/office/drawing/2014/main" id="{72DC126A-AF41-0673-7865-BCDCC7642E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64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2" name="Oval 882">
                  <a:extLst>
                    <a:ext uri="{FF2B5EF4-FFF2-40B4-BE49-F238E27FC236}">
                      <a16:creationId xmlns:a16="http://schemas.microsoft.com/office/drawing/2014/main" id="{4CA269BF-E304-74AD-6A8D-5F58A4E17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65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3" name="Oval 883">
                  <a:extLst>
                    <a:ext uri="{FF2B5EF4-FFF2-40B4-BE49-F238E27FC236}">
                      <a16:creationId xmlns:a16="http://schemas.microsoft.com/office/drawing/2014/main" id="{2F5EF11D-F61C-B9F8-7D0E-0C5515656D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302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4" name="Oval 884">
                  <a:extLst>
                    <a:ext uri="{FF2B5EF4-FFF2-40B4-BE49-F238E27FC236}">
                      <a16:creationId xmlns:a16="http://schemas.microsoft.com/office/drawing/2014/main" id="{8CF5B1A0-6E3C-B8F8-EB84-29620449C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8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5" name="Oval 885">
                  <a:extLst>
                    <a:ext uri="{FF2B5EF4-FFF2-40B4-BE49-F238E27FC236}">
                      <a16:creationId xmlns:a16="http://schemas.microsoft.com/office/drawing/2014/main" id="{230DAE03-3EA0-C23C-B8B4-3469AF48E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8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6" name="Oval 886">
                  <a:extLst>
                    <a:ext uri="{FF2B5EF4-FFF2-40B4-BE49-F238E27FC236}">
                      <a16:creationId xmlns:a16="http://schemas.microsoft.com/office/drawing/2014/main" id="{05F621D2-F457-68ED-2765-60D2A1F81A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04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7" name="Oval 887">
                  <a:extLst>
                    <a:ext uri="{FF2B5EF4-FFF2-40B4-BE49-F238E27FC236}">
                      <a16:creationId xmlns:a16="http://schemas.microsoft.com/office/drawing/2014/main" id="{08ED6551-7F7A-C031-BAF0-1F36A8E54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63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8" name="Oval 888">
                  <a:extLst>
                    <a:ext uri="{FF2B5EF4-FFF2-40B4-BE49-F238E27FC236}">
                      <a16:creationId xmlns:a16="http://schemas.microsoft.com/office/drawing/2014/main" id="{DC723393-7742-575D-E8BA-5F043DF1C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862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9" name="Oval 889">
                  <a:extLst>
                    <a:ext uri="{FF2B5EF4-FFF2-40B4-BE49-F238E27FC236}">
                      <a16:creationId xmlns:a16="http://schemas.microsoft.com/office/drawing/2014/main" id="{DAA6BD12-DEDD-7038-D1D6-A53B0575E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6" y="30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0" name="Oval 890">
                  <a:extLst>
                    <a:ext uri="{FF2B5EF4-FFF2-40B4-BE49-F238E27FC236}">
                      <a16:creationId xmlns:a16="http://schemas.microsoft.com/office/drawing/2014/main" id="{5F941875-0593-8037-2A1E-58CEF2B80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49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1" name="Oval 891">
                  <a:extLst>
                    <a:ext uri="{FF2B5EF4-FFF2-40B4-BE49-F238E27FC236}">
                      <a16:creationId xmlns:a16="http://schemas.microsoft.com/office/drawing/2014/main" id="{8BD0D395-4757-3BC6-403F-ADD2BD978B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79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2" name="Oval 892">
                  <a:extLst>
                    <a:ext uri="{FF2B5EF4-FFF2-40B4-BE49-F238E27FC236}">
                      <a16:creationId xmlns:a16="http://schemas.microsoft.com/office/drawing/2014/main" id="{C8127D4F-BF0B-A1C7-7850-512FFE0AD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65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3" name="Oval 893">
                  <a:extLst>
                    <a:ext uri="{FF2B5EF4-FFF2-40B4-BE49-F238E27FC236}">
                      <a16:creationId xmlns:a16="http://schemas.microsoft.com/office/drawing/2014/main" id="{6E99029B-68F4-E299-4B38-DBD2CF188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4" name="Oval 894">
                  <a:extLst>
                    <a:ext uri="{FF2B5EF4-FFF2-40B4-BE49-F238E27FC236}">
                      <a16:creationId xmlns:a16="http://schemas.microsoft.com/office/drawing/2014/main" id="{A5B5E50F-D33C-1A90-196D-8E5136EB3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29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5" name="Oval 895">
                  <a:extLst>
                    <a:ext uri="{FF2B5EF4-FFF2-40B4-BE49-F238E27FC236}">
                      <a16:creationId xmlns:a16="http://schemas.microsoft.com/office/drawing/2014/main" id="{09B2567D-E085-89C7-8A76-665661FC2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3" y="29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6" name="Oval 896">
                  <a:extLst>
                    <a:ext uri="{FF2B5EF4-FFF2-40B4-BE49-F238E27FC236}">
                      <a16:creationId xmlns:a16="http://schemas.microsoft.com/office/drawing/2014/main" id="{815558AF-D5EF-8ABD-7F79-6FB105E68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8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7" name="Oval 897">
                  <a:extLst>
                    <a:ext uri="{FF2B5EF4-FFF2-40B4-BE49-F238E27FC236}">
                      <a16:creationId xmlns:a16="http://schemas.microsoft.com/office/drawing/2014/main" id="{351B27E6-D9F6-069D-B8D3-8B7EAF4EF7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74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8" name="Oval 898">
                  <a:extLst>
                    <a:ext uri="{FF2B5EF4-FFF2-40B4-BE49-F238E27FC236}">
                      <a16:creationId xmlns:a16="http://schemas.microsoft.com/office/drawing/2014/main" id="{D1518825-E2BD-C302-1B35-ACDB190DD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9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9" name="Oval 899">
                  <a:extLst>
                    <a:ext uri="{FF2B5EF4-FFF2-40B4-BE49-F238E27FC236}">
                      <a16:creationId xmlns:a16="http://schemas.microsoft.com/office/drawing/2014/main" id="{0768889C-39EE-D4D4-A4FB-9C92607B7D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51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0" name="Oval 900">
                  <a:extLst>
                    <a:ext uri="{FF2B5EF4-FFF2-40B4-BE49-F238E27FC236}">
                      <a16:creationId xmlns:a16="http://schemas.microsoft.com/office/drawing/2014/main" id="{127CA339-95A3-FC8F-2EC1-F5DC201A1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472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1" name="Oval 901">
                  <a:extLst>
                    <a:ext uri="{FF2B5EF4-FFF2-40B4-BE49-F238E27FC236}">
                      <a16:creationId xmlns:a16="http://schemas.microsoft.com/office/drawing/2014/main" id="{2DB7D767-8DE3-498C-B64D-14BBCD882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8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2" name="Oval 902">
                  <a:extLst>
                    <a:ext uri="{FF2B5EF4-FFF2-40B4-BE49-F238E27FC236}">
                      <a16:creationId xmlns:a16="http://schemas.microsoft.com/office/drawing/2014/main" id="{E6344A21-06EA-2A8A-3452-F368AE9F10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7" y="302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3" name="Oval 903">
                  <a:extLst>
                    <a:ext uri="{FF2B5EF4-FFF2-40B4-BE49-F238E27FC236}">
                      <a16:creationId xmlns:a16="http://schemas.microsoft.com/office/drawing/2014/main" id="{A583DB3F-D82A-9EF5-6858-FDA0BEE66E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01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4" name="Oval 904">
                  <a:extLst>
                    <a:ext uri="{FF2B5EF4-FFF2-40B4-BE49-F238E27FC236}">
                      <a16:creationId xmlns:a16="http://schemas.microsoft.com/office/drawing/2014/main" id="{87783E91-24BC-CD41-3380-0BCA02868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64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5" name="Oval 905">
                  <a:extLst>
                    <a:ext uri="{FF2B5EF4-FFF2-40B4-BE49-F238E27FC236}">
                      <a16:creationId xmlns:a16="http://schemas.microsoft.com/office/drawing/2014/main" id="{25959FE3-E256-50A7-A69E-FA8DBA22A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86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6" name="Oval 906">
                  <a:extLst>
                    <a:ext uri="{FF2B5EF4-FFF2-40B4-BE49-F238E27FC236}">
                      <a16:creationId xmlns:a16="http://schemas.microsoft.com/office/drawing/2014/main" id="{93B8380B-ABBB-8960-0254-F107A4881E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75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7" name="Oval 907">
                  <a:extLst>
                    <a:ext uri="{FF2B5EF4-FFF2-40B4-BE49-F238E27FC236}">
                      <a16:creationId xmlns:a16="http://schemas.microsoft.com/office/drawing/2014/main" id="{7F212AE8-E49C-A3A2-DD2D-A3BABE673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85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8" name="Oval 908">
                  <a:extLst>
                    <a:ext uri="{FF2B5EF4-FFF2-40B4-BE49-F238E27FC236}">
                      <a16:creationId xmlns:a16="http://schemas.microsoft.com/office/drawing/2014/main" id="{DEA11110-A4CA-9FB9-87C2-D80B2D1C92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5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9" name="Oval 909">
                  <a:extLst>
                    <a:ext uri="{FF2B5EF4-FFF2-40B4-BE49-F238E27FC236}">
                      <a16:creationId xmlns:a16="http://schemas.microsoft.com/office/drawing/2014/main" id="{F109AACA-3A3B-AA2C-1609-BAFA7A4737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8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0" name="Oval 910">
                  <a:extLst>
                    <a:ext uri="{FF2B5EF4-FFF2-40B4-BE49-F238E27FC236}">
                      <a16:creationId xmlns:a16="http://schemas.microsoft.com/office/drawing/2014/main" id="{62E2D8C8-5991-FAD1-02EF-1DF92305F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70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1" name="Oval 911">
                  <a:extLst>
                    <a:ext uri="{FF2B5EF4-FFF2-40B4-BE49-F238E27FC236}">
                      <a16:creationId xmlns:a16="http://schemas.microsoft.com/office/drawing/2014/main" id="{20FB4B98-3B44-13CC-C7EB-1AF05F69A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90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2" name="Oval 912">
                  <a:extLst>
                    <a:ext uri="{FF2B5EF4-FFF2-40B4-BE49-F238E27FC236}">
                      <a16:creationId xmlns:a16="http://schemas.microsoft.com/office/drawing/2014/main" id="{6C6B7345-419C-0C6E-CF49-62EBFD769E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9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3" name="Oval 913">
                  <a:extLst>
                    <a:ext uri="{FF2B5EF4-FFF2-40B4-BE49-F238E27FC236}">
                      <a16:creationId xmlns:a16="http://schemas.microsoft.com/office/drawing/2014/main" id="{4100D6FF-A983-237D-289B-24E9C8950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277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4" name="Oval 914">
                  <a:extLst>
                    <a:ext uri="{FF2B5EF4-FFF2-40B4-BE49-F238E27FC236}">
                      <a16:creationId xmlns:a16="http://schemas.microsoft.com/office/drawing/2014/main" id="{B0165242-E9F7-FE74-1812-906ADBF1F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1" y="269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5" name="Oval 915">
                  <a:extLst>
                    <a:ext uri="{FF2B5EF4-FFF2-40B4-BE49-F238E27FC236}">
                      <a16:creationId xmlns:a16="http://schemas.microsoft.com/office/drawing/2014/main" id="{55A2BE83-8BBE-E2D8-FE48-E594A0FD1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300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6" name="Oval 916">
                  <a:extLst>
                    <a:ext uri="{FF2B5EF4-FFF2-40B4-BE49-F238E27FC236}">
                      <a16:creationId xmlns:a16="http://schemas.microsoft.com/office/drawing/2014/main" id="{C513F86A-C8BB-92B7-8639-E7A355686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77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7" name="Oval 917">
                  <a:extLst>
                    <a:ext uri="{FF2B5EF4-FFF2-40B4-BE49-F238E27FC236}">
                      <a16:creationId xmlns:a16="http://schemas.microsoft.com/office/drawing/2014/main" id="{2017E626-EBA1-EBB0-E750-D8EC0E152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44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8" name="Oval 918">
                  <a:extLst>
                    <a:ext uri="{FF2B5EF4-FFF2-40B4-BE49-F238E27FC236}">
                      <a16:creationId xmlns:a16="http://schemas.microsoft.com/office/drawing/2014/main" id="{B6552CD8-CE3A-2A34-5897-02B575807A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6" y="2631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9" name="Oval 919">
                  <a:extLst>
                    <a:ext uri="{FF2B5EF4-FFF2-40B4-BE49-F238E27FC236}">
                      <a16:creationId xmlns:a16="http://schemas.microsoft.com/office/drawing/2014/main" id="{B0DE53BC-803D-F4EB-38AA-B0EE1E9E8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9" y="27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0" name="Oval 920">
                  <a:extLst>
                    <a:ext uri="{FF2B5EF4-FFF2-40B4-BE49-F238E27FC236}">
                      <a16:creationId xmlns:a16="http://schemas.microsoft.com/office/drawing/2014/main" id="{8A431AC0-47D0-AC49-4AB1-5143584CB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54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1" name="Oval 921">
                  <a:extLst>
                    <a:ext uri="{FF2B5EF4-FFF2-40B4-BE49-F238E27FC236}">
                      <a16:creationId xmlns:a16="http://schemas.microsoft.com/office/drawing/2014/main" id="{F4F95CEF-6442-16C5-712B-2651BC594D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462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2" name="Oval 922">
                  <a:extLst>
                    <a:ext uri="{FF2B5EF4-FFF2-40B4-BE49-F238E27FC236}">
                      <a16:creationId xmlns:a16="http://schemas.microsoft.com/office/drawing/2014/main" id="{431F3AC9-A228-3FB8-F540-986C67E39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29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3" name="Oval 923">
                  <a:extLst>
                    <a:ext uri="{FF2B5EF4-FFF2-40B4-BE49-F238E27FC236}">
                      <a16:creationId xmlns:a16="http://schemas.microsoft.com/office/drawing/2014/main" id="{9E2FE078-F15E-1780-A277-D60FCDD22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3" y="276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4" name="Oval 924">
                  <a:extLst>
                    <a:ext uri="{FF2B5EF4-FFF2-40B4-BE49-F238E27FC236}">
                      <a16:creationId xmlns:a16="http://schemas.microsoft.com/office/drawing/2014/main" id="{93F7D1C4-0F81-F9B9-0DE4-0A5EFD65E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61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5" name="Oval 925">
                  <a:extLst>
                    <a:ext uri="{FF2B5EF4-FFF2-40B4-BE49-F238E27FC236}">
                      <a16:creationId xmlns:a16="http://schemas.microsoft.com/office/drawing/2014/main" id="{532ECF85-8A3E-A10A-D191-1C05B5607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5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6" name="Oval 926">
                  <a:extLst>
                    <a:ext uri="{FF2B5EF4-FFF2-40B4-BE49-F238E27FC236}">
                      <a16:creationId xmlns:a16="http://schemas.microsoft.com/office/drawing/2014/main" id="{6B417D98-C8FF-7EE0-6F6E-9DB64DB6F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2" y="2796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7" name="Oval 927">
                  <a:extLst>
                    <a:ext uri="{FF2B5EF4-FFF2-40B4-BE49-F238E27FC236}">
                      <a16:creationId xmlns:a16="http://schemas.microsoft.com/office/drawing/2014/main" id="{3EF107C7-A475-B09E-BF7A-9C1440400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85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8" name="Oval 928">
                  <a:extLst>
                    <a:ext uri="{FF2B5EF4-FFF2-40B4-BE49-F238E27FC236}">
                      <a16:creationId xmlns:a16="http://schemas.microsoft.com/office/drawing/2014/main" id="{A39071A8-D1D8-5630-E41C-7C6A70B6BA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8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9" name="Oval 929">
                  <a:extLst>
                    <a:ext uri="{FF2B5EF4-FFF2-40B4-BE49-F238E27FC236}">
                      <a16:creationId xmlns:a16="http://schemas.microsoft.com/office/drawing/2014/main" id="{3B59B983-F7B3-44D6-D42D-A43C42E98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9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0" name="Oval 930">
                  <a:extLst>
                    <a:ext uri="{FF2B5EF4-FFF2-40B4-BE49-F238E27FC236}">
                      <a16:creationId xmlns:a16="http://schemas.microsoft.com/office/drawing/2014/main" id="{0D0D6251-F900-D56F-6B0B-A33DA0773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6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1" name="Oval 931">
                  <a:extLst>
                    <a:ext uri="{FF2B5EF4-FFF2-40B4-BE49-F238E27FC236}">
                      <a16:creationId xmlns:a16="http://schemas.microsoft.com/office/drawing/2014/main" id="{7B5BDD68-D772-AAB6-EC86-59E27B9764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87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2" name="Oval 932">
                  <a:extLst>
                    <a:ext uri="{FF2B5EF4-FFF2-40B4-BE49-F238E27FC236}">
                      <a16:creationId xmlns:a16="http://schemas.microsoft.com/office/drawing/2014/main" id="{C1975F40-0798-76FE-C3E7-3659614FF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3" y="299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3" name="Oval 933">
                  <a:extLst>
                    <a:ext uri="{FF2B5EF4-FFF2-40B4-BE49-F238E27FC236}">
                      <a16:creationId xmlns:a16="http://schemas.microsoft.com/office/drawing/2014/main" id="{A691E81C-37EB-4031-4964-732220F2B2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299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4" name="Oval 934">
                  <a:extLst>
                    <a:ext uri="{FF2B5EF4-FFF2-40B4-BE49-F238E27FC236}">
                      <a16:creationId xmlns:a16="http://schemas.microsoft.com/office/drawing/2014/main" id="{80E38F31-9916-3044-22DA-51004AFC1A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76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5" name="Oval 935">
                  <a:extLst>
                    <a:ext uri="{FF2B5EF4-FFF2-40B4-BE49-F238E27FC236}">
                      <a16:creationId xmlns:a16="http://schemas.microsoft.com/office/drawing/2014/main" id="{AB8201A0-DE89-8570-2C22-67E0B31ECE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45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6" name="Oval 936">
                  <a:extLst>
                    <a:ext uri="{FF2B5EF4-FFF2-40B4-BE49-F238E27FC236}">
                      <a16:creationId xmlns:a16="http://schemas.microsoft.com/office/drawing/2014/main" id="{A2405EC1-2463-48F4-22E8-F0E20799A1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4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7" name="Oval 937">
                  <a:extLst>
                    <a:ext uri="{FF2B5EF4-FFF2-40B4-BE49-F238E27FC236}">
                      <a16:creationId xmlns:a16="http://schemas.microsoft.com/office/drawing/2014/main" id="{1AE0D565-6169-DC2D-EDA7-EE62FDFFD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272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8" name="Oval 938">
                  <a:extLst>
                    <a:ext uri="{FF2B5EF4-FFF2-40B4-BE49-F238E27FC236}">
                      <a16:creationId xmlns:a16="http://schemas.microsoft.com/office/drawing/2014/main" id="{6BA64C3E-BEE1-60CC-1542-48B21BDF2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8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9" name="Oval 939">
                  <a:extLst>
                    <a:ext uri="{FF2B5EF4-FFF2-40B4-BE49-F238E27FC236}">
                      <a16:creationId xmlns:a16="http://schemas.microsoft.com/office/drawing/2014/main" id="{2F4EC745-B0AC-7218-E382-A0A305BA4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300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0" name="Oval 940">
                  <a:extLst>
                    <a:ext uri="{FF2B5EF4-FFF2-40B4-BE49-F238E27FC236}">
                      <a16:creationId xmlns:a16="http://schemas.microsoft.com/office/drawing/2014/main" id="{04B3FCA2-0AC3-B485-B944-FFD197027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0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1" name="Oval 941">
                  <a:extLst>
                    <a:ext uri="{FF2B5EF4-FFF2-40B4-BE49-F238E27FC236}">
                      <a16:creationId xmlns:a16="http://schemas.microsoft.com/office/drawing/2014/main" id="{16F168F9-461B-11B9-2F1D-F69E57D787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305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2" name="Oval 942">
                  <a:extLst>
                    <a:ext uri="{FF2B5EF4-FFF2-40B4-BE49-F238E27FC236}">
                      <a16:creationId xmlns:a16="http://schemas.microsoft.com/office/drawing/2014/main" id="{790302FA-28D5-A642-371A-6CF791EB9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05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3" name="Oval 943">
                  <a:extLst>
                    <a:ext uri="{FF2B5EF4-FFF2-40B4-BE49-F238E27FC236}">
                      <a16:creationId xmlns:a16="http://schemas.microsoft.com/office/drawing/2014/main" id="{A13FE5EB-FDEB-5C12-3E42-C2DFDB7AA0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64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4" name="Oval 944">
                  <a:extLst>
                    <a:ext uri="{FF2B5EF4-FFF2-40B4-BE49-F238E27FC236}">
                      <a16:creationId xmlns:a16="http://schemas.microsoft.com/office/drawing/2014/main" id="{3C8C1B11-29F8-EFA7-A5FF-663FABF27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79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5" name="Oval 945">
                  <a:extLst>
                    <a:ext uri="{FF2B5EF4-FFF2-40B4-BE49-F238E27FC236}">
                      <a16:creationId xmlns:a16="http://schemas.microsoft.com/office/drawing/2014/main" id="{DFE47547-C58B-6469-4C0C-A908C77381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9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6" name="Oval 946">
                  <a:extLst>
                    <a:ext uri="{FF2B5EF4-FFF2-40B4-BE49-F238E27FC236}">
                      <a16:creationId xmlns:a16="http://schemas.microsoft.com/office/drawing/2014/main" id="{D24A6D03-0887-C15A-B02E-9B03D89F25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243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7" name="Oval 947">
                  <a:extLst>
                    <a:ext uri="{FF2B5EF4-FFF2-40B4-BE49-F238E27FC236}">
                      <a16:creationId xmlns:a16="http://schemas.microsoft.com/office/drawing/2014/main" id="{514D062D-FA05-AD21-F0B2-525C64D50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74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8" name="Oval 948">
                  <a:extLst>
                    <a:ext uri="{FF2B5EF4-FFF2-40B4-BE49-F238E27FC236}">
                      <a16:creationId xmlns:a16="http://schemas.microsoft.com/office/drawing/2014/main" id="{D897F59F-8CE7-B062-728C-7A9B5FAD62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65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9" name="Oval 949">
                  <a:extLst>
                    <a:ext uri="{FF2B5EF4-FFF2-40B4-BE49-F238E27FC236}">
                      <a16:creationId xmlns:a16="http://schemas.microsoft.com/office/drawing/2014/main" id="{32F7D7BD-A36D-9B91-6F2C-B5B08C9190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0" name="Oval 950">
                  <a:extLst>
                    <a:ext uri="{FF2B5EF4-FFF2-40B4-BE49-F238E27FC236}">
                      <a16:creationId xmlns:a16="http://schemas.microsoft.com/office/drawing/2014/main" id="{92F77D16-1B47-ED1F-8685-2E31A86E8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299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1" name="Oval 951">
                  <a:extLst>
                    <a:ext uri="{FF2B5EF4-FFF2-40B4-BE49-F238E27FC236}">
                      <a16:creationId xmlns:a16="http://schemas.microsoft.com/office/drawing/2014/main" id="{42583D9A-63A4-D17D-2369-702344DC0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305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2" name="Oval 952">
                  <a:extLst>
                    <a:ext uri="{FF2B5EF4-FFF2-40B4-BE49-F238E27FC236}">
                      <a16:creationId xmlns:a16="http://schemas.microsoft.com/office/drawing/2014/main" id="{E837FCF3-BFA8-E67F-C6C2-504FC12D8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57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3" name="Oval 953">
                  <a:extLst>
                    <a:ext uri="{FF2B5EF4-FFF2-40B4-BE49-F238E27FC236}">
                      <a16:creationId xmlns:a16="http://schemas.microsoft.com/office/drawing/2014/main" id="{93E87694-1BDE-13E3-4DA6-AE78B8E689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8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4" name="Oval 954">
                  <a:extLst>
                    <a:ext uri="{FF2B5EF4-FFF2-40B4-BE49-F238E27FC236}">
                      <a16:creationId xmlns:a16="http://schemas.microsoft.com/office/drawing/2014/main" id="{B5B1292B-1B1C-253B-6610-06B96DE61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243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5" name="Oval 955">
                  <a:extLst>
                    <a:ext uri="{FF2B5EF4-FFF2-40B4-BE49-F238E27FC236}">
                      <a16:creationId xmlns:a16="http://schemas.microsoft.com/office/drawing/2014/main" id="{CB1FE28E-9410-6831-0CEC-A4B69A399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87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6" name="Oval 956">
                  <a:extLst>
                    <a:ext uri="{FF2B5EF4-FFF2-40B4-BE49-F238E27FC236}">
                      <a16:creationId xmlns:a16="http://schemas.microsoft.com/office/drawing/2014/main" id="{863F7081-2410-8ADD-1277-FEB73224B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50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7" name="Oval 957">
                  <a:extLst>
                    <a:ext uri="{FF2B5EF4-FFF2-40B4-BE49-F238E27FC236}">
                      <a16:creationId xmlns:a16="http://schemas.microsoft.com/office/drawing/2014/main" id="{C32440CC-0408-E185-3166-7567ADF46D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296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8" name="Oval 958">
                  <a:extLst>
                    <a:ext uri="{FF2B5EF4-FFF2-40B4-BE49-F238E27FC236}">
                      <a16:creationId xmlns:a16="http://schemas.microsoft.com/office/drawing/2014/main" id="{17BF9651-10F3-4879-9ECD-46C6DB81C5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1" y="288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9" name="Oval 959">
                  <a:extLst>
                    <a:ext uri="{FF2B5EF4-FFF2-40B4-BE49-F238E27FC236}">
                      <a16:creationId xmlns:a16="http://schemas.microsoft.com/office/drawing/2014/main" id="{A9770D56-46F8-4CF3-8797-B3785E223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9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0" name="Oval 960">
                  <a:extLst>
                    <a:ext uri="{FF2B5EF4-FFF2-40B4-BE49-F238E27FC236}">
                      <a16:creationId xmlns:a16="http://schemas.microsoft.com/office/drawing/2014/main" id="{FB965B94-8E2E-ED0E-D1C1-9201F6715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29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1" name="Oval 961">
                  <a:extLst>
                    <a:ext uri="{FF2B5EF4-FFF2-40B4-BE49-F238E27FC236}">
                      <a16:creationId xmlns:a16="http://schemas.microsoft.com/office/drawing/2014/main" id="{7515FB24-F7D1-7E7B-6B8C-3455E702A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8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2" name="Oval 962">
                  <a:extLst>
                    <a:ext uri="{FF2B5EF4-FFF2-40B4-BE49-F238E27FC236}">
                      <a16:creationId xmlns:a16="http://schemas.microsoft.com/office/drawing/2014/main" id="{34E22431-14AC-1978-F317-F9941173C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88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3" name="Oval 963">
                  <a:extLst>
                    <a:ext uri="{FF2B5EF4-FFF2-40B4-BE49-F238E27FC236}">
                      <a16:creationId xmlns:a16="http://schemas.microsoft.com/office/drawing/2014/main" id="{32EB083C-BD60-FA2D-AA1E-D4CBD60E2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304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4" name="Oval 964">
                  <a:extLst>
                    <a:ext uri="{FF2B5EF4-FFF2-40B4-BE49-F238E27FC236}">
                      <a16:creationId xmlns:a16="http://schemas.microsoft.com/office/drawing/2014/main" id="{D7A87325-0F0E-1E48-56AD-413579839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304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5" name="Oval 965">
                  <a:extLst>
                    <a:ext uri="{FF2B5EF4-FFF2-40B4-BE49-F238E27FC236}">
                      <a16:creationId xmlns:a16="http://schemas.microsoft.com/office/drawing/2014/main" id="{F95FE33A-D28B-2B72-8FF9-B489AFB12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73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6" name="Oval 966">
                  <a:extLst>
                    <a:ext uri="{FF2B5EF4-FFF2-40B4-BE49-F238E27FC236}">
                      <a16:creationId xmlns:a16="http://schemas.microsoft.com/office/drawing/2014/main" id="{B46F83E0-7BA1-A3F4-D4C9-85D39F6E5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63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7" name="Oval 967">
                  <a:extLst>
                    <a:ext uri="{FF2B5EF4-FFF2-40B4-BE49-F238E27FC236}">
                      <a16:creationId xmlns:a16="http://schemas.microsoft.com/office/drawing/2014/main" id="{5FF2887F-2CD5-983C-F9C8-D292A0A43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82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8" name="Oval 968">
                  <a:extLst>
                    <a:ext uri="{FF2B5EF4-FFF2-40B4-BE49-F238E27FC236}">
                      <a16:creationId xmlns:a16="http://schemas.microsoft.com/office/drawing/2014/main" id="{AA1C75A7-4968-51EE-8D86-F5357FDA0D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76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9" name="Oval 969">
                  <a:extLst>
                    <a:ext uri="{FF2B5EF4-FFF2-40B4-BE49-F238E27FC236}">
                      <a16:creationId xmlns:a16="http://schemas.microsoft.com/office/drawing/2014/main" id="{7B219847-3144-7987-AF32-85C8D7052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7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0" name="Oval 970">
                  <a:extLst>
                    <a:ext uri="{FF2B5EF4-FFF2-40B4-BE49-F238E27FC236}">
                      <a16:creationId xmlns:a16="http://schemas.microsoft.com/office/drawing/2014/main" id="{2CDA74EC-EFD0-9E53-3D80-1ADEA6BDF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79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1" name="Oval 971">
                  <a:extLst>
                    <a:ext uri="{FF2B5EF4-FFF2-40B4-BE49-F238E27FC236}">
                      <a16:creationId xmlns:a16="http://schemas.microsoft.com/office/drawing/2014/main" id="{E81B8549-7DCF-C463-670F-20827728F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68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2" name="Oval 972">
                  <a:extLst>
                    <a:ext uri="{FF2B5EF4-FFF2-40B4-BE49-F238E27FC236}">
                      <a16:creationId xmlns:a16="http://schemas.microsoft.com/office/drawing/2014/main" id="{613FC9DF-524B-A969-FEEE-611B333AD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" y="30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3" name="Oval 973">
                  <a:extLst>
                    <a:ext uri="{FF2B5EF4-FFF2-40B4-BE49-F238E27FC236}">
                      <a16:creationId xmlns:a16="http://schemas.microsoft.com/office/drawing/2014/main" id="{1ED12DFA-D96F-E987-CD08-361F3889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41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4" name="Oval 974">
                  <a:extLst>
                    <a:ext uri="{FF2B5EF4-FFF2-40B4-BE49-F238E27FC236}">
                      <a16:creationId xmlns:a16="http://schemas.microsoft.com/office/drawing/2014/main" id="{876E2B05-DAB5-2E1C-CE09-9666EA540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66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5" name="Oval 975">
                  <a:extLst>
                    <a:ext uri="{FF2B5EF4-FFF2-40B4-BE49-F238E27FC236}">
                      <a16:creationId xmlns:a16="http://schemas.microsoft.com/office/drawing/2014/main" id="{DD735FD7-FF32-ECD2-C995-81A6A3D34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9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6" name="Oval 976">
                  <a:extLst>
                    <a:ext uri="{FF2B5EF4-FFF2-40B4-BE49-F238E27FC236}">
                      <a16:creationId xmlns:a16="http://schemas.microsoft.com/office/drawing/2014/main" id="{0268C0AC-CCB2-F74C-7410-8CF051A521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67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7" name="Oval 977">
                  <a:extLst>
                    <a:ext uri="{FF2B5EF4-FFF2-40B4-BE49-F238E27FC236}">
                      <a16:creationId xmlns:a16="http://schemas.microsoft.com/office/drawing/2014/main" id="{DF9438E1-2186-8510-67D6-71FD9AA6E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1" y="248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8" name="Oval 978">
                  <a:extLst>
                    <a:ext uri="{FF2B5EF4-FFF2-40B4-BE49-F238E27FC236}">
                      <a16:creationId xmlns:a16="http://schemas.microsoft.com/office/drawing/2014/main" id="{0DFC2A78-444D-E153-103D-FBC964B0C3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29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9" name="Oval 979">
                  <a:extLst>
                    <a:ext uri="{FF2B5EF4-FFF2-40B4-BE49-F238E27FC236}">
                      <a16:creationId xmlns:a16="http://schemas.microsoft.com/office/drawing/2014/main" id="{1C00B757-695F-4B68-EE8E-97B84A2A54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297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0" name="Oval 980">
                  <a:extLst>
                    <a:ext uri="{FF2B5EF4-FFF2-40B4-BE49-F238E27FC236}">
                      <a16:creationId xmlns:a16="http://schemas.microsoft.com/office/drawing/2014/main" id="{2A5A7FCC-7C48-E438-8E3F-9682A1578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29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1" name="Oval 981">
                  <a:extLst>
                    <a:ext uri="{FF2B5EF4-FFF2-40B4-BE49-F238E27FC236}">
                      <a16:creationId xmlns:a16="http://schemas.microsoft.com/office/drawing/2014/main" id="{0F187C6E-DA12-E54E-05CA-44C06BF06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5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2" name="Oval 982">
                  <a:extLst>
                    <a:ext uri="{FF2B5EF4-FFF2-40B4-BE49-F238E27FC236}">
                      <a16:creationId xmlns:a16="http://schemas.microsoft.com/office/drawing/2014/main" id="{80C0B0D6-35FE-B27D-BC80-E6D6EF319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96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3" name="Oval 983">
                  <a:extLst>
                    <a:ext uri="{FF2B5EF4-FFF2-40B4-BE49-F238E27FC236}">
                      <a16:creationId xmlns:a16="http://schemas.microsoft.com/office/drawing/2014/main" id="{657F2C99-7657-0114-0F1E-705C8861F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301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4" name="Oval 984">
                  <a:extLst>
                    <a:ext uri="{FF2B5EF4-FFF2-40B4-BE49-F238E27FC236}">
                      <a16:creationId xmlns:a16="http://schemas.microsoft.com/office/drawing/2014/main" id="{5D5EC358-8785-6FBF-8089-1A7A7FEAB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301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5" name="Oval 985">
                  <a:extLst>
                    <a:ext uri="{FF2B5EF4-FFF2-40B4-BE49-F238E27FC236}">
                      <a16:creationId xmlns:a16="http://schemas.microsoft.com/office/drawing/2014/main" id="{3C144913-1A50-6EFF-F9B1-5E93BBE4B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29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6" name="Oval 986">
                  <a:extLst>
                    <a:ext uri="{FF2B5EF4-FFF2-40B4-BE49-F238E27FC236}">
                      <a16:creationId xmlns:a16="http://schemas.microsoft.com/office/drawing/2014/main" id="{3290818B-6A71-1D00-45FA-67A8F6370B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0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7" name="Oval 987">
                  <a:extLst>
                    <a:ext uri="{FF2B5EF4-FFF2-40B4-BE49-F238E27FC236}">
                      <a16:creationId xmlns:a16="http://schemas.microsoft.com/office/drawing/2014/main" id="{1BFC6E3F-FE33-E3A6-DD88-25141F4D5C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76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8" name="Oval 988">
                  <a:extLst>
                    <a:ext uri="{FF2B5EF4-FFF2-40B4-BE49-F238E27FC236}">
                      <a16:creationId xmlns:a16="http://schemas.microsoft.com/office/drawing/2014/main" id="{1B59605D-D057-97D7-A02C-A795ED0F95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5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9" name="Oval 989">
                  <a:extLst>
                    <a:ext uri="{FF2B5EF4-FFF2-40B4-BE49-F238E27FC236}">
                      <a16:creationId xmlns:a16="http://schemas.microsoft.com/office/drawing/2014/main" id="{9A4611D1-BC8A-3805-4932-F4CF8A2C1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301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0" name="Oval 990">
                  <a:extLst>
                    <a:ext uri="{FF2B5EF4-FFF2-40B4-BE49-F238E27FC236}">
                      <a16:creationId xmlns:a16="http://schemas.microsoft.com/office/drawing/2014/main" id="{674E3117-35D1-ED57-4471-22DDC004B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63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1" name="Oval 991">
                  <a:extLst>
                    <a:ext uri="{FF2B5EF4-FFF2-40B4-BE49-F238E27FC236}">
                      <a16:creationId xmlns:a16="http://schemas.microsoft.com/office/drawing/2014/main" id="{2ACA76ED-F155-C527-76EB-BBEF62B16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30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2" name="Oval 992">
                  <a:extLst>
                    <a:ext uri="{FF2B5EF4-FFF2-40B4-BE49-F238E27FC236}">
                      <a16:creationId xmlns:a16="http://schemas.microsoft.com/office/drawing/2014/main" id="{911C6F33-7637-0803-D7F3-88B579AD1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9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3" name="Oval 993">
                  <a:extLst>
                    <a:ext uri="{FF2B5EF4-FFF2-40B4-BE49-F238E27FC236}">
                      <a16:creationId xmlns:a16="http://schemas.microsoft.com/office/drawing/2014/main" id="{A1215B07-DB62-9737-2806-3F66796F6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62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4" name="Oval 994">
                  <a:extLst>
                    <a:ext uri="{FF2B5EF4-FFF2-40B4-BE49-F238E27FC236}">
                      <a16:creationId xmlns:a16="http://schemas.microsoft.com/office/drawing/2014/main" id="{7BD4A47B-2020-2436-69C2-E349F5DFC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30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5" name="Oval 995">
                  <a:extLst>
                    <a:ext uri="{FF2B5EF4-FFF2-40B4-BE49-F238E27FC236}">
                      <a16:creationId xmlns:a16="http://schemas.microsoft.com/office/drawing/2014/main" id="{1BD1550D-095B-0F6B-03CC-F3ED76AD2B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4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6" name="Oval 996">
                  <a:extLst>
                    <a:ext uri="{FF2B5EF4-FFF2-40B4-BE49-F238E27FC236}">
                      <a16:creationId xmlns:a16="http://schemas.microsoft.com/office/drawing/2014/main" id="{6044B9CF-0290-B8C9-4E07-7C50B4650D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78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7" name="Oval 997">
                  <a:extLst>
                    <a:ext uri="{FF2B5EF4-FFF2-40B4-BE49-F238E27FC236}">
                      <a16:creationId xmlns:a16="http://schemas.microsoft.com/office/drawing/2014/main" id="{23594336-0762-5CE9-A532-7FBC6B579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56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8" name="Oval 998">
                  <a:extLst>
                    <a:ext uri="{FF2B5EF4-FFF2-40B4-BE49-F238E27FC236}">
                      <a16:creationId xmlns:a16="http://schemas.microsoft.com/office/drawing/2014/main" id="{5A34A488-A82A-FE62-92B3-5019CB1A51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8" y="267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9" name="Oval 999">
                  <a:extLst>
                    <a:ext uri="{FF2B5EF4-FFF2-40B4-BE49-F238E27FC236}">
                      <a16:creationId xmlns:a16="http://schemas.microsoft.com/office/drawing/2014/main" id="{47686A51-1D9D-A0F3-3B3F-89369F8D6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05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0" name="Oval 1000">
                  <a:extLst>
                    <a:ext uri="{FF2B5EF4-FFF2-40B4-BE49-F238E27FC236}">
                      <a16:creationId xmlns:a16="http://schemas.microsoft.com/office/drawing/2014/main" id="{6D1D8D5A-D57B-F609-3C46-3EC662401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065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1" name="Oval 1001">
                  <a:extLst>
                    <a:ext uri="{FF2B5EF4-FFF2-40B4-BE49-F238E27FC236}">
                      <a16:creationId xmlns:a16="http://schemas.microsoft.com/office/drawing/2014/main" id="{401523D3-E77B-9CA6-E622-618FF8021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8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2" name="Oval 1002">
                  <a:extLst>
                    <a:ext uri="{FF2B5EF4-FFF2-40B4-BE49-F238E27FC236}">
                      <a16:creationId xmlns:a16="http://schemas.microsoft.com/office/drawing/2014/main" id="{C05F1342-946C-E722-63DF-F92644C8C5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299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3" name="Oval 1003">
                  <a:extLst>
                    <a:ext uri="{FF2B5EF4-FFF2-40B4-BE49-F238E27FC236}">
                      <a16:creationId xmlns:a16="http://schemas.microsoft.com/office/drawing/2014/main" id="{9F85368C-1F4D-B7D5-2066-46209FCC2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49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4" name="Oval 1004">
                  <a:extLst>
                    <a:ext uri="{FF2B5EF4-FFF2-40B4-BE49-F238E27FC236}">
                      <a16:creationId xmlns:a16="http://schemas.microsoft.com/office/drawing/2014/main" id="{22E94211-3A24-B90A-F2DD-5445FA33B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917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5" name="Oval 1005">
                  <a:extLst>
                    <a:ext uri="{FF2B5EF4-FFF2-40B4-BE49-F238E27FC236}">
                      <a16:creationId xmlns:a16="http://schemas.microsoft.com/office/drawing/2014/main" id="{3C73EC08-0AEE-5675-A564-9A373B455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54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6" name="Oval 1006">
                  <a:extLst>
                    <a:ext uri="{FF2B5EF4-FFF2-40B4-BE49-F238E27FC236}">
                      <a16:creationId xmlns:a16="http://schemas.microsoft.com/office/drawing/2014/main" id="{313E03D6-6C16-6223-FCA2-C2237B19A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5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7" name="Oval 1007">
                  <a:extLst>
                    <a:ext uri="{FF2B5EF4-FFF2-40B4-BE49-F238E27FC236}">
                      <a16:creationId xmlns:a16="http://schemas.microsoft.com/office/drawing/2014/main" id="{6204A7EC-4A94-9754-1777-A56B71DE2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4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8" name="Oval 1008">
                  <a:extLst>
                    <a:ext uri="{FF2B5EF4-FFF2-40B4-BE49-F238E27FC236}">
                      <a16:creationId xmlns:a16="http://schemas.microsoft.com/office/drawing/2014/main" id="{A2A972B9-9772-266A-BE24-5991CDB67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4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11" name="Group 1210">
                <a:extLst>
                  <a:ext uri="{FF2B5EF4-FFF2-40B4-BE49-F238E27FC236}">
                    <a16:creationId xmlns:a16="http://schemas.microsoft.com/office/drawing/2014/main" id="{6C302DE7-13CD-B21C-7EA2-1067E4D38C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0" y="2401"/>
                <a:ext cx="658" cy="691"/>
                <a:chOff x="2910" y="2401"/>
                <a:chExt cx="658" cy="691"/>
              </a:xfrm>
            </p:grpSpPr>
            <p:sp>
              <p:nvSpPr>
                <p:cNvPr id="449" name="Oval 1010">
                  <a:extLst>
                    <a:ext uri="{FF2B5EF4-FFF2-40B4-BE49-F238E27FC236}">
                      <a16:creationId xmlns:a16="http://schemas.microsoft.com/office/drawing/2014/main" id="{81AD85C5-579B-DDA1-9F7A-34FACB486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89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0" name="Oval 1011">
                  <a:extLst>
                    <a:ext uri="{FF2B5EF4-FFF2-40B4-BE49-F238E27FC236}">
                      <a16:creationId xmlns:a16="http://schemas.microsoft.com/office/drawing/2014/main" id="{314DA097-C206-42D2-69A1-1DABC86A15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45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1" name="Oval 1012">
                  <a:extLst>
                    <a:ext uri="{FF2B5EF4-FFF2-40B4-BE49-F238E27FC236}">
                      <a16:creationId xmlns:a16="http://schemas.microsoft.com/office/drawing/2014/main" id="{FAD643C0-F0F4-85C9-1341-42854C7CC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0" y="303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2" name="Oval 1013">
                  <a:extLst>
                    <a:ext uri="{FF2B5EF4-FFF2-40B4-BE49-F238E27FC236}">
                      <a16:creationId xmlns:a16="http://schemas.microsoft.com/office/drawing/2014/main" id="{7A34DC91-37FB-9352-F0A6-26D83BD2A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90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3" name="Oval 1014">
                  <a:extLst>
                    <a:ext uri="{FF2B5EF4-FFF2-40B4-BE49-F238E27FC236}">
                      <a16:creationId xmlns:a16="http://schemas.microsoft.com/office/drawing/2014/main" id="{9F7628CC-27AD-5FA9-AA1E-8ACF91274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40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4" name="Oval 1015">
                  <a:extLst>
                    <a:ext uri="{FF2B5EF4-FFF2-40B4-BE49-F238E27FC236}">
                      <a16:creationId xmlns:a16="http://schemas.microsoft.com/office/drawing/2014/main" id="{93EA892A-05C2-D8EE-1C88-46C947950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9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5" name="Oval 1016">
                  <a:extLst>
                    <a:ext uri="{FF2B5EF4-FFF2-40B4-BE49-F238E27FC236}">
                      <a16:creationId xmlns:a16="http://schemas.microsoft.com/office/drawing/2014/main" id="{C5B64935-33A4-94D0-0779-3315D4F924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9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6" name="Oval 1017">
                  <a:extLst>
                    <a:ext uri="{FF2B5EF4-FFF2-40B4-BE49-F238E27FC236}">
                      <a16:creationId xmlns:a16="http://schemas.microsoft.com/office/drawing/2014/main" id="{57C4062A-3561-D9EC-B388-8ECA93BB1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4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7" name="Oval 1018">
                  <a:extLst>
                    <a:ext uri="{FF2B5EF4-FFF2-40B4-BE49-F238E27FC236}">
                      <a16:creationId xmlns:a16="http://schemas.microsoft.com/office/drawing/2014/main" id="{42403F95-EFC8-95AB-12FC-FBFD6978D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9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8" name="Oval 1019">
                  <a:extLst>
                    <a:ext uri="{FF2B5EF4-FFF2-40B4-BE49-F238E27FC236}">
                      <a16:creationId xmlns:a16="http://schemas.microsoft.com/office/drawing/2014/main" id="{2FFDBB6F-6E3A-7888-DA02-7B08C843A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70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59" name="Oval 1020">
                  <a:extLst>
                    <a:ext uri="{FF2B5EF4-FFF2-40B4-BE49-F238E27FC236}">
                      <a16:creationId xmlns:a16="http://schemas.microsoft.com/office/drawing/2014/main" id="{D7EA2A14-1206-8BC8-6490-4BF0E4E21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48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0" name="Oval 1021">
                  <a:extLst>
                    <a:ext uri="{FF2B5EF4-FFF2-40B4-BE49-F238E27FC236}">
                      <a16:creationId xmlns:a16="http://schemas.microsoft.com/office/drawing/2014/main" id="{9959B6DF-31A8-CAAD-2BDE-74207C79E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40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1" name="Oval 1022">
                  <a:extLst>
                    <a:ext uri="{FF2B5EF4-FFF2-40B4-BE49-F238E27FC236}">
                      <a16:creationId xmlns:a16="http://schemas.microsoft.com/office/drawing/2014/main" id="{9B9D8D1E-59CA-33CD-3B28-C33AAA001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98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2" name="Oval 1023">
                  <a:extLst>
                    <a:ext uri="{FF2B5EF4-FFF2-40B4-BE49-F238E27FC236}">
                      <a16:creationId xmlns:a16="http://schemas.microsoft.com/office/drawing/2014/main" id="{8C69F7C1-C305-3662-100B-659E9DC89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1" y="301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3" name="Oval 1024">
                  <a:extLst>
                    <a:ext uri="{FF2B5EF4-FFF2-40B4-BE49-F238E27FC236}">
                      <a16:creationId xmlns:a16="http://schemas.microsoft.com/office/drawing/2014/main" id="{FA2244A3-1DF4-FEAC-43BE-10C58F088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790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4" name="Oval 1025">
                  <a:extLst>
                    <a:ext uri="{FF2B5EF4-FFF2-40B4-BE49-F238E27FC236}">
                      <a16:creationId xmlns:a16="http://schemas.microsoft.com/office/drawing/2014/main" id="{1CABE668-0043-8D0C-B561-9BEEA8DEA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29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5" name="Oval 1026">
                  <a:extLst>
                    <a:ext uri="{FF2B5EF4-FFF2-40B4-BE49-F238E27FC236}">
                      <a16:creationId xmlns:a16="http://schemas.microsoft.com/office/drawing/2014/main" id="{46A4B6A1-F523-B465-1E56-966521361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8" y="29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6" name="Oval 1027">
                  <a:extLst>
                    <a:ext uri="{FF2B5EF4-FFF2-40B4-BE49-F238E27FC236}">
                      <a16:creationId xmlns:a16="http://schemas.microsoft.com/office/drawing/2014/main" id="{7C27DCC6-C4B7-B1CD-F3C9-0A0B4DABB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8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7" name="Oval 1028">
                  <a:extLst>
                    <a:ext uri="{FF2B5EF4-FFF2-40B4-BE49-F238E27FC236}">
                      <a16:creationId xmlns:a16="http://schemas.microsoft.com/office/drawing/2014/main" id="{EF2CD1C9-51B4-49BE-8E69-07B17B0738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8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8" name="Oval 1029">
                  <a:extLst>
                    <a:ext uri="{FF2B5EF4-FFF2-40B4-BE49-F238E27FC236}">
                      <a16:creationId xmlns:a16="http://schemas.microsoft.com/office/drawing/2014/main" id="{ECFE6684-D844-FC46-B7C8-38DDFF6E59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43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69" name="Oval 1030">
                  <a:extLst>
                    <a:ext uri="{FF2B5EF4-FFF2-40B4-BE49-F238E27FC236}">
                      <a16:creationId xmlns:a16="http://schemas.microsoft.com/office/drawing/2014/main" id="{9CD0040D-1B3D-1ED8-73B1-6FED49752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52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0" name="Oval 1031">
                  <a:extLst>
                    <a:ext uri="{FF2B5EF4-FFF2-40B4-BE49-F238E27FC236}">
                      <a16:creationId xmlns:a16="http://schemas.microsoft.com/office/drawing/2014/main" id="{B5C4B9BF-C239-9BC6-D45F-2D55A3C72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5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1" name="Oval 1032">
                  <a:extLst>
                    <a:ext uri="{FF2B5EF4-FFF2-40B4-BE49-F238E27FC236}">
                      <a16:creationId xmlns:a16="http://schemas.microsoft.com/office/drawing/2014/main" id="{7DA83997-343E-15C9-59FC-AF6612BC1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302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2" name="Oval 1033">
                  <a:extLst>
                    <a:ext uri="{FF2B5EF4-FFF2-40B4-BE49-F238E27FC236}">
                      <a16:creationId xmlns:a16="http://schemas.microsoft.com/office/drawing/2014/main" id="{AC080086-DDF4-F407-23F5-D2349DEF4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5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3" name="Oval 1034">
                  <a:extLst>
                    <a:ext uri="{FF2B5EF4-FFF2-40B4-BE49-F238E27FC236}">
                      <a16:creationId xmlns:a16="http://schemas.microsoft.com/office/drawing/2014/main" id="{1991C831-07E1-25ED-4D1F-0965588D1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29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4" name="Oval 1035">
                  <a:extLst>
                    <a:ext uri="{FF2B5EF4-FFF2-40B4-BE49-F238E27FC236}">
                      <a16:creationId xmlns:a16="http://schemas.microsoft.com/office/drawing/2014/main" id="{270D8E76-D249-CDD3-3AB7-57494F77BD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8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5" name="Oval 1036">
                  <a:extLst>
                    <a:ext uri="{FF2B5EF4-FFF2-40B4-BE49-F238E27FC236}">
                      <a16:creationId xmlns:a16="http://schemas.microsoft.com/office/drawing/2014/main" id="{1F41E638-2323-4D70-26AB-432777599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44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6" name="Oval 1037">
                  <a:extLst>
                    <a:ext uri="{FF2B5EF4-FFF2-40B4-BE49-F238E27FC236}">
                      <a16:creationId xmlns:a16="http://schemas.microsoft.com/office/drawing/2014/main" id="{A1A7A9E2-3469-897F-C9B7-5A80F72E40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92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7" name="Oval 1038">
                  <a:extLst>
                    <a:ext uri="{FF2B5EF4-FFF2-40B4-BE49-F238E27FC236}">
                      <a16:creationId xmlns:a16="http://schemas.microsoft.com/office/drawing/2014/main" id="{DA26B26B-00E8-AFDA-0E7D-9721D1523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5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8" name="Oval 1039">
                  <a:extLst>
                    <a:ext uri="{FF2B5EF4-FFF2-40B4-BE49-F238E27FC236}">
                      <a16:creationId xmlns:a16="http://schemas.microsoft.com/office/drawing/2014/main" id="{DADFB567-A1D4-4386-90C2-074313E149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9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79" name="Oval 1040">
                  <a:extLst>
                    <a:ext uri="{FF2B5EF4-FFF2-40B4-BE49-F238E27FC236}">
                      <a16:creationId xmlns:a16="http://schemas.microsoft.com/office/drawing/2014/main" id="{E97A2A4B-3954-AF42-4339-A683F2972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95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0" name="Oval 1041">
                  <a:extLst>
                    <a:ext uri="{FF2B5EF4-FFF2-40B4-BE49-F238E27FC236}">
                      <a16:creationId xmlns:a16="http://schemas.microsoft.com/office/drawing/2014/main" id="{DB35F268-7EF2-FA61-2BCC-6BCEB9F4E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94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1" name="Oval 1042">
                  <a:extLst>
                    <a:ext uri="{FF2B5EF4-FFF2-40B4-BE49-F238E27FC236}">
                      <a16:creationId xmlns:a16="http://schemas.microsoft.com/office/drawing/2014/main" id="{66581DE1-E119-D43A-BB9A-CE2A42496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96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2" name="Oval 1043">
                  <a:extLst>
                    <a:ext uri="{FF2B5EF4-FFF2-40B4-BE49-F238E27FC236}">
                      <a16:creationId xmlns:a16="http://schemas.microsoft.com/office/drawing/2014/main" id="{4EE283BD-5304-440A-4AAD-2D2EE8721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84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3" name="Oval 1044">
                  <a:extLst>
                    <a:ext uri="{FF2B5EF4-FFF2-40B4-BE49-F238E27FC236}">
                      <a16:creationId xmlns:a16="http://schemas.microsoft.com/office/drawing/2014/main" id="{59FB8E70-C525-0550-9A40-D197E5B637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48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4" name="Oval 1045">
                  <a:extLst>
                    <a:ext uri="{FF2B5EF4-FFF2-40B4-BE49-F238E27FC236}">
                      <a16:creationId xmlns:a16="http://schemas.microsoft.com/office/drawing/2014/main" id="{6A5E6620-995E-1B72-D16E-93DB905156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69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5" name="Oval 1046">
                  <a:extLst>
                    <a:ext uri="{FF2B5EF4-FFF2-40B4-BE49-F238E27FC236}">
                      <a16:creationId xmlns:a16="http://schemas.microsoft.com/office/drawing/2014/main" id="{74160784-67FA-BC8D-7D89-6B13087EC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77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6" name="Oval 1047">
                  <a:extLst>
                    <a:ext uri="{FF2B5EF4-FFF2-40B4-BE49-F238E27FC236}">
                      <a16:creationId xmlns:a16="http://schemas.microsoft.com/office/drawing/2014/main" id="{0B57244B-9F3B-7D15-E57F-D66394351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5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7" name="Oval 1048">
                  <a:extLst>
                    <a:ext uri="{FF2B5EF4-FFF2-40B4-BE49-F238E27FC236}">
                      <a16:creationId xmlns:a16="http://schemas.microsoft.com/office/drawing/2014/main" id="{7219F25B-DE47-56A2-4579-E33E9BF8D2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303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8" name="Oval 1049">
                  <a:extLst>
                    <a:ext uri="{FF2B5EF4-FFF2-40B4-BE49-F238E27FC236}">
                      <a16:creationId xmlns:a16="http://schemas.microsoft.com/office/drawing/2014/main" id="{22FA856D-C0FF-2E09-6DD4-CB788E87BB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303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89" name="Oval 1050">
                  <a:extLst>
                    <a:ext uri="{FF2B5EF4-FFF2-40B4-BE49-F238E27FC236}">
                      <a16:creationId xmlns:a16="http://schemas.microsoft.com/office/drawing/2014/main" id="{9298EE6A-5AA1-CE66-A986-C07FC0BBD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0" name="Oval 1051">
                  <a:extLst>
                    <a:ext uri="{FF2B5EF4-FFF2-40B4-BE49-F238E27FC236}">
                      <a16:creationId xmlns:a16="http://schemas.microsoft.com/office/drawing/2014/main" id="{4FDEA12F-9396-98E3-3D8E-660CA5C36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77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1" name="Oval 1052">
                  <a:extLst>
                    <a:ext uri="{FF2B5EF4-FFF2-40B4-BE49-F238E27FC236}">
                      <a16:creationId xmlns:a16="http://schemas.microsoft.com/office/drawing/2014/main" id="{C2B83748-B822-40D7-B952-CE59E6D616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29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2" name="Oval 1053">
                  <a:extLst>
                    <a:ext uri="{FF2B5EF4-FFF2-40B4-BE49-F238E27FC236}">
                      <a16:creationId xmlns:a16="http://schemas.microsoft.com/office/drawing/2014/main" id="{45D3952E-A4CE-760E-DB86-A43359779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8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3" name="Oval 1054">
                  <a:extLst>
                    <a:ext uri="{FF2B5EF4-FFF2-40B4-BE49-F238E27FC236}">
                      <a16:creationId xmlns:a16="http://schemas.microsoft.com/office/drawing/2014/main" id="{6E9736DA-E1C4-EE8E-B450-497E02314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29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4" name="Oval 1055">
                  <a:extLst>
                    <a:ext uri="{FF2B5EF4-FFF2-40B4-BE49-F238E27FC236}">
                      <a16:creationId xmlns:a16="http://schemas.microsoft.com/office/drawing/2014/main" id="{44AEACE3-75EF-9C6A-42F7-5860B44A0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8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5" name="Oval 1056">
                  <a:extLst>
                    <a:ext uri="{FF2B5EF4-FFF2-40B4-BE49-F238E27FC236}">
                      <a16:creationId xmlns:a16="http://schemas.microsoft.com/office/drawing/2014/main" id="{1F7F2D4F-C4F7-5033-4E4F-2AF574059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3" y="249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6" name="Oval 1057">
                  <a:extLst>
                    <a:ext uri="{FF2B5EF4-FFF2-40B4-BE49-F238E27FC236}">
                      <a16:creationId xmlns:a16="http://schemas.microsoft.com/office/drawing/2014/main" id="{B747D969-E2A0-5520-0628-B98EFA3FB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88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7" name="Oval 1058">
                  <a:extLst>
                    <a:ext uri="{FF2B5EF4-FFF2-40B4-BE49-F238E27FC236}">
                      <a16:creationId xmlns:a16="http://schemas.microsoft.com/office/drawing/2014/main" id="{679DE8A8-26A4-6D56-0868-0ED932210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862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8" name="Oval 1059">
                  <a:extLst>
                    <a:ext uri="{FF2B5EF4-FFF2-40B4-BE49-F238E27FC236}">
                      <a16:creationId xmlns:a16="http://schemas.microsoft.com/office/drawing/2014/main" id="{970BF693-8E75-9BE4-C4EC-C300AE268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40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99" name="Oval 1060">
                  <a:extLst>
                    <a:ext uri="{FF2B5EF4-FFF2-40B4-BE49-F238E27FC236}">
                      <a16:creationId xmlns:a16="http://schemas.microsoft.com/office/drawing/2014/main" id="{42C78F2A-AFF4-2656-CB1D-5369EA008D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52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0" name="Oval 1061">
                  <a:extLst>
                    <a:ext uri="{FF2B5EF4-FFF2-40B4-BE49-F238E27FC236}">
                      <a16:creationId xmlns:a16="http://schemas.microsoft.com/office/drawing/2014/main" id="{A6B0D440-E0FD-612B-D807-7982082AF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5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1" name="Oval 1062">
                  <a:extLst>
                    <a:ext uri="{FF2B5EF4-FFF2-40B4-BE49-F238E27FC236}">
                      <a16:creationId xmlns:a16="http://schemas.microsoft.com/office/drawing/2014/main" id="{36CBFA33-3F09-0514-5A54-67279F6A02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41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2" name="Oval 1063">
                  <a:extLst>
                    <a:ext uri="{FF2B5EF4-FFF2-40B4-BE49-F238E27FC236}">
                      <a16:creationId xmlns:a16="http://schemas.microsoft.com/office/drawing/2014/main" id="{2C353EEA-614D-C0DB-C9F9-B8E8F3F47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5" y="273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3" name="Oval 1064">
                  <a:extLst>
                    <a:ext uri="{FF2B5EF4-FFF2-40B4-BE49-F238E27FC236}">
                      <a16:creationId xmlns:a16="http://schemas.microsoft.com/office/drawing/2014/main" id="{38D24692-AA4E-8AE9-6B43-FC8E0DB58D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4" y="3032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4" name="Oval 1065">
                  <a:extLst>
                    <a:ext uri="{FF2B5EF4-FFF2-40B4-BE49-F238E27FC236}">
                      <a16:creationId xmlns:a16="http://schemas.microsoft.com/office/drawing/2014/main" id="{BAFA91A4-BC6B-4481-E9DC-3E3FB626D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87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5" name="Oval 1066">
                  <a:extLst>
                    <a:ext uri="{FF2B5EF4-FFF2-40B4-BE49-F238E27FC236}">
                      <a16:creationId xmlns:a16="http://schemas.microsoft.com/office/drawing/2014/main" id="{1F21239C-4E18-A163-BAB9-E65AC16B6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90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6" name="Oval 1067">
                  <a:extLst>
                    <a:ext uri="{FF2B5EF4-FFF2-40B4-BE49-F238E27FC236}">
                      <a16:creationId xmlns:a16="http://schemas.microsoft.com/office/drawing/2014/main" id="{4561E442-C732-B38E-F423-367E375A4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8" y="300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7" name="Oval 1068">
                  <a:extLst>
                    <a:ext uri="{FF2B5EF4-FFF2-40B4-BE49-F238E27FC236}">
                      <a16:creationId xmlns:a16="http://schemas.microsoft.com/office/drawing/2014/main" id="{58CAA1C6-9F2A-4A27-F166-3B1841BBEE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9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8" name="Oval 1069">
                  <a:extLst>
                    <a:ext uri="{FF2B5EF4-FFF2-40B4-BE49-F238E27FC236}">
                      <a16:creationId xmlns:a16="http://schemas.microsoft.com/office/drawing/2014/main" id="{E54E3310-308E-5895-9BF6-45C1B5FD96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299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9" name="Oval 1070">
                  <a:extLst>
                    <a:ext uri="{FF2B5EF4-FFF2-40B4-BE49-F238E27FC236}">
                      <a16:creationId xmlns:a16="http://schemas.microsoft.com/office/drawing/2014/main" id="{668E7313-C249-ABAD-0C66-B816121E8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29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0" name="Oval 1071">
                  <a:extLst>
                    <a:ext uri="{FF2B5EF4-FFF2-40B4-BE49-F238E27FC236}">
                      <a16:creationId xmlns:a16="http://schemas.microsoft.com/office/drawing/2014/main" id="{83B1DEAD-3F5D-EE83-F562-95DB220BB7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5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1" name="Oval 1072">
                  <a:extLst>
                    <a:ext uri="{FF2B5EF4-FFF2-40B4-BE49-F238E27FC236}">
                      <a16:creationId xmlns:a16="http://schemas.microsoft.com/office/drawing/2014/main" id="{22E8CAA4-C62B-96A5-B255-07B8E7278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82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2" name="Oval 1073">
                  <a:extLst>
                    <a:ext uri="{FF2B5EF4-FFF2-40B4-BE49-F238E27FC236}">
                      <a16:creationId xmlns:a16="http://schemas.microsoft.com/office/drawing/2014/main" id="{CB4D46DF-78C4-98BA-9A57-D644C64817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3" name="Oval 1074">
                  <a:extLst>
                    <a:ext uri="{FF2B5EF4-FFF2-40B4-BE49-F238E27FC236}">
                      <a16:creationId xmlns:a16="http://schemas.microsoft.com/office/drawing/2014/main" id="{E5265148-B6EF-150F-F440-6CEA66725D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4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4" name="Oval 1075">
                  <a:extLst>
                    <a:ext uri="{FF2B5EF4-FFF2-40B4-BE49-F238E27FC236}">
                      <a16:creationId xmlns:a16="http://schemas.microsoft.com/office/drawing/2014/main" id="{612CA532-CD55-3C61-5022-B3D0339D9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97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5" name="Oval 1076">
                  <a:extLst>
                    <a:ext uri="{FF2B5EF4-FFF2-40B4-BE49-F238E27FC236}">
                      <a16:creationId xmlns:a16="http://schemas.microsoft.com/office/drawing/2014/main" id="{238A51FA-8A16-9ABE-54C2-91FEEF4F8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6" name="Oval 1077">
                  <a:extLst>
                    <a:ext uri="{FF2B5EF4-FFF2-40B4-BE49-F238E27FC236}">
                      <a16:creationId xmlns:a16="http://schemas.microsoft.com/office/drawing/2014/main" id="{061B946C-8D43-4581-2170-39337073EE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48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7" name="Oval 1078">
                  <a:extLst>
                    <a:ext uri="{FF2B5EF4-FFF2-40B4-BE49-F238E27FC236}">
                      <a16:creationId xmlns:a16="http://schemas.microsoft.com/office/drawing/2014/main" id="{8BB05514-CBBA-0DB3-8058-DF26D3907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8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8" name="Oval 1079">
                  <a:extLst>
                    <a:ext uri="{FF2B5EF4-FFF2-40B4-BE49-F238E27FC236}">
                      <a16:creationId xmlns:a16="http://schemas.microsoft.com/office/drawing/2014/main" id="{1F8FF060-A6B4-5267-57FB-F23C3DF71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44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9" name="Oval 1080">
                  <a:extLst>
                    <a:ext uri="{FF2B5EF4-FFF2-40B4-BE49-F238E27FC236}">
                      <a16:creationId xmlns:a16="http://schemas.microsoft.com/office/drawing/2014/main" id="{1060F241-030F-0544-195E-20F108749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63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0" name="Oval 1081">
                  <a:extLst>
                    <a:ext uri="{FF2B5EF4-FFF2-40B4-BE49-F238E27FC236}">
                      <a16:creationId xmlns:a16="http://schemas.microsoft.com/office/drawing/2014/main" id="{98D8D0CA-A2DD-6028-B7AF-49B6D2492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63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1" name="Oval 1082">
                  <a:extLst>
                    <a:ext uri="{FF2B5EF4-FFF2-40B4-BE49-F238E27FC236}">
                      <a16:creationId xmlns:a16="http://schemas.microsoft.com/office/drawing/2014/main" id="{0C1D301E-7C54-C488-C4CC-39628B408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74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2" name="Oval 1083">
                  <a:extLst>
                    <a:ext uri="{FF2B5EF4-FFF2-40B4-BE49-F238E27FC236}">
                      <a16:creationId xmlns:a16="http://schemas.microsoft.com/office/drawing/2014/main" id="{95E337F4-4DAE-A635-D16B-24FC1C18B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77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3" name="Oval 1084">
                  <a:extLst>
                    <a:ext uri="{FF2B5EF4-FFF2-40B4-BE49-F238E27FC236}">
                      <a16:creationId xmlns:a16="http://schemas.microsoft.com/office/drawing/2014/main" id="{E737D41A-58FA-952B-692E-455DFAE3B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76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4" name="Oval 1085">
                  <a:extLst>
                    <a:ext uri="{FF2B5EF4-FFF2-40B4-BE49-F238E27FC236}">
                      <a16:creationId xmlns:a16="http://schemas.microsoft.com/office/drawing/2014/main" id="{60C2C919-E1A8-630C-CEC3-5E8B2EFEA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302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5" name="Oval 1086">
                  <a:extLst>
                    <a:ext uri="{FF2B5EF4-FFF2-40B4-BE49-F238E27FC236}">
                      <a16:creationId xmlns:a16="http://schemas.microsoft.com/office/drawing/2014/main" id="{06095C0B-69F1-8826-22BF-3485AA8FB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0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6" name="Oval 1087">
                  <a:extLst>
                    <a:ext uri="{FF2B5EF4-FFF2-40B4-BE49-F238E27FC236}">
                      <a16:creationId xmlns:a16="http://schemas.microsoft.com/office/drawing/2014/main" id="{1F7392A3-D883-D772-FFC0-C6F7B33D8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304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7" name="Oval 1088">
                  <a:extLst>
                    <a:ext uri="{FF2B5EF4-FFF2-40B4-BE49-F238E27FC236}">
                      <a16:creationId xmlns:a16="http://schemas.microsoft.com/office/drawing/2014/main" id="{93813C29-3EC6-32F2-70B9-8F605828D3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302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8" name="Oval 1089">
                  <a:extLst>
                    <a:ext uri="{FF2B5EF4-FFF2-40B4-BE49-F238E27FC236}">
                      <a16:creationId xmlns:a16="http://schemas.microsoft.com/office/drawing/2014/main" id="{F76A41D8-5C49-B9DA-D1C9-B1F66BF24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81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9" name="Oval 1090">
                  <a:extLst>
                    <a:ext uri="{FF2B5EF4-FFF2-40B4-BE49-F238E27FC236}">
                      <a16:creationId xmlns:a16="http://schemas.microsoft.com/office/drawing/2014/main" id="{15A368BD-D3AB-84C5-3D9E-3AED90D48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81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0" name="Oval 1091">
                  <a:extLst>
                    <a:ext uri="{FF2B5EF4-FFF2-40B4-BE49-F238E27FC236}">
                      <a16:creationId xmlns:a16="http://schemas.microsoft.com/office/drawing/2014/main" id="{B979ED9A-BC52-66D6-4EE2-4B4BB2BF0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297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1" name="Oval 1092">
                  <a:extLst>
                    <a:ext uri="{FF2B5EF4-FFF2-40B4-BE49-F238E27FC236}">
                      <a16:creationId xmlns:a16="http://schemas.microsoft.com/office/drawing/2014/main" id="{AACFCDBB-3AA2-53E1-75FF-0E907633F5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65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2" name="Oval 1093">
                  <a:extLst>
                    <a:ext uri="{FF2B5EF4-FFF2-40B4-BE49-F238E27FC236}">
                      <a16:creationId xmlns:a16="http://schemas.microsoft.com/office/drawing/2014/main" id="{09CBDFD5-1CED-B715-52D9-3C1EE36C5D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4" y="28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3" name="Oval 1094">
                  <a:extLst>
                    <a:ext uri="{FF2B5EF4-FFF2-40B4-BE49-F238E27FC236}">
                      <a16:creationId xmlns:a16="http://schemas.microsoft.com/office/drawing/2014/main" id="{2BF3296A-6EF7-3AC9-C7EC-55B3B5FFAD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5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4" name="Oval 1095">
                  <a:extLst>
                    <a:ext uri="{FF2B5EF4-FFF2-40B4-BE49-F238E27FC236}">
                      <a16:creationId xmlns:a16="http://schemas.microsoft.com/office/drawing/2014/main" id="{EB09A736-E42B-A9EE-A79D-486CC767F1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8" y="29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5" name="Oval 1096">
                  <a:extLst>
                    <a:ext uri="{FF2B5EF4-FFF2-40B4-BE49-F238E27FC236}">
                      <a16:creationId xmlns:a16="http://schemas.microsoft.com/office/drawing/2014/main" id="{E88557A4-18B4-62B3-5054-824545F4AE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4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6" name="Oval 1097">
                  <a:extLst>
                    <a:ext uri="{FF2B5EF4-FFF2-40B4-BE49-F238E27FC236}">
                      <a16:creationId xmlns:a16="http://schemas.microsoft.com/office/drawing/2014/main" id="{378FB83E-7EFE-F65E-D815-958B0D852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054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7" name="Oval 1098">
                  <a:extLst>
                    <a:ext uri="{FF2B5EF4-FFF2-40B4-BE49-F238E27FC236}">
                      <a16:creationId xmlns:a16="http://schemas.microsoft.com/office/drawing/2014/main" id="{577C7FBD-74C7-43AB-4302-D825A842EA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303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8" name="Oval 1099">
                  <a:extLst>
                    <a:ext uri="{FF2B5EF4-FFF2-40B4-BE49-F238E27FC236}">
                      <a16:creationId xmlns:a16="http://schemas.microsoft.com/office/drawing/2014/main" id="{F3BF294C-B9AC-0928-9212-C4601A46BC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292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9" name="Oval 1100">
                  <a:extLst>
                    <a:ext uri="{FF2B5EF4-FFF2-40B4-BE49-F238E27FC236}">
                      <a16:creationId xmlns:a16="http://schemas.microsoft.com/office/drawing/2014/main" id="{7EE415A5-1B8F-748F-AD01-A73281D18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5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0" name="Oval 1101">
                  <a:extLst>
                    <a:ext uri="{FF2B5EF4-FFF2-40B4-BE49-F238E27FC236}">
                      <a16:creationId xmlns:a16="http://schemas.microsoft.com/office/drawing/2014/main" id="{C01C2E84-6B20-4101-A426-9DA767072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1" name="Oval 1102">
                  <a:extLst>
                    <a:ext uri="{FF2B5EF4-FFF2-40B4-BE49-F238E27FC236}">
                      <a16:creationId xmlns:a16="http://schemas.microsoft.com/office/drawing/2014/main" id="{4AACAE02-1467-AA66-10CC-5F2820D2CE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9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2" name="Oval 1103">
                  <a:extLst>
                    <a:ext uri="{FF2B5EF4-FFF2-40B4-BE49-F238E27FC236}">
                      <a16:creationId xmlns:a16="http://schemas.microsoft.com/office/drawing/2014/main" id="{9B0B66F6-55C4-4C61-BBFB-6A02AC675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3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3" name="Oval 1104">
                  <a:extLst>
                    <a:ext uri="{FF2B5EF4-FFF2-40B4-BE49-F238E27FC236}">
                      <a16:creationId xmlns:a16="http://schemas.microsoft.com/office/drawing/2014/main" id="{C5328DAB-3680-C7E4-9BB4-2E9476FB6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304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4" name="Oval 1105">
                  <a:extLst>
                    <a:ext uri="{FF2B5EF4-FFF2-40B4-BE49-F238E27FC236}">
                      <a16:creationId xmlns:a16="http://schemas.microsoft.com/office/drawing/2014/main" id="{88819353-F170-CA95-3FA5-266125891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0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5" name="Oval 1106">
                  <a:extLst>
                    <a:ext uri="{FF2B5EF4-FFF2-40B4-BE49-F238E27FC236}">
                      <a16:creationId xmlns:a16="http://schemas.microsoft.com/office/drawing/2014/main" id="{026A2CB1-CA21-3DEC-2729-F59E1BF2C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86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6" name="Oval 1107">
                  <a:extLst>
                    <a:ext uri="{FF2B5EF4-FFF2-40B4-BE49-F238E27FC236}">
                      <a16:creationId xmlns:a16="http://schemas.microsoft.com/office/drawing/2014/main" id="{54658E7D-7015-6C95-BCA3-135081D7E7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5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7" name="Oval 1108">
                  <a:extLst>
                    <a:ext uri="{FF2B5EF4-FFF2-40B4-BE49-F238E27FC236}">
                      <a16:creationId xmlns:a16="http://schemas.microsoft.com/office/drawing/2014/main" id="{09B4B9E8-D7BE-F299-53F0-13600A8642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265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8" name="Oval 1109">
                  <a:extLst>
                    <a:ext uri="{FF2B5EF4-FFF2-40B4-BE49-F238E27FC236}">
                      <a16:creationId xmlns:a16="http://schemas.microsoft.com/office/drawing/2014/main" id="{76A9E2A4-2BD6-D183-0810-B9E06EF98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68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9" name="Oval 1110">
                  <a:extLst>
                    <a:ext uri="{FF2B5EF4-FFF2-40B4-BE49-F238E27FC236}">
                      <a16:creationId xmlns:a16="http://schemas.microsoft.com/office/drawing/2014/main" id="{BF045A08-98B9-6924-0A28-EBDAA173D0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53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0" name="Oval 1111">
                  <a:extLst>
                    <a:ext uri="{FF2B5EF4-FFF2-40B4-BE49-F238E27FC236}">
                      <a16:creationId xmlns:a16="http://schemas.microsoft.com/office/drawing/2014/main" id="{A8D32DE9-4D77-BBF3-5017-1D2CE2254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96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1" name="Oval 1112">
                  <a:extLst>
                    <a:ext uri="{FF2B5EF4-FFF2-40B4-BE49-F238E27FC236}">
                      <a16:creationId xmlns:a16="http://schemas.microsoft.com/office/drawing/2014/main" id="{0C46BFC7-8F24-D8D1-F4A9-9B8571DF4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79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2" name="Oval 1113">
                  <a:extLst>
                    <a:ext uri="{FF2B5EF4-FFF2-40B4-BE49-F238E27FC236}">
                      <a16:creationId xmlns:a16="http://schemas.microsoft.com/office/drawing/2014/main" id="{8468F461-B2AD-3011-50AC-1E4CAD4A5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" y="298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3" name="Oval 1114">
                  <a:extLst>
                    <a:ext uri="{FF2B5EF4-FFF2-40B4-BE49-F238E27FC236}">
                      <a16:creationId xmlns:a16="http://schemas.microsoft.com/office/drawing/2014/main" id="{84245DBE-7934-6959-FA96-8124785D88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" y="275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4" name="Oval 1115">
                  <a:extLst>
                    <a:ext uri="{FF2B5EF4-FFF2-40B4-BE49-F238E27FC236}">
                      <a16:creationId xmlns:a16="http://schemas.microsoft.com/office/drawing/2014/main" id="{BA5F7B40-A275-58CD-7FF9-46500D751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75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5" name="Oval 1116">
                  <a:extLst>
                    <a:ext uri="{FF2B5EF4-FFF2-40B4-BE49-F238E27FC236}">
                      <a16:creationId xmlns:a16="http://schemas.microsoft.com/office/drawing/2014/main" id="{88DFA0E8-0D85-84ED-7CA2-22287853D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79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6" name="Oval 1117">
                  <a:extLst>
                    <a:ext uri="{FF2B5EF4-FFF2-40B4-BE49-F238E27FC236}">
                      <a16:creationId xmlns:a16="http://schemas.microsoft.com/office/drawing/2014/main" id="{E26ECA0D-5E98-8751-CA61-E1955556D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8" y="264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7" name="Oval 1118">
                  <a:extLst>
                    <a:ext uri="{FF2B5EF4-FFF2-40B4-BE49-F238E27FC236}">
                      <a16:creationId xmlns:a16="http://schemas.microsoft.com/office/drawing/2014/main" id="{49802469-3080-7BA6-62AF-184ADD97D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86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8" name="Oval 1119">
                  <a:extLst>
                    <a:ext uri="{FF2B5EF4-FFF2-40B4-BE49-F238E27FC236}">
                      <a16:creationId xmlns:a16="http://schemas.microsoft.com/office/drawing/2014/main" id="{CD1F5EC6-6D6C-EC6B-5286-F0B383155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61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9" name="Oval 1120">
                  <a:extLst>
                    <a:ext uri="{FF2B5EF4-FFF2-40B4-BE49-F238E27FC236}">
                      <a16:creationId xmlns:a16="http://schemas.microsoft.com/office/drawing/2014/main" id="{2625B506-AEB2-F006-ADD4-8B4F21F77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48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0" name="Oval 1121">
                  <a:extLst>
                    <a:ext uri="{FF2B5EF4-FFF2-40B4-BE49-F238E27FC236}">
                      <a16:creationId xmlns:a16="http://schemas.microsoft.com/office/drawing/2014/main" id="{C579004E-6F24-EF9A-FC99-04298B42C3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7" y="2928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1" name="Oval 1122">
                  <a:extLst>
                    <a:ext uri="{FF2B5EF4-FFF2-40B4-BE49-F238E27FC236}">
                      <a16:creationId xmlns:a16="http://schemas.microsoft.com/office/drawing/2014/main" id="{20D69881-D4EE-F867-9D87-BBF4AFF3E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9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2" name="Oval 1123">
                  <a:extLst>
                    <a:ext uri="{FF2B5EF4-FFF2-40B4-BE49-F238E27FC236}">
                      <a16:creationId xmlns:a16="http://schemas.microsoft.com/office/drawing/2014/main" id="{D67A23F7-425C-3DCD-08DC-B6FBAFA0F8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47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3" name="Oval 1124">
                  <a:extLst>
                    <a:ext uri="{FF2B5EF4-FFF2-40B4-BE49-F238E27FC236}">
                      <a16:creationId xmlns:a16="http://schemas.microsoft.com/office/drawing/2014/main" id="{19E168C0-7745-13C9-085E-661DF8A629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286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4" name="Oval 1125">
                  <a:extLst>
                    <a:ext uri="{FF2B5EF4-FFF2-40B4-BE49-F238E27FC236}">
                      <a16:creationId xmlns:a16="http://schemas.microsoft.com/office/drawing/2014/main" id="{8C6108FE-645C-F679-A2ED-467909D0A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305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5" name="Oval 1126">
                  <a:extLst>
                    <a:ext uri="{FF2B5EF4-FFF2-40B4-BE49-F238E27FC236}">
                      <a16:creationId xmlns:a16="http://schemas.microsoft.com/office/drawing/2014/main" id="{80AE57D3-C41A-D6D7-C1A6-E390B594D1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61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6" name="Oval 1127">
                  <a:extLst>
                    <a:ext uri="{FF2B5EF4-FFF2-40B4-BE49-F238E27FC236}">
                      <a16:creationId xmlns:a16="http://schemas.microsoft.com/office/drawing/2014/main" id="{02FF9BA9-D8C2-A4A0-DA79-F74A5180DB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303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7" name="Oval 1128">
                  <a:extLst>
                    <a:ext uri="{FF2B5EF4-FFF2-40B4-BE49-F238E27FC236}">
                      <a16:creationId xmlns:a16="http://schemas.microsoft.com/office/drawing/2014/main" id="{36944B3D-920D-D453-81DE-86D07FD91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5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8" name="Oval 1129">
                  <a:extLst>
                    <a:ext uri="{FF2B5EF4-FFF2-40B4-BE49-F238E27FC236}">
                      <a16:creationId xmlns:a16="http://schemas.microsoft.com/office/drawing/2014/main" id="{FE1A774C-9A42-B8E6-1909-6FCD8E0C9C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91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9" name="Oval 1130">
                  <a:extLst>
                    <a:ext uri="{FF2B5EF4-FFF2-40B4-BE49-F238E27FC236}">
                      <a16:creationId xmlns:a16="http://schemas.microsoft.com/office/drawing/2014/main" id="{189FDBC2-5028-571E-0414-B7B5E426B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5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0" name="Oval 1131">
                  <a:extLst>
                    <a:ext uri="{FF2B5EF4-FFF2-40B4-BE49-F238E27FC236}">
                      <a16:creationId xmlns:a16="http://schemas.microsoft.com/office/drawing/2014/main" id="{EBB2A9F8-EEA3-CA31-AB5E-73C512396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1" name="Oval 1132">
                  <a:extLst>
                    <a:ext uri="{FF2B5EF4-FFF2-40B4-BE49-F238E27FC236}">
                      <a16:creationId xmlns:a16="http://schemas.microsoft.com/office/drawing/2014/main" id="{856E5CFA-6819-803A-63B4-0173A5DC43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96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2" name="Oval 1133">
                  <a:extLst>
                    <a:ext uri="{FF2B5EF4-FFF2-40B4-BE49-F238E27FC236}">
                      <a16:creationId xmlns:a16="http://schemas.microsoft.com/office/drawing/2014/main" id="{0BBA3BBC-6F7E-F08D-230E-9ECDCFC9D8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9" y="284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3" name="Oval 1134">
                  <a:extLst>
                    <a:ext uri="{FF2B5EF4-FFF2-40B4-BE49-F238E27FC236}">
                      <a16:creationId xmlns:a16="http://schemas.microsoft.com/office/drawing/2014/main" id="{79A8B04A-8565-C102-CE8F-44B7C73FA2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4" y="277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4" name="Oval 1135">
                  <a:extLst>
                    <a:ext uri="{FF2B5EF4-FFF2-40B4-BE49-F238E27FC236}">
                      <a16:creationId xmlns:a16="http://schemas.microsoft.com/office/drawing/2014/main" id="{1EEEDDAF-1636-F7F3-7686-101B405F9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65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5" name="Oval 1136">
                  <a:extLst>
                    <a:ext uri="{FF2B5EF4-FFF2-40B4-BE49-F238E27FC236}">
                      <a16:creationId xmlns:a16="http://schemas.microsoft.com/office/drawing/2014/main" id="{348FB115-D354-1AE9-2106-73B92C8D67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604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6" name="Oval 1137">
                  <a:extLst>
                    <a:ext uri="{FF2B5EF4-FFF2-40B4-BE49-F238E27FC236}">
                      <a16:creationId xmlns:a16="http://schemas.microsoft.com/office/drawing/2014/main" id="{83754445-893B-FFC6-3E0C-F6714B809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48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7" name="Oval 1138">
                  <a:extLst>
                    <a:ext uri="{FF2B5EF4-FFF2-40B4-BE49-F238E27FC236}">
                      <a16:creationId xmlns:a16="http://schemas.microsoft.com/office/drawing/2014/main" id="{2C7A2570-9F22-A0B1-7590-078A5AD9AF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8" name="Oval 1139">
                  <a:extLst>
                    <a:ext uri="{FF2B5EF4-FFF2-40B4-BE49-F238E27FC236}">
                      <a16:creationId xmlns:a16="http://schemas.microsoft.com/office/drawing/2014/main" id="{CB6C5C89-C1A8-6513-7ABF-5AB502418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77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9" name="Oval 1140">
                  <a:extLst>
                    <a:ext uri="{FF2B5EF4-FFF2-40B4-BE49-F238E27FC236}">
                      <a16:creationId xmlns:a16="http://schemas.microsoft.com/office/drawing/2014/main" id="{D257395C-9886-C8E1-A43B-A48C63284F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95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0" name="Oval 1141">
                  <a:extLst>
                    <a:ext uri="{FF2B5EF4-FFF2-40B4-BE49-F238E27FC236}">
                      <a16:creationId xmlns:a16="http://schemas.microsoft.com/office/drawing/2014/main" id="{51EB6BF9-20B8-DBCF-0D3C-6054EC912C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769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1" name="Oval 1142">
                  <a:extLst>
                    <a:ext uri="{FF2B5EF4-FFF2-40B4-BE49-F238E27FC236}">
                      <a16:creationId xmlns:a16="http://schemas.microsoft.com/office/drawing/2014/main" id="{0CF8A4D3-F76A-C2E0-0110-F7EB60F91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30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2" name="Oval 1143">
                  <a:extLst>
                    <a:ext uri="{FF2B5EF4-FFF2-40B4-BE49-F238E27FC236}">
                      <a16:creationId xmlns:a16="http://schemas.microsoft.com/office/drawing/2014/main" id="{26BEC804-2757-0EFB-E6A7-DBBAD07465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54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3" name="Oval 1144">
                  <a:extLst>
                    <a:ext uri="{FF2B5EF4-FFF2-40B4-BE49-F238E27FC236}">
                      <a16:creationId xmlns:a16="http://schemas.microsoft.com/office/drawing/2014/main" id="{74DD12C8-AA36-C73A-0BDB-0906910D45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9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4" name="Oval 1145">
                  <a:extLst>
                    <a:ext uri="{FF2B5EF4-FFF2-40B4-BE49-F238E27FC236}">
                      <a16:creationId xmlns:a16="http://schemas.microsoft.com/office/drawing/2014/main" id="{E5035621-451E-C21B-18DE-833936B4E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77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5" name="Oval 1146">
                  <a:extLst>
                    <a:ext uri="{FF2B5EF4-FFF2-40B4-BE49-F238E27FC236}">
                      <a16:creationId xmlns:a16="http://schemas.microsoft.com/office/drawing/2014/main" id="{F3E6611E-E2EB-62E2-0215-22BD1D8F45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9" y="297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6" name="Oval 1147">
                  <a:extLst>
                    <a:ext uri="{FF2B5EF4-FFF2-40B4-BE49-F238E27FC236}">
                      <a16:creationId xmlns:a16="http://schemas.microsoft.com/office/drawing/2014/main" id="{DC6C8EED-DD9D-A84A-C544-B3E18925D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42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7" name="Oval 1148">
                  <a:extLst>
                    <a:ext uri="{FF2B5EF4-FFF2-40B4-BE49-F238E27FC236}">
                      <a16:creationId xmlns:a16="http://schemas.microsoft.com/office/drawing/2014/main" id="{B7746072-9962-89D0-65B6-A2A878E41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3021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8" name="Oval 1149">
                  <a:extLst>
                    <a:ext uri="{FF2B5EF4-FFF2-40B4-BE49-F238E27FC236}">
                      <a16:creationId xmlns:a16="http://schemas.microsoft.com/office/drawing/2014/main" id="{B9453235-57C5-AF7C-8355-80F297632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05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9" name="Oval 1150">
                  <a:extLst>
                    <a:ext uri="{FF2B5EF4-FFF2-40B4-BE49-F238E27FC236}">
                      <a16:creationId xmlns:a16="http://schemas.microsoft.com/office/drawing/2014/main" id="{9D9813D5-75E2-AABC-C25F-1DFB76DD3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05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0" name="Oval 1151">
                  <a:extLst>
                    <a:ext uri="{FF2B5EF4-FFF2-40B4-BE49-F238E27FC236}">
                      <a16:creationId xmlns:a16="http://schemas.microsoft.com/office/drawing/2014/main" id="{9F495E17-F7C5-9E2F-456D-38E43FDCA9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71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1" name="Oval 1152">
                  <a:extLst>
                    <a:ext uri="{FF2B5EF4-FFF2-40B4-BE49-F238E27FC236}">
                      <a16:creationId xmlns:a16="http://schemas.microsoft.com/office/drawing/2014/main" id="{DF9D4297-5EB6-6558-B280-CDFA87944D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79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2" name="Oval 1153">
                  <a:extLst>
                    <a:ext uri="{FF2B5EF4-FFF2-40B4-BE49-F238E27FC236}">
                      <a16:creationId xmlns:a16="http://schemas.microsoft.com/office/drawing/2014/main" id="{B044E780-4DBE-F142-8C7D-3D08089FB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5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3" name="Oval 1154">
                  <a:extLst>
                    <a:ext uri="{FF2B5EF4-FFF2-40B4-BE49-F238E27FC236}">
                      <a16:creationId xmlns:a16="http://schemas.microsoft.com/office/drawing/2014/main" id="{B2E28369-74BA-853A-4085-AF0CA4FD1C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84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4" name="Oval 1155">
                  <a:extLst>
                    <a:ext uri="{FF2B5EF4-FFF2-40B4-BE49-F238E27FC236}">
                      <a16:creationId xmlns:a16="http://schemas.microsoft.com/office/drawing/2014/main" id="{5036F82C-E592-AD9D-5E7B-9815E63AB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6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5" name="Oval 1156">
                  <a:extLst>
                    <a:ext uri="{FF2B5EF4-FFF2-40B4-BE49-F238E27FC236}">
                      <a16:creationId xmlns:a16="http://schemas.microsoft.com/office/drawing/2014/main" id="{0387E272-5AF0-3268-9EFF-60BD9B51BA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304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6" name="Oval 1157">
                  <a:extLst>
                    <a:ext uri="{FF2B5EF4-FFF2-40B4-BE49-F238E27FC236}">
                      <a16:creationId xmlns:a16="http://schemas.microsoft.com/office/drawing/2014/main" id="{4599AFB0-BD6E-E257-D9F7-75ABA46FE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5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7" name="Oval 1158">
                  <a:extLst>
                    <a:ext uri="{FF2B5EF4-FFF2-40B4-BE49-F238E27FC236}">
                      <a16:creationId xmlns:a16="http://schemas.microsoft.com/office/drawing/2014/main" id="{D56F0949-6D39-2A93-D0D8-C794FAB4F2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76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8" name="Oval 1159">
                  <a:extLst>
                    <a:ext uri="{FF2B5EF4-FFF2-40B4-BE49-F238E27FC236}">
                      <a16:creationId xmlns:a16="http://schemas.microsoft.com/office/drawing/2014/main" id="{2B105773-9A10-FDD4-080F-B860BED02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5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9" name="Oval 1160">
                  <a:extLst>
                    <a:ext uri="{FF2B5EF4-FFF2-40B4-BE49-F238E27FC236}">
                      <a16:creationId xmlns:a16="http://schemas.microsoft.com/office/drawing/2014/main" id="{894147D5-FFAC-B10D-2F10-2ED9F54B3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30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0" name="Oval 1161">
                  <a:extLst>
                    <a:ext uri="{FF2B5EF4-FFF2-40B4-BE49-F238E27FC236}">
                      <a16:creationId xmlns:a16="http://schemas.microsoft.com/office/drawing/2014/main" id="{828E5245-C9E1-FFC4-407F-40EDEF1717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78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1" name="Oval 1162">
                  <a:extLst>
                    <a:ext uri="{FF2B5EF4-FFF2-40B4-BE49-F238E27FC236}">
                      <a16:creationId xmlns:a16="http://schemas.microsoft.com/office/drawing/2014/main" id="{079B9EFF-EA94-A8AE-4822-9FA0CC364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9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2" name="Oval 1163">
                  <a:extLst>
                    <a:ext uri="{FF2B5EF4-FFF2-40B4-BE49-F238E27FC236}">
                      <a16:creationId xmlns:a16="http://schemas.microsoft.com/office/drawing/2014/main" id="{40CC86D4-4BD1-4153-E779-213A0F755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28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3" name="Oval 1164">
                  <a:extLst>
                    <a:ext uri="{FF2B5EF4-FFF2-40B4-BE49-F238E27FC236}">
                      <a16:creationId xmlns:a16="http://schemas.microsoft.com/office/drawing/2014/main" id="{AA506718-15A2-F17A-FC63-6359BA514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9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4" name="Oval 1165">
                  <a:extLst>
                    <a:ext uri="{FF2B5EF4-FFF2-40B4-BE49-F238E27FC236}">
                      <a16:creationId xmlns:a16="http://schemas.microsoft.com/office/drawing/2014/main" id="{47FB3575-A077-257E-0F40-F15325902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305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5" name="Oval 1166">
                  <a:extLst>
                    <a:ext uri="{FF2B5EF4-FFF2-40B4-BE49-F238E27FC236}">
                      <a16:creationId xmlns:a16="http://schemas.microsoft.com/office/drawing/2014/main" id="{80182483-6A50-6CA2-A3F8-5AA455B1B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294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6" name="Oval 1167">
                  <a:extLst>
                    <a:ext uri="{FF2B5EF4-FFF2-40B4-BE49-F238E27FC236}">
                      <a16:creationId xmlns:a16="http://schemas.microsoft.com/office/drawing/2014/main" id="{BEFA4074-D111-74D6-E26D-42D257097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5" y="29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7" name="Oval 1168">
                  <a:extLst>
                    <a:ext uri="{FF2B5EF4-FFF2-40B4-BE49-F238E27FC236}">
                      <a16:creationId xmlns:a16="http://schemas.microsoft.com/office/drawing/2014/main" id="{094822AF-0A55-011F-6074-ADFD67DBF7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5" y="290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8" name="Oval 1169">
                  <a:extLst>
                    <a:ext uri="{FF2B5EF4-FFF2-40B4-BE49-F238E27FC236}">
                      <a16:creationId xmlns:a16="http://schemas.microsoft.com/office/drawing/2014/main" id="{29FC2088-5E26-EC75-22CF-B20BE7E9B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41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9" name="Oval 1170">
                  <a:extLst>
                    <a:ext uri="{FF2B5EF4-FFF2-40B4-BE49-F238E27FC236}">
                      <a16:creationId xmlns:a16="http://schemas.microsoft.com/office/drawing/2014/main" id="{7AA63C31-2917-FD91-75FB-5B9E02592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9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0" name="Oval 1171">
                  <a:extLst>
                    <a:ext uri="{FF2B5EF4-FFF2-40B4-BE49-F238E27FC236}">
                      <a16:creationId xmlns:a16="http://schemas.microsoft.com/office/drawing/2014/main" id="{CC1DA1CA-0427-44AF-D8F5-05B597845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5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1" name="Oval 1172">
                  <a:extLst>
                    <a:ext uri="{FF2B5EF4-FFF2-40B4-BE49-F238E27FC236}">
                      <a16:creationId xmlns:a16="http://schemas.microsoft.com/office/drawing/2014/main" id="{9EF4E0B9-EF4A-164F-780B-5012A83314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5" y="29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2" name="Oval 1173">
                  <a:extLst>
                    <a:ext uri="{FF2B5EF4-FFF2-40B4-BE49-F238E27FC236}">
                      <a16:creationId xmlns:a16="http://schemas.microsoft.com/office/drawing/2014/main" id="{F038CD17-88B4-CF9B-F336-120322D3B8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94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3" name="Oval 1174">
                  <a:extLst>
                    <a:ext uri="{FF2B5EF4-FFF2-40B4-BE49-F238E27FC236}">
                      <a16:creationId xmlns:a16="http://schemas.microsoft.com/office/drawing/2014/main" id="{7360E837-C20C-D594-1CCF-0FAA6B2BD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30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4" name="Oval 1175">
                  <a:extLst>
                    <a:ext uri="{FF2B5EF4-FFF2-40B4-BE49-F238E27FC236}">
                      <a16:creationId xmlns:a16="http://schemas.microsoft.com/office/drawing/2014/main" id="{A44CEB45-0CD4-10D6-A792-61D7D11766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5" name="Oval 1176">
                  <a:extLst>
                    <a:ext uri="{FF2B5EF4-FFF2-40B4-BE49-F238E27FC236}">
                      <a16:creationId xmlns:a16="http://schemas.microsoft.com/office/drawing/2014/main" id="{CA3F9FB1-E1CA-46BD-59AF-6406C4F9D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90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6" name="Oval 1177">
                  <a:extLst>
                    <a:ext uri="{FF2B5EF4-FFF2-40B4-BE49-F238E27FC236}">
                      <a16:creationId xmlns:a16="http://schemas.microsoft.com/office/drawing/2014/main" id="{979C32BC-081E-7F4C-C0D5-E379A390D5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8" y="302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7" name="Oval 1178">
                  <a:extLst>
                    <a:ext uri="{FF2B5EF4-FFF2-40B4-BE49-F238E27FC236}">
                      <a16:creationId xmlns:a16="http://schemas.microsoft.com/office/drawing/2014/main" id="{33F88C87-7137-F191-87BA-AB284C294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9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8" name="Oval 1179">
                  <a:extLst>
                    <a:ext uri="{FF2B5EF4-FFF2-40B4-BE49-F238E27FC236}">
                      <a16:creationId xmlns:a16="http://schemas.microsoft.com/office/drawing/2014/main" id="{1EF58169-1BD9-6A5F-0DE6-7280BD86CC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299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9" name="Oval 1180">
                  <a:extLst>
                    <a:ext uri="{FF2B5EF4-FFF2-40B4-BE49-F238E27FC236}">
                      <a16:creationId xmlns:a16="http://schemas.microsoft.com/office/drawing/2014/main" id="{FC00949E-1118-505F-8CBB-F3A4C8097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0" y="299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0" name="Oval 1181">
                  <a:extLst>
                    <a:ext uri="{FF2B5EF4-FFF2-40B4-BE49-F238E27FC236}">
                      <a16:creationId xmlns:a16="http://schemas.microsoft.com/office/drawing/2014/main" id="{97A3F3E7-99FD-9FFF-8F65-9CD56DCC1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288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1" name="Oval 1182">
                  <a:extLst>
                    <a:ext uri="{FF2B5EF4-FFF2-40B4-BE49-F238E27FC236}">
                      <a16:creationId xmlns:a16="http://schemas.microsoft.com/office/drawing/2014/main" id="{2E5729A3-75EF-4F84-897C-71E6666B3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01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2" name="Oval 1183">
                  <a:extLst>
                    <a:ext uri="{FF2B5EF4-FFF2-40B4-BE49-F238E27FC236}">
                      <a16:creationId xmlns:a16="http://schemas.microsoft.com/office/drawing/2014/main" id="{99F892DD-CD83-0445-E8C9-B589211B7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9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3" name="Oval 1184">
                  <a:extLst>
                    <a:ext uri="{FF2B5EF4-FFF2-40B4-BE49-F238E27FC236}">
                      <a16:creationId xmlns:a16="http://schemas.microsoft.com/office/drawing/2014/main" id="{DDFC95F3-CB4C-9DBF-E8EC-1901571CA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8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4" name="Oval 1185">
                  <a:extLst>
                    <a:ext uri="{FF2B5EF4-FFF2-40B4-BE49-F238E27FC236}">
                      <a16:creationId xmlns:a16="http://schemas.microsoft.com/office/drawing/2014/main" id="{6A2C44EB-AFF9-7CE7-A045-840E6F12B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303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5" name="Oval 1186">
                  <a:extLst>
                    <a:ext uri="{FF2B5EF4-FFF2-40B4-BE49-F238E27FC236}">
                      <a16:creationId xmlns:a16="http://schemas.microsoft.com/office/drawing/2014/main" id="{00DEBC82-AC34-E779-17D4-F70CBC548A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72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6" name="Oval 1187">
                  <a:extLst>
                    <a:ext uri="{FF2B5EF4-FFF2-40B4-BE49-F238E27FC236}">
                      <a16:creationId xmlns:a16="http://schemas.microsoft.com/office/drawing/2014/main" id="{6E318E70-4532-9CE7-76CC-BDD1692458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65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7" name="Oval 1188">
                  <a:extLst>
                    <a:ext uri="{FF2B5EF4-FFF2-40B4-BE49-F238E27FC236}">
                      <a16:creationId xmlns:a16="http://schemas.microsoft.com/office/drawing/2014/main" id="{7B02D170-8D83-16D7-856D-437CE874AB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7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8" name="Oval 1189">
                  <a:extLst>
                    <a:ext uri="{FF2B5EF4-FFF2-40B4-BE49-F238E27FC236}">
                      <a16:creationId xmlns:a16="http://schemas.microsoft.com/office/drawing/2014/main" id="{10BE187F-23F2-16A2-F86A-72DE2FD08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292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9" name="Oval 1190">
                  <a:extLst>
                    <a:ext uri="{FF2B5EF4-FFF2-40B4-BE49-F238E27FC236}">
                      <a16:creationId xmlns:a16="http://schemas.microsoft.com/office/drawing/2014/main" id="{AE6900FB-856E-5EAD-C5F5-D9A73A9151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305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0" name="Oval 1191">
                  <a:extLst>
                    <a:ext uri="{FF2B5EF4-FFF2-40B4-BE49-F238E27FC236}">
                      <a16:creationId xmlns:a16="http://schemas.microsoft.com/office/drawing/2014/main" id="{1592C614-2702-ECD5-91CD-D038935C0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91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1" name="Oval 1192">
                  <a:extLst>
                    <a:ext uri="{FF2B5EF4-FFF2-40B4-BE49-F238E27FC236}">
                      <a16:creationId xmlns:a16="http://schemas.microsoft.com/office/drawing/2014/main" id="{44F3006A-7919-8B4B-695D-C53CAE5434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5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2" name="Oval 1193">
                  <a:extLst>
                    <a:ext uri="{FF2B5EF4-FFF2-40B4-BE49-F238E27FC236}">
                      <a16:creationId xmlns:a16="http://schemas.microsoft.com/office/drawing/2014/main" id="{8A74A3B1-78AF-127F-A7D8-946C3E67D5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299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3" name="Oval 1194">
                  <a:extLst>
                    <a:ext uri="{FF2B5EF4-FFF2-40B4-BE49-F238E27FC236}">
                      <a16:creationId xmlns:a16="http://schemas.microsoft.com/office/drawing/2014/main" id="{8D153D62-32CE-B789-0B24-BC6DDF7CA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3" y="286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4" name="Oval 1195">
                  <a:extLst>
                    <a:ext uri="{FF2B5EF4-FFF2-40B4-BE49-F238E27FC236}">
                      <a16:creationId xmlns:a16="http://schemas.microsoft.com/office/drawing/2014/main" id="{48CE82B3-5A01-1F1F-A4FE-D6C0E198A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8" y="292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5" name="Oval 1196">
                  <a:extLst>
                    <a:ext uri="{FF2B5EF4-FFF2-40B4-BE49-F238E27FC236}">
                      <a16:creationId xmlns:a16="http://schemas.microsoft.com/office/drawing/2014/main" id="{07773064-11E2-28A7-6833-F428A64A2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0" y="297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6" name="Oval 1197">
                  <a:extLst>
                    <a:ext uri="{FF2B5EF4-FFF2-40B4-BE49-F238E27FC236}">
                      <a16:creationId xmlns:a16="http://schemas.microsoft.com/office/drawing/2014/main" id="{197135EA-A67E-5A77-5E60-60FD9D586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0" y="301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7" name="Oval 1198">
                  <a:extLst>
                    <a:ext uri="{FF2B5EF4-FFF2-40B4-BE49-F238E27FC236}">
                      <a16:creationId xmlns:a16="http://schemas.microsoft.com/office/drawing/2014/main" id="{CFD9420E-A3DC-9635-5A20-79D6819288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85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8" name="Oval 1199">
                  <a:extLst>
                    <a:ext uri="{FF2B5EF4-FFF2-40B4-BE49-F238E27FC236}">
                      <a16:creationId xmlns:a16="http://schemas.microsoft.com/office/drawing/2014/main" id="{2A6D26EF-E839-F00C-2CC0-F0002AE12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5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9" name="Oval 1200">
                  <a:extLst>
                    <a:ext uri="{FF2B5EF4-FFF2-40B4-BE49-F238E27FC236}">
                      <a16:creationId xmlns:a16="http://schemas.microsoft.com/office/drawing/2014/main" id="{337C7106-FC7A-3822-9575-CC5B3D845A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99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0" name="Oval 1201">
                  <a:extLst>
                    <a:ext uri="{FF2B5EF4-FFF2-40B4-BE49-F238E27FC236}">
                      <a16:creationId xmlns:a16="http://schemas.microsoft.com/office/drawing/2014/main" id="{2BE9A2CE-14C1-1CAB-8789-7A78DD936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87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1" name="Oval 1202">
                  <a:extLst>
                    <a:ext uri="{FF2B5EF4-FFF2-40B4-BE49-F238E27FC236}">
                      <a16:creationId xmlns:a16="http://schemas.microsoft.com/office/drawing/2014/main" id="{C7676873-FFC7-CCD9-518A-ADB044FD32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04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2" name="Oval 1203">
                  <a:extLst>
                    <a:ext uri="{FF2B5EF4-FFF2-40B4-BE49-F238E27FC236}">
                      <a16:creationId xmlns:a16="http://schemas.microsoft.com/office/drawing/2014/main" id="{A05B4B24-C224-4307-CEA0-88FB2C1B52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8" y="299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3" name="Oval 1204">
                  <a:extLst>
                    <a:ext uri="{FF2B5EF4-FFF2-40B4-BE49-F238E27FC236}">
                      <a16:creationId xmlns:a16="http://schemas.microsoft.com/office/drawing/2014/main" id="{D492E59A-35C5-5D76-0865-1647C73DD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1" y="2928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4" name="Oval 1205">
                  <a:extLst>
                    <a:ext uri="{FF2B5EF4-FFF2-40B4-BE49-F238E27FC236}">
                      <a16:creationId xmlns:a16="http://schemas.microsoft.com/office/drawing/2014/main" id="{1F292091-BF1D-D628-1B8C-9A28E3269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5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5" name="Oval 1206">
                  <a:extLst>
                    <a:ext uri="{FF2B5EF4-FFF2-40B4-BE49-F238E27FC236}">
                      <a16:creationId xmlns:a16="http://schemas.microsoft.com/office/drawing/2014/main" id="{F4A56B88-A2B1-91A7-6A36-005B7515E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0" y="294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6" name="Oval 1207">
                  <a:extLst>
                    <a:ext uri="{FF2B5EF4-FFF2-40B4-BE49-F238E27FC236}">
                      <a16:creationId xmlns:a16="http://schemas.microsoft.com/office/drawing/2014/main" id="{7E2BD900-D77B-3484-D63F-1CAE50BE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76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7" name="Oval 1208">
                  <a:extLst>
                    <a:ext uri="{FF2B5EF4-FFF2-40B4-BE49-F238E27FC236}">
                      <a16:creationId xmlns:a16="http://schemas.microsoft.com/office/drawing/2014/main" id="{3CD2DCA0-F3D1-7BED-2246-642462E86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8" name="Oval 1209">
                  <a:extLst>
                    <a:ext uri="{FF2B5EF4-FFF2-40B4-BE49-F238E27FC236}">
                      <a16:creationId xmlns:a16="http://schemas.microsoft.com/office/drawing/2014/main" id="{0C9A3826-2DA4-1E39-F187-F0ACB6CA9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933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12" name="Group 1411">
                <a:extLst>
                  <a:ext uri="{FF2B5EF4-FFF2-40B4-BE49-F238E27FC236}">
                    <a16:creationId xmlns:a16="http://schemas.microsoft.com/office/drawing/2014/main" id="{8FA642FD-73C3-BE3A-070E-3D4198D3B2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10" y="2418"/>
                <a:ext cx="669" cy="674"/>
                <a:chOff x="2910" y="2418"/>
                <a:chExt cx="669" cy="674"/>
              </a:xfrm>
            </p:grpSpPr>
            <p:sp>
              <p:nvSpPr>
                <p:cNvPr id="249" name="Oval 1211">
                  <a:extLst>
                    <a:ext uri="{FF2B5EF4-FFF2-40B4-BE49-F238E27FC236}">
                      <a16:creationId xmlns:a16="http://schemas.microsoft.com/office/drawing/2014/main" id="{37D2B027-C785-67C5-D48D-FD8A136E9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93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0" name="Oval 1212">
                  <a:extLst>
                    <a:ext uri="{FF2B5EF4-FFF2-40B4-BE49-F238E27FC236}">
                      <a16:creationId xmlns:a16="http://schemas.microsoft.com/office/drawing/2014/main" id="{06086570-05D1-8AE2-050B-959F69BAA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2" y="266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1" name="Oval 1213">
                  <a:extLst>
                    <a:ext uri="{FF2B5EF4-FFF2-40B4-BE49-F238E27FC236}">
                      <a16:creationId xmlns:a16="http://schemas.microsoft.com/office/drawing/2014/main" id="{013755AB-C0DA-2F1F-D732-1E688E2B1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3054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2" name="Oval 1214">
                  <a:extLst>
                    <a:ext uri="{FF2B5EF4-FFF2-40B4-BE49-F238E27FC236}">
                      <a16:creationId xmlns:a16="http://schemas.microsoft.com/office/drawing/2014/main" id="{26F51131-4928-1C3E-4B5C-A5B60B75D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301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3" name="Oval 1215">
                  <a:extLst>
                    <a:ext uri="{FF2B5EF4-FFF2-40B4-BE49-F238E27FC236}">
                      <a16:creationId xmlns:a16="http://schemas.microsoft.com/office/drawing/2014/main" id="{9CB16DE7-A709-D20B-A983-3654BD0D72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97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4" name="Oval 1216">
                  <a:extLst>
                    <a:ext uri="{FF2B5EF4-FFF2-40B4-BE49-F238E27FC236}">
                      <a16:creationId xmlns:a16="http://schemas.microsoft.com/office/drawing/2014/main" id="{4036A995-7DA3-0A8D-4374-CD4EBF8D9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87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5" name="Oval 1217">
                  <a:extLst>
                    <a:ext uri="{FF2B5EF4-FFF2-40B4-BE49-F238E27FC236}">
                      <a16:creationId xmlns:a16="http://schemas.microsoft.com/office/drawing/2014/main" id="{995CDBC6-90F2-19B9-4FB3-DC6D0738B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8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6" name="Oval 1218">
                  <a:extLst>
                    <a:ext uri="{FF2B5EF4-FFF2-40B4-BE49-F238E27FC236}">
                      <a16:creationId xmlns:a16="http://schemas.microsoft.com/office/drawing/2014/main" id="{6A64CF2D-A195-DB90-4925-67A9019388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290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7" name="Oval 1219">
                  <a:extLst>
                    <a:ext uri="{FF2B5EF4-FFF2-40B4-BE49-F238E27FC236}">
                      <a16:creationId xmlns:a16="http://schemas.microsoft.com/office/drawing/2014/main" id="{A149C7F4-E263-9462-12C4-2AE1DC8E1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88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8" name="Oval 1220">
                  <a:extLst>
                    <a:ext uri="{FF2B5EF4-FFF2-40B4-BE49-F238E27FC236}">
                      <a16:creationId xmlns:a16="http://schemas.microsoft.com/office/drawing/2014/main" id="{E1123C3E-A759-A9FD-C89C-32FABE22E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304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59" name="Oval 1221">
                  <a:extLst>
                    <a:ext uri="{FF2B5EF4-FFF2-40B4-BE49-F238E27FC236}">
                      <a16:creationId xmlns:a16="http://schemas.microsoft.com/office/drawing/2014/main" id="{93CC6E39-FB7B-3EB1-6598-735A5D8E1B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301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0" name="Oval 1222">
                  <a:extLst>
                    <a:ext uri="{FF2B5EF4-FFF2-40B4-BE49-F238E27FC236}">
                      <a16:creationId xmlns:a16="http://schemas.microsoft.com/office/drawing/2014/main" id="{97C5A50A-F86B-5807-73B6-A18345E98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0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1" name="Oval 1223">
                  <a:extLst>
                    <a:ext uri="{FF2B5EF4-FFF2-40B4-BE49-F238E27FC236}">
                      <a16:creationId xmlns:a16="http://schemas.microsoft.com/office/drawing/2014/main" id="{C080CD51-CB7D-5FBB-18EC-20330A78B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9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2" name="Oval 1224">
                  <a:extLst>
                    <a:ext uri="{FF2B5EF4-FFF2-40B4-BE49-F238E27FC236}">
                      <a16:creationId xmlns:a16="http://schemas.microsoft.com/office/drawing/2014/main" id="{539F84CC-59CF-7F0A-A9AB-44E39B69AB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2" y="281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3" name="Oval 1225">
                  <a:extLst>
                    <a:ext uri="{FF2B5EF4-FFF2-40B4-BE49-F238E27FC236}">
                      <a16:creationId xmlns:a16="http://schemas.microsoft.com/office/drawing/2014/main" id="{9DB80EF7-53A5-491C-85E6-50686F235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04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4" name="Oval 1226">
                  <a:extLst>
                    <a:ext uri="{FF2B5EF4-FFF2-40B4-BE49-F238E27FC236}">
                      <a16:creationId xmlns:a16="http://schemas.microsoft.com/office/drawing/2014/main" id="{A534A549-25B8-828E-BED1-39381BF75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5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5" name="Oval 1227">
                  <a:extLst>
                    <a:ext uri="{FF2B5EF4-FFF2-40B4-BE49-F238E27FC236}">
                      <a16:creationId xmlns:a16="http://schemas.microsoft.com/office/drawing/2014/main" id="{082C7F2C-2A73-2BC4-0D25-D65185FDB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5" y="303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6" name="Oval 1228">
                  <a:extLst>
                    <a:ext uri="{FF2B5EF4-FFF2-40B4-BE49-F238E27FC236}">
                      <a16:creationId xmlns:a16="http://schemas.microsoft.com/office/drawing/2014/main" id="{98253A72-675C-AB8D-125B-434FA990D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9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7" name="Oval 1229">
                  <a:extLst>
                    <a:ext uri="{FF2B5EF4-FFF2-40B4-BE49-F238E27FC236}">
                      <a16:creationId xmlns:a16="http://schemas.microsoft.com/office/drawing/2014/main" id="{3927ABBA-6D8A-A289-4DC0-D8CAAD479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6" y="28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8" name="Oval 1230">
                  <a:extLst>
                    <a:ext uri="{FF2B5EF4-FFF2-40B4-BE49-F238E27FC236}">
                      <a16:creationId xmlns:a16="http://schemas.microsoft.com/office/drawing/2014/main" id="{FD421B34-97D6-A200-961D-FA37C0ECE0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0" y="28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69" name="Oval 1231">
                  <a:extLst>
                    <a:ext uri="{FF2B5EF4-FFF2-40B4-BE49-F238E27FC236}">
                      <a16:creationId xmlns:a16="http://schemas.microsoft.com/office/drawing/2014/main" id="{38D91E0C-9390-6347-2CC4-8B3C3A193E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28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0" name="Oval 1232">
                  <a:extLst>
                    <a:ext uri="{FF2B5EF4-FFF2-40B4-BE49-F238E27FC236}">
                      <a16:creationId xmlns:a16="http://schemas.microsoft.com/office/drawing/2014/main" id="{80A87862-7700-E7E4-6BC1-CBBE753F9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8" y="285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1" name="Oval 1233">
                  <a:extLst>
                    <a:ext uri="{FF2B5EF4-FFF2-40B4-BE49-F238E27FC236}">
                      <a16:creationId xmlns:a16="http://schemas.microsoft.com/office/drawing/2014/main" id="{2285E3F3-3B85-11B3-F5E6-4A5EC2FF2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88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2" name="Oval 1234">
                  <a:extLst>
                    <a:ext uri="{FF2B5EF4-FFF2-40B4-BE49-F238E27FC236}">
                      <a16:creationId xmlns:a16="http://schemas.microsoft.com/office/drawing/2014/main" id="{88016107-2284-F297-546E-AE864339C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87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3" name="Oval 1235">
                  <a:extLst>
                    <a:ext uri="{FF2B5EF4-FFF2-40B4-BE49-F238E27FC236}">
                      <a16:creationId xmlns:a16="http://schemas.microsoft.com/office/drawing/2014/main" id="{B91A7C3D-0344-E2DF-0B95-8635834988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94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4" name="Oval 1236">
                  <a:extLst>
                    <a:ext uri="{FF2B5EF4-FFF2-40B4-BE49-F238E27FC236}">
                      <a16:creationId xmlns:a16="http://schemas.microsoft.com/office/drawing/2014/main" id="{83B95E50-4F6A-1BAA-72C5-3CCA32F54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5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5" name="Oval 1237">
                  <a:extLst>
                    <a:ext uri="{FF2B5EF4-FFF2-40B4-BE49-F238E27FC236}">
                      <a16:creationId xmlns:a16="http://schemas.microsoft.com/office/drawing/2014/main" id="{8435C5C1-4DBC-D569-0BE9-FF4D632E2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54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6" name="Oval 1238">
                  <a:extLst>
                    <a:ext uri="{FF2B5EF4-FFF2-40B4-BE49-F238E27FC236}">
                      <a16:creationId xmlns:a16="http://schemas.microsoft.com/office/drawing/2014/main" id="{4F508B06-6352-3CD7-7294-23B97E9D8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53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7" name="Oval 1239">
                  <a:extLst>
                    <a:ext uri="{FF2B5EF4-FFF2-40B4-BE49-F238E27FC236}">
                      <a16:creationId xmlns:a16="http://schemas.microsoft.com/office/drawing/2014/main" id="{68E11B32-4E54-2423-A0F9-1CE1D1376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283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8" name="Oval 1240">
                  <a:extLst>
                    <a:ext uri="{FF2B5EF4-FFF2-40B4-BE49-F238E27FC236}">
                      <a16:creationId xmlns:a16="http://schemas.microsoft.com/office/drawing/2014/main" id="{924050A1-6867-540D-ED2C-CB7FD9BBC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560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79" name="Oval 1241">
                  <a:extLst>
                    <a:ext uri="{FF2B5EF4-FFF2-40B4-BE49-F238E27FC236}">
                      <a16:creationId xmlns:a16="http://schemas.microsoft.com/office/drawing/2014/main" id="{C4398497-2CE9-8702-4B10-94199BA9A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90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0" name="Oval 1242">
                  <a:extLst>
                    <a:ext uri="{FF2B5EF4-FFF2-40B4-BE49-F238E27FC236}">
                      <a16:creationId xmlns:a16="http://schemas.microsoft.com/office/drawing/2014/main" id="{B881A4E4-1065-566B-1B75-CFA9B9DB9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30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1" name="Oval 1243">
                  <a:extLst>
                    <a:ext uri="{FF2B5EF4-FFF2-40B4-BE49-F238E27FC236}">
                      <a16:creationId xmlns:a16="http://schemas.microsoft.com/office/drawing/2014/main" id="{6BBAB90B-7D1C-9D15-1DCC-7F84F96249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06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2" name="Oval 1244">
                  <a:extLst>
                    <a:ext uri="{FF2B5EF4-FFF2-40B4-BE49-F238E27FC236}">
                      <a16:creationId xmlns:a16="http://schemas.microsoft.com/office/drawing/2014/main" id="{CF7DC89F-F967-AAC9-353C-39BE7242A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5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3" name="Oval 1245">
                  <a:extLst>
                    <a:ext uri="{FF2B5EF4-FFF2-40B4-BE49-F238E27FC236}">
                      <a16:creationId xmlns:a16="http://schemas.microsoft.com/office/drawing/2014/main" id="{43EA08D7-E5A8-1762-4245-BED440D65C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8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4" name="Oval 1246">
                  <a:extLst>
                    <a:ext uri="{FF2B5EF4-FFF2-40B4-BE49-F238E27FC236}">
                      <a16:creationId xmlns:a16="http://schemas.microsoft.com/office/drawing/2014/main" id="{79C71669-4ADF-27CB-1D8B-A946DEF18B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78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5" name="Oval 1247">
                  <a:extLst>
                    <a:ext uri="{FF2B5EF4-FFF2-40B4-BE49-F238E27FC236}">
                      <a16:creationId xmlns:a16="http://schemas.microsoft.com/office/drawing/2014/main" id="{A454A4F3-6426-3FE0-4D72-BBC0816F8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4" y="3037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6" name="Oval 1248">
                  <a:extLst>
                    <a:ext uri="{FF2B5EF4-FFF2-40B4-BE49-F238E27FC236}">
                      <a16:creationId xmlns:a16="http://schemas.microsoft.com/office/drawing/2014/main" id="{81EF7B60-096A-6524-0256-DAADCA8C2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9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7" name="Oval 1249">
                  <a:extLst>
                    <a:ext uri="{FF2B5EF4-FFF2-40B4-BE49-F238E27FC236}">
                      <a16:creationId xmlns:a16="http://schemas.microsoft.com/office/drawing/2014/main" id="{DC7859EC-9792-4F08-3AC4-A500FF9BD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1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8" name="Oval 1250">
                  <a:extLst>
                    <a:ext uri="{FF2B5EF4-FFF2-40B4-BE49-F238E27FC236}">
                      <a16:creationId xmlns:a16="http://schemas.microsoft.com/office/drawing/2014/main" id="{BF115346-5134-B140-58A6-411222E19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63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89" name="Oval 1251">
                  <a:extLst>
                    <a:ext uri="{FF2B5EF4-FFF2-40B4-BE49-F238E27FC236}">
                      <a16:creationId xmlns:a16="http://schemas.microsoft.com/office/drawing/2014/main" id="{AD500F63-03C9-67EB-907B-C31036D94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296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0" name="Oval 1252">
                  <a:extLst>
                    <a:ext uri="{FF2B5EF4-FFF2-40B4-BE49-F238E27FC236}">
                      <a16:creationId xmlns:a16="http://schemas.microsoft.com/office/drawing/2014/main" id="{98D7097B-4517-FCC5-0369-78CD62616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555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1" name="Oval 1253">
                  <a:extLst>
                    <a:ext uri="{FF2B5EF4-FFF2-40B4-BE49-F238E27FC236}">
                      <a16:creationId xmlns:a16="http://schemas.microsoft.com/office/drawing/2014/main" id="{728EAA68-1926-78A9-5CBB-796A770AB6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5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2" name="Oval 1254">
                  <a:extLst>
                    <a:ext uri="{FF2B5EF4-FFF2-40B4-BE49-F238E27FC236}">
                      <a16:creationId xmlns:a16="http://schemas.microsoft.com/office/drawing/2014/main" id="{333E35D3-F7E6-905B-956A-D8FB61EF1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9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3" name="Oval 1255">
                  <a:extLst>
                    <a:ext uri="{FF2B5EF4-FFF2-40B4-BE49-F238E27FC236}">
                      <a16:creationId xmlns:a16="http://schemas.microsoft.com/office/drawing/2014/main" id="{9974CB15-71CE-E548-8D3F-2C5A13E842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80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4" name="Oval 1256">
                  <a:extLst>
                    <a:ext uri="{FF2B5EF4-FFF2-40B4-BE49-F238E27FC236}">
                      <a16:creationId xmlns:a16="http://schemas.microsoft.com/office/drawing/2014/main" id="{2AEEB1CF-C381-9F94-3347-C12485654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9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5" name="Oval 1257">
                  <a:extLst>
                    <a:ext uri="{FF2B5EF4-FFF2-40B4-BE49-F238E27FC236}">
                      <a16:creationId xmlns:a16="http://schemas.microsoft.com/office/drawing/2014/main" id="{1F8BCC9E-B36A-6402-9D9A-A5A35F63B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4" y="3026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6" name="Oval 1258">
                  <a:extLst>
                    <a:ext uri="{FF2B5EF4-FFF2-40B4-BE49-F238E27FC236}">
                      <a16:creationId xmlns:a16="http://schemas.microsoft.com/office/drawing/2014/main" id="{BC716F66-4B07-1B79-50C2-3E01E3E94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99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7" name="Oval 1259">
                  <a:extLst>
                    <a:ext uri="{FF2B5EF4-FFF2-40B4-BE49-F238E27FC236}">
                      <a16:creationId xmlns:a16="http://schemas.microsoft.com/office/drawing/2014/main" id="{F08582AA-C7BF-C88F-C0CB-5ABAA8389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2917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8" name="Oval 1260">
                  <a:extLst>
                    <a:ext uri="{FF2B5EF4-FFF2-40B4-BE49-F238E27FC236}">
                      <a16:creationId xmlns:a16="http://schemas.microsoft.com/office/drawing/2014/main" id="{EA9C40E2-0FEB-ED0E-FEFE-B50AB976E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75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99" name="Oval 1261">
                  <a:extLst>
                    <a:ext uri="{FF2B5EF4-FFF2-40B4-BE49-F238E27FC236}">
                      <a16:creationId xmlns:a16="http://schemas.microsoft.com/office/drawing/2014/main" id="{D63C0448-9DB3-72D6-5148-D38C633295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57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0" name="Oval 1262">
                  <a:extLst>
                    <a:ext uri="{FF2B5EF4-FFF2-40B4-BE49-F238E27FC236}">
                      <a16:creationId xmlns:a16="http://schemas.microsoft.com/office/drawing/2014/main" id="{73A06672-AAB0-DB69-AAFC-EDCD0CBB8B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5" y="294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1" name="Oval 1263">
                  <a:extLst>
                    <a:ext uri="{FF2B5EF4-FFF2-40B4-BE49-F238E27FC236}">
                      <a16:creationId xmlns:a16="http://schemas.microsoft.com/office/drawing/2014/main" id="{175D81ED-56A5-1BD6-F6BD-37DC84E860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29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2" name="Oval 1264">
                  <a:extLst>
                    <a:ext uri="{FF2B5EF4-FFF2-40B4-BE49-F238E27FC236}">
                      <a16:creationId xmlns:a16="http://schemas.microsoft.com/office/drawing/2014/main" id="{76BE4DD9-666B-9310-4025-9837CCEF5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7" y="299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3" name="Oval 1265">
                  <a:extLst>
                    <a:ext uri="{FF2B5EF4-FFF2-40B4-BE49-F238E27FC236}">
                      <a16:creationId xmlns:a16="http://schemas.microsoft.com/office/drawing/2014/main" id="{6AC3E199-E9A8-E78A-A54D-075A4CC43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1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4" name="Oval 1266">
                  <a:extLst>
                    <a:ext uri="{FF2B5EF4-FFF2-40B4-BE49-F238E27FC236}">
                      <a16:creationId xmlns:a16="http://schemas.microsoft.com/office/drawing/2014/main" id="{547E5A82-0807-224C-0A27-4AF2DEA6E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75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5" name="Oval 1267">
                  <a:extLst>
                    <a:ext uri="{FF2B5EF4-FFF2-40B4-BE49-F238E27FC236}">
                      <a16:creationId xmlns:a16="http://schemas.microsoft.com/office/drawing/2014/main" id="{FB2725F3-3BCC-E806-0844-FEDCA1E5F5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8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6" name="Oval 1268">
                  <a:extLst>
                    <a:ext uri="{FF2B5EF4-FFF2-40B4-BE49-F238E27FC236}">
                      <a16:creationId xmlns:a16="http://schemas.microsoft.com/office/drawing/2014/main" id="{2364F2CB-8E86-F049-E751-3CFA6BF86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7" name="Oval 1269">
                  <a:extLst>
                    <a:ext uri="{FF2B5EF4-FFF2-40B4-BE49-F238E27FC236}">
                      <a16:creationId xmlns:a16="http://schemas.microsoft.com/office/drawing/2014/main" id="{EEA19374-04A9-21CD-FD02-A5743C008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84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8" name="Oval 1270">
                  <a:extLst>
                    <a:ext uri="{FF2B5EF4-FFF2-40B4-BE49-F238E27FC236}">
                      <a16:creationId xmlns:a16="http://schemas.microsoft.com/office/drawing/2014/main" id="{9B2C4973-F351-C93F-C13C-93E788AF6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90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09" name="Oval 1271">
                  <a:extLst>
                    <a:ext uri="{FF2B5EF4-FFF2-40B4-BE49-F238E27FC236}">
                      <a16:creationId xmlns:a16="http://schemas.microsoft.com/office/drawing/2014/main" id="{C2222004-68B4-C850-4ECE-075885265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3" y="300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0" name="Oval 1272">
                  <a:extLst>
                    <a:ext uri="{FF2B5EF4-FFF2-40B4-BE49-F238E27FC236}">
                      <a16:creationId xmlns:a16="http://schemas.microsoft.com/office/drawing/2014/main" id="{BBF37781-D6DD-0DEE-A8A0-7F7D671D80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87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1" name="Oval 1273">
                  <a:extLst>
                    <a:ext uri="{FF2B5EF4-FFF2-40B4-BE49-F238E27FC236}">
                      <a16:creationId xmlns:a16="http://schemas.microsoft.com/office/drawing/2014/main" id="{5C57C390-273E-A06B-EFC4-D862E7F4D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297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2" name="Oval 1274">
                  <a:extLst>
                    <a:ext uri="{FF2B5EF4-FFF2-40B4-BE49-F238E27FC236}">
                      <a16:creationId xmlns:a16="http://schemas.microsoft.com/office/drawing/2014/main" id="{6C0BA5F0-5EF0-7486-B9DB-CC9D95BC4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88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3" name="Oval 1275">
                  <a:extLst>
                    <a:ext uri="{FF2B5EF4-FFF2-40B4-BE49-F238E27FC236}">
                      <a16:creationId xmlns:a16="http://schemas.microsoft.com/office/drawing/2014/main" id="{4BA9DF4F-D4DF-AA5B-6443-F3B2D03B9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79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4" name="Oval 1276">
                  <a:extLst>
                    <a:ext uri="{FF2B5EF4-FFF2-40B4-BE49-F238E27FC236}">
                      <a16:creationId xmlns:a16="http://schemas.microsoft.com/office/drawing/2014/main" id="{5F8F61DE-840B-8931-9AE4-08CDF3FD3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54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5" name="Oval 1277">
                  <a:extLst>
                    <a:ext uri="{FF2B5EF4-FFF2-40B4-BE49-F238E27FC236}">
                      <a16:creationId xmlns:a16="http://schemas.microsoft.com/office/drawing/2014/main" id="{983CC3DA-C530-15B7-7459-10D7A3A06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8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6" name="Oval 1278">
                  <a:extLst>
                    <a:ext uri="{FF2B5EF4-FFF2-40B4-BE49-F238E27FC236}">
                      <a16:creationId xmlns:a16="http://schemas.microsoft.com/office/drawing/2014/main" id="{F6ECF71B-84BC-1687-1845-F287015B9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89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7" name="Oval 1279">
                  <a:extLst>
                    <a:ext uri="{FF2B5EF4-FFF2-40B4-BE49-F238E27FC236}">
                      <a16:creationId xmlns:a16="http://schemas.microsoft.com/office/drawing/2014/main" id="{D469B124-998B-4DDE-D7ED-02EFFCE19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64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8" name="Oval 1280">
                  <a:extLst>
                    <a:ext uri="{FF2B5EF4-FFF2-40B4-BE49-F238E27FC236}">
                      <a16:creationId xmlns:a16="http://schemas.microsoft.com/office/drawing/2014/main" id="{A85FCB81-0081-0A75-0E3E-9EDFDDDE04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29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19" name="Oval 1281">
                  <a:extLst>
                    <a:ext uri="{FF2B5EF4-FFF2-40B4-BE49-F238E27FC236}">
                      <a16:creationId xmlns:a16="http://schemas.microsoft.com/office/drawing/2014/main" id="{4048F833-1BFD-B3DB-6B51-97CC22BC4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0" name="Oval 1282">
                  <a:extLst>
                    <a:ext uri="{FF2B5EF4-FFF2-40B4-BE49-F238E27FC236}">
                      <a16:creationId xmlns:a16="http://schemas.microsoft.com/office/drawing/2014/main" id="{2BE94619-71CA-E26C-9EDE-8018CCC81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92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1" name="Oval 1283">
                  <a:extLst>
                    <a:ext uri="{FF2B5EF4-FFF2-40B4-BE49-F238E27FC236}">
                      <a16:creationId xmlns:a16="http://schemas.microsoft.com/office/drawing/2014/main" id="{BEEF04E2-46BB-CB03-5947-ED7E45F386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69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2" name="Oval 1284">
                  <a:extLst>
                    <a:ext uri="{FF2B5EF4-FFF2-40B4-BE49-F238E27FC236}">
                      <a16:creationId xmlns:a16="http://schemas.microsoft.com/office/drawing/2014/main" id="{EAD1732B-D9A2-760D-00B9-4D72A2917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268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3" name="Oval 1285">
                  <a:extLst>
                    <a:ext uri="{FF2B5EF4-FFF2-40B4-BE49-F238E27FC236}">
                      <a16:creationId xmlns:a16="http://schemas.microsoft.com/office/drawing/2014/main" id="{F034DDBA-E6D3-BBC8-F299-1113D8668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84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4" name="Oval 1286">
                  <a:extLst>
                    <a:ext uri="{FF2B5EF4-FFF2-40B4-BE49-F238E27FC236}">
                      <a16:creationId xmlns:a16="http://schemas.microsoft.com/office/drawing/2014/main" id="{1F874045-7A6A-01A5-E065-A5D9677DF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4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5" name="Oval 1287">
                  <a:extLst>
                    <a:ext uri="{FF2B5EF4-FFF2-40B4-BE49-F238E27FC236}">
                      <a16:creationId xmlns:a16="http://schemas.microsoft.com/office/drawing/2014/main" id="{7CEE8B0E-FF37-6261-F054-CFF04C7B5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8" y="297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6" name="Oval 1288">
                  <a:extLst>
                    <a:ext uri="{FF2B5EF4-FFF2-40B4-BE49-F238E27FC236}">
                      <a16:creationId xmlns:a16="http://schemas.microsoft.com/office/drawing/2014/main" id="{98A0B0B0-7B8A-6668-D008-0B6AC62CE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25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7" name="Oval 1289">
                  <a:extLst>
                    <a:ext uri="{FF2B5EF4-FFF2-40B4-BE49-F238E27FC236}">
                      <a16:creationId xmlns:a16="http://schemas.microsoft.com/office/drawing/2014/main" id="{78AA8E3B-1451-37B7-8EB0-2E0A41D5C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41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8" name="Oval 1290">
                  <a:extLst>
                    <a:ext uri="{FF2B5EF4-FFF2-40B4-BE49-F238E27FC236}">
                      <a16:creationId xmlns:a16="http://schemas.microsoft.com/office/drawing/2014/main" id="{A37D1C16-6CD8-51F2-93DA-A6E3365A9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29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29" name="Oval 1291">
                  <a:extLst>
                    <a:ext uri="{FF2B5EF4-FFF2-40B4-BE49-F238E27FC236}">
                      <a16:creationId xmlns:a16="http://schemas.microsoft.com/office/drawing/2014/main" id="{D8FCABAE-E0DD-7CC4-2578-4D94EED5C1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88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0" name="Oval 1292">
                  <a:extLst>
                    <a:ext uri="{FF2B5EF4-FFF2-40B4-BE49-F238E27FC236}">
                      <a16:creationId xmlns:a16="http://schemas.microsoft.com/office/drawing/2014/main" id="{FB190754-6234-A512-936C-59AB42B630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47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1" name="Oval 1293">
                  <a:extLst>
                    <a:ext uri="{FF2B5EF4-FFF2-40B4-BE49-F238E27FC236}">
                      <a16:creationId xmlns:a16="http://schemas.microsoft.com/office/drawing/2014/main" id="{BC98B9DA-F505-1E82-3974-85E881674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89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2" name="Oval 1294">
                  <a:extLst>
                    <a:ext uri="{FF2B5EF4-FFF2-40B4-BE49-F238E27FC236}">
                      <a16:creationId xmlns:a16="http://schemas.microsoft.com/office/drawing/2014/main" id="{B913D44F-05ED-0501-B8DE-45ECA7DA2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3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3" name="Oval 1295">
                  <a:extLst>
                    <a:ext uri="{FF2B5EF4-FFF2-40B4-BE49-F238E27FC236}">
                      <a16:creationId xmlns:a16="http://schemas.microsoft.com/office/drawing/2014/main" id="{49A30B08-1D21-D278-AE73-6E2A151755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2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4" name="Oval 1296">
                  <a:extLst>
                    <a:ext uri="{FF2B5EF4-FFF2-40B4-BE49-F238E27FC236}">
                      <a16:creationId xmlns:a16="http://schemas.microsoft.com/office/drawing/2014/main" id="{DD853034-FEF2-7E4A-1CA2-D1794EA28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42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5" name="Oval 1297">
                  <a:extLst>
                    <a:ext uri="{FF2B5EF4-FFF2-40B4-BE49-F238E27FC236}">
                      <a16:creationId xmlns:a16="http://schemas.microsoft.com/office/drawing/2014/main" id="{28DD1C68-2BAA-F971-E62F-D0A46FF26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92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6" name="Oval 1298">
                  <a:extLst>
                    <a:ext uri="{FF2B5EF4-FFF2-40B4-BE49-F238E27FC236}">
                      <a16:creationId xmlns:a16="http://schemas.microsoft.com/office/drawing/2014/main" id="{49A72A84-2C27-B864-3974-BED0487E9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73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7" name="Oval 1299">
                  <a:extLst>
                    <a:ext uri="{FF2B5EF4-FFF2-40B4-BE49-F238E27FC236}">
                      <a16:creationId xmlns:a16="http://schemas.microsoft.com/office/drawing/2014/main" id="{756A7CFD-FC47-E060-9F3D-2BBB31706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8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8" name="Oval 1300">
                  <a:extLst>
                    <a:ext uri="{FF2B5EF4-FFF2-40B4-BE49-F238E27FC236}">
                      <a16:creationId xmlns:a16="http://schemas.microsoft.com/office/drawing/2014/main" id="{AB8B8BFA-838A-8971-33BA-6D996677FF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9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39" name="Oval 1301">
                  <a:extLst>
                    <a:ext uri="{FF2B5EF4-FFF2-40B4-BE49-F238E27FC236}">
                      <a16:creationId xmlns:a16="http://schemas.microsoft.com/office/drawing/2014/main" id="{5A852ECF-4A17-5034-B4E6-BB3F3DAA0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0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0" name="Oval 1302">
                  <a:extLst>
                    <a:ext uri="{FF2B5EF4-FFF2-40B4-BE49-F238E27FC236}">
                      <a16:creationId xmlns:a16="http://schemas.microsoft.com/office/drawing/2014/main" id="{C2B45D89-205E-00A8-A0B4-EF5E880D2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2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1" name="Oval 1303">
                  <a:extLst>
                    <a:ext uri="{FF2B5EF4-FFF2-40B4-BE49-F238E27FC236}">
                      <a16:creationId xmlns:a16="http://schemas.microsoft.com/office/drawing/2014/main" id="{CE5B8432-4EA7-C745-42DC-547A79DBB3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99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2" name="Oval 1304">
                  <a:extLst>
                    <a:ext uri="{FF2B5EF4-FFF2-40B4-BE49-F238E27FC236}">
                      <a16:creationId xmlns:a16="http://schemas.microsoft.com/office/drawing/2014/main" id="{7E7DA5E6-F242-FD18-6DE4-140E667EE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2" y="2955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3" name="Oval 1305">
                  <a:extLst>
                    <a:ext uri="{FF2B5EF4-FFF2-40B4-BE49-F238E27FC236}">
                      <a16:creationId xmlns:a16="http://schemas.microsoft.com/office/drawing/2014/main" id="{5A70DA74-1E52-49BF-4524-AF52B346C1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96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4" name="Oval 1306">
                  <a:extLst>
                    <a:ext uri="{FF2B5EF4-FFF2-40B4-BE49-F238E27FC236}">
                      <a16:creationId xmlns:a16="http://schemas.microsoft.com/office/drawing/2014/main" id="{F728FD22-17C1-2844-5520-77B7B3841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1" y="288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5" name="Oval 1307">
                  <a:extLst>
                    <a:ext uri="{FF2B5EF4-FFF2-40B4-BE49-F238E27FC236}">
                      <a16:creationId xmlns:a16="http://schemas.microsoft.com/office/drawing/2014/main" id="{1EED1DF2-F4A3-C173-DE2A-FF2F288A5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272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6" name="Oval 1308">
                  <a:extLst>
                    <a:ext uri="{FF2B5EF4-FFF2-40B4-BE49-F238E27FC236}">
                      <a16:creationId xmlns:a16="http://schemas.microsoft.com/office/drawing/2014/main" id="{0C3D86AB-4257-CD6C-30E1-B21808D55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88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7" name="Oval 1309">
                  <a:extLst>
                    <a:ext uri="{FF2B5EF4-FFF2-40B4-BE49-F238E27FC236}">
                      <a16:creationId xmlns:a16="http://schemas.microsoft.com/office/drawing/2014/main" id="{C9EF5534-3AF5-4FB7-4896-37CC02885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273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8" name="Oval 1310">
                  <a:extLst>
                    <a:ext uri="{FF2B5EF4-FFF2-40B4-BE49-F238E27FC236}">
                      <a16:creationId xmlns:a16="http://schemas.microsoft.com/office/drawing/2014/main" id="{01C4DCA4-AC85-1676-0F06-4948B09BC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812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49" name="Oval 1311">
                  <a:extLst>
                    <a:ext uri="{FF2B5EF4-FFF2-40B4-BE49-F238E27FC236}">
                      <a16:creationId xmlns:a16="http://schemas.microsoft.com/office/drawing/2014/main" id="{BDF73FD6-D705-011E-D4E3-E765E400A6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3" y="246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0" name="Oval 1312">
                  <a:extLst>
                    <a:ext uri="{FF2B5EF4-FFF2-40B4-BE49-F238E27FC236}">
                      <a16:creationId xmlns:a16="http://schemas.microsoft.com/office/drawing/2014/main" id="{654759B4-C07A-8FAD-A2FC-E024715540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63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1" name="Oval 1313">
                  <a:extLst>
                    <a:ext uri="{FF2B5EF4-FFF2-40B4-BE49-F238E27FC236}">
                      <a16:creationId xmlns:a16="http://schemas.microsoft.com/office/drawing/2014/main" id="{2B5D8F27-18F6-E5AB-5D58-5F068E65C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280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2" name="Oval 1314">
                  <a:extLst>
                    <a:ext uri="{FF2B5EF4-FFF2-40B4-BE49-F238E27FC236}">
                      <a16:creationId xmlns:a16="http://schemas.microsoft.com/office/drawing/2014/main" id="{EC7AC359-8230-FCB1-829F-79B823952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6" y="28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3" name="Oval 1315">
                  <a:extLst>
                    <a:ext uri="{FF2B5EF4-FFF2-40B4-BE49-F238E27FC236}">
                      <a16:creationId xmlns:a16="http://schemas.microsoft.com/office/drawing/2014/main" id="{99C55B79-D4E2-E2FB-7EF8-81334D999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0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4" name="Oval 1316">
                  <a:extLst>
                    <a:ext uri="{FF2B5EF4-FFF2-40B4-BE49-F238E27FC236}">
                      <a16:creationId xmlns:a16="http://schemas.microsoft.com/office/drawing/2014/main" id="{53DDA998-26B5-2934-5F0E-8E2C48DA9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69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5" name="Oval 1317">
                  <a:extLst>
                    <a:ext uri="{FF2B5EF4-FFF2-40B4-BE49-F238E27FC236}">
                      <a16:creationId xmlns:a16="http://schemas.microsoft.com/office/drawing/2014/main" id="{619F8123-E9D5-BC20-A539-563F23914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59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6" name="Oval 1318">
                  <a:extLst>
                    <a:ext uri="{FF2B5EF4-FFF2-40B4-BE49-F238E27FC236}">
                      <a16:creationId xmlns:a16="http://schemas.microsoft.com/office/drawing/2014/main" id="{C45714E1-262D-78DF-C6C8-356F607D4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1" y="285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7" name="Oval 1319">
                  <a:extLst>
                    <a:ext uri="{FF2B5EF4-FFF2-40B4-BE49-F238E27FC236}">
                      <a16:creationId xmlns:a16="http://schemas.microsoft.com/office/drawing/2014/main" id="{F53397CD-4C69-9AED-6384-61A23B4D7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94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8" name="Oval 1320">
                  <a:extLst>
                    <a:ext uri="{FF2B5EF4-FFF2-40B4-BE49-F238E27FC236}">
                      <a16:creationId xmlns:a16="http://schemas.microsoft.com/office/drawing/2014/main" id="{C1DBFEEC-4A01-0374-77D5-1F633589BE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8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59" name="Oval 1321">
                  <a:extLst>
                    <a:ext uri="{FF2B5EF4-FFF2-40B4-BE49-F238E27FC236}">
                      <a16:creationId xmlns:a16="http://schemas.microsoft.com/office/drawing/2014/main" id="{F29FE13D-E082-214B-3DCE-5CA7D1FF1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44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0" name="Oval 1322">
                  <a:extLst>
                    <a:ext uri="{FF2B5EF4-FFF2-40B4-BE49-F238E27FC236}">
                      <a16:creationId xmlns:a16="http://schemas.microsoft.com/office/drawing/2014/main" id="{D363AE4B-5FB4-FF37-9D78-1974A8D091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1" name="Oval 1323">
                  <a:extLst>
                    <a:ext uri="{FF2B5EF4-FFF2-40B4-BE49-F238E27FC236}">
                      <a16:creationId xmlns:a16="http://schemas.microsoft.com/office/drawing/2014/main" id="{CA57BF7A-6686-274B-A9D8-C8C598BB5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82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2" name="Oval 1324">
                  <a:extLst>
                    <a:ext uri="{FF2B5EF4-FFF2-40B4-BE49-F238E27FC236}">
                      <a16:creationId xmlns:a16="http://schemas.microsoft.com/office/drawing/2014/main" id="{2FB727C8-ACE8-4715-F86E-A811AB5BF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298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3" name="Oval 1325">
                  <a:extLst>
                    <a:ext uri="{FF2B5EF4-FFF2-40B4-BE49-F238E27FC236}">
                      <a16:creationId xmlns:a16="http://schemas.microsoft.com/office/drawing/2014/main" id="{C85A805C-CE78-342A-8024-D670A6CE90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1" y="28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4" name="Oval 1326">
                  <a:extLst>
                    <a:ext uri="{FF2B5EF4-FFF2-40B4-BE49-F238E27FC236}">
                      <a16:creationId xmlns:a16="http://schemas.microsoft.com/office/drawing/2014/main" id="{27C54DBE-5876-DAB4-CE51-0335C6C35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79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5" name="Oval 1327">
                  <a:extLst>
                    <a:ext uri="{FF2B5EF4-FFF2-40B4-BE49-F238E27FC236}">
                      <a16:creationId xmlns:a16="http://schemas.microsoft.com/office/drawing/2014/main" id="{B36FED4E-2A67-EA0A-42FC-22F0BC42C9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6" y="280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6" name="Oval 1328">
                  <a:extLst>
                    <a:ext uri="{FF2B5EF4-FFF2-40B4-BE49-F238E27FC236}">
                      <a16:creationId xmlns:a16="http://schemas.microsoft.com/office/drawing/2014/main" id="{E4644C17-E0F0-71C9-53F2-6071D265A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4" y="27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7" name="Oval 1329">
                  <a:extLst>
                    <a:ext uri="{FF2B5EF4-FFF2-40B4-BE49-F238E27FC236}">
                      <a16:creationId xmlns:a16="http://schemas.microsoft.com/office/drawing/2014/main" id="{81156E3A-1744-9F92-32BD-CBBB10653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83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8" name="Oval 1330">
                  <a:extLst>
                    <a:ext uri="{FF2B5EF4-FFF2-40B4-BE49-F238E27FC236}">
                      <a16:creationId xmlns:a16="http://schemas.microsoft.com/office/drawing/2014/main" id="{2EE05DFB-E5F1-BE82-F2B5-194B338EF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69" name="Oval 1331">
                  <a:extLst>
                    <a:ext uri="{FF2B5EF4-FFF2-40B4-BE49-F238E27FC236}">
                      <a16:creationId xmlns:a16="http://schemas.microsoft.com/office/drawing/2014/main" id="{970DF60D-612E-1478-12D0-2E40EF53F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296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0" name="Oval 1332">
                  <a:extLst>
                    <a:ext uri="{FF2B5EF4-FFF2-40B4-BE49-F238E27FC236}">
                      <a16:creationId xmlns:a16="http://schemas.microsoft.com/office/drawing/2014/main" id="{929BF00C-F23D-4BC0-6562-C83F31260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8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1" name="Oval 1333">
                  <a:extLst>
                    <a:ext uri="{FF2B5EF4-FFF2-40B4-BE49-F238E27FC236}">
                      <a16:creationId xmlns:a16="http://schemas.microsoft.com/office/drawing/2014/main" id="{A0393DB8-5ABD-B30E-1A89-18F40A8D57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89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2" name="Oval 1334">
                  <a:extLst>
                    <a:ext uri="{FF2B5EF4-FFF2-40B4-BE49-F238E27FC236}">
                      <a16:creationId xmlns:a16="http://schemas.microsoft.com/office/drawing/2014/main" id="{7381C948-1868-CCDD-ADAD-F0BF9311B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03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3" name="Oval 1335">
                  <a:extLst>
                    <a:ext uri="{FF2B5EF4-FFF2-40B4-BE49-F238E27FC236}">
                      <a16:creationId xmlns:a16="http://schemas.microsoft.com/office/drawing/2014/main" id="{554A5610-527A-AB05-AF90-E2AC1CFD6E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96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4" name="Oval 1336">
                  <a:extLst>
                    <a:ext uri="{FF2B5EF4-FFF2-40B4-BE49-F238E27FC236}">
                      <a16:creationId xmlns:a16="http://schemas.microsoft.com/office/drawing/2014/main" id="{550F1D38-C11B-2DA0-2227-6E175885A5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256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5" name="Oval 1337">
                  <a:extLst>
                    <a:ext uri="{FF2B5EF4-FFF2-40B4-BE49-F238E27FC236}">
                      <a16:creationId xmlns:a16="http://schemas.microsoft.com/office/drawing/2014/main" id="{AB32836D-F5DB-2688-01BF-DFA1E58300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303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6" name="Oval 1338">
                  <a:extLst>
                    <a:ext uri="{FF2B5EF4-FFF2-40B4-BE49-F238E27FC236}">
                      <a16:creationId xmlns:a16="http://schemas.microsoft.com/office/drawing/2014/main" id="{9ADC2C5A-252A-7721-0CCA-5A1988618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5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7" name="Oval 1339">
                  <a:extLst>
                    <a:ext uri="{FF2B5EF4-FFF2-40B4-BE49-F238E27FC236}">
                      <a16:creationId xmlns:a16="http://schemas.microsoft.com/office/drawing/2014/main" id="{34CD8EE8-006D-C190-03C8-82671A921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9" y="2621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8" name="Oval 1340">
                  <a:extLst>
                    <a:ext uri="{FF2B5EF4-FFF2-40B4-BE49-F238E27FC236}">
                      <a16:creationId xmlns:a16="http://schemas.microsoft.com/office/drawing/2014/main" id="{59BAE978-C2AF-E3D6-8583-0C4F983AD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258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79" name="Oval 1341">
                  <a:extLst>
                    <a:ext uri="{FF2B5EF4-FFF2-40B4-BE49-F238E27FC236}">
                      <a16:creationId xmlns:a16="http://schemas.microsoft.com/office/drawing/2014/main" id="{B04D0292-BB3A-0EBB-0360-847B1189F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81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0" name="Oval 1342">
                  <a:extLst>
                    <a:ext uri="{FF2B5EF4-FFF2-40B4-BE49-F238E27FC236}">
                      <a16:creationId xmlns:a16="http://schemas.microsoft.com/office/drawing/2014/main" id="{85217FF5-0A05-C69C-C165-48D69994E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53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1" name="Oval 1343">
                  <a:extLst>
                    <a:ext uri="{FF2B5EF4-FFF2-40B4-BE49-F238E27FC236}">
                      <a16:creationId xmlns:a16="http://schemas.microsoft.com/office/drawing/2014/main" id="{086394E5-6139-DA3E-ACA4-4EEA8ADAB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71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2" name="Oval 1344">
                  <a:extLst>
                    <a:ext uri="{FF2B5EF4-FFF2-40B4-BE49-F238E27FC236}">
                      <a16:creationId xmlns:a16="http://schemas.microsoft.com/office/drawing/2014/main" id="{EF89E44B-DF18-5FF4-06B8-18FF58C48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58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3" name="Oval 1345">
                  <a:extLst>
                    <a:ext uri="{FF2B5EF4-FFF2-40B4-BE49-F238E27FC236}">
                      <a16:creationId xmlns:a16="http://schemas.microsoft.com/office/drawing/2014/main" id="{D27495CC-73D8-FF56-2A3B-5F050BECC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51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4" name="Oval 1346">
                  <a:extLst>
                    <a:ext uri="{FF2B5EF4-FFF2-40B4-BE49-F238E27FC236}">
                      <a16:creationId xmlns:a16="http://schemas.microsoft.com/office/drawing/2014/main" id="{F8C9B465-1B6F-436C-BB86-E82964CA2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302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5" name="Oval 1347">
                  <a:extLst>
                    <a:ext uri="{FF2B5EF4-FFF2-40B4-BE49-F238E27FC236}">
                      <a16:creationId xmlns:a16="http://schemas.microsoft.com/office/drawing/2014/main" id="{2FA01062-D691-5DD7-C7DB-ACA5EF6B83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9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6" name="Oval 1348">
                  <a:extLst>
                    <a:ext uri="{FF2B5EF4-FFF2-40B4-BE49-F238E27FC236}">
                      <a16:creationId xmlns:a16="http://schemas.microsoft.com/office/drawing/2014/main" id="{297FA509-A57B-7529-3A6F-FCE98BB88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245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7" name="Oval 1349">
                  <a:extLst>
                    <a:ext uri="{FF2B5EF4-FFF2-40B4-BE49-F238E27FC236}">
                      <a16:creationId xmlns:a16="http://schemas.microsoft.com/office/drawing/2014/main" id="{99B32B7F-BD73-2602-5F49-4175957A1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4" y="287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8" name="Oval 1350">
                  <a:extLst>
                    <a:ext uri="{FF2B5EF4-FFF2-40B4-BE49-F238E27FC236}">
                      <a16:creationId xmlns:a16="http://schemas.microsoft.com/office/drawing/2014/main" id="{F054D7FE-E94A-C57E-E7FA-FFAB19551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301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89" name="Oval 1351">
                  <a:extLst>
                    <a:ext uri="{FF2B5EF4-FFF2-40B4-BE49-F238E27FC236}">
                      <a16:creationId xmlns:a16="http://schemas.microsoft.com/office/drawing/2014/main" id="{802C694D-CDEB-58AD-B9E2-98E878852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2" y="302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0" name="Oval 1352">
                  <a:extLst>
                    <a:ext uri="{FF2B5EF4-FFF2-40B4-BE49-F238E27FC236}">
                      <a16:creationId xmlns:a16="http://schemas.microsoft.com/office/drawing/2014/main" id="{1D063C1A-7A5E-2C8C-95E4-07326054F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9" y="258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1" name="Oval 1353">
                  <a:extLst>
                    <a:ext uri="{FF2B5EF4-FFF2-40B4-BE49-F238E27FC236}">
                      <a16:creationId xmlns:a16="http://schemas.microsoft.com/office/drawing/2014/main" id="{A317162D-C011-89C4-8200-14F227D758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242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2" name="Oval 1354">
                  <a:extLst>
                    <a:ext uri="{FF2B5EF4-FFF2-40B4-BE49-F238E27FC236}">
                      <a16:creationId xmlns:a16="http://schemas.microsoft.com/office/drawing/2014/main" id="{1D0045CA-DE1E-9C30-78AB-B6EBB0F21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3" name="Oval 1355">
                  <a:extLst>
                    <a:ext uri="{FF2B5EF4-FFF2-40B4-BE49-F238E27FC236}">
                      <a16:creationId xmlns:a16="http://schemas.microsoft.com/office/drawing/2014/main" id="{7E41F5B3-1C81-0C6E-FA43-7837D92CB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878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4" name="Oval 1356">
                  <a:extLst>
                    <a:ext uri="{FF2B5EF4-FFF2-40B4-BE49-F238E27FC236}">
                      <a16:creationId xmlns:a16="http://schemas.microsoft.com/office/drawing/2014/main" id="{0235F606-7B6E-A4DA-88C8-5265B3F06C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71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5" name="Oval 1357">
                  <a:extLst>
                    <a:ext uri="{FF2B5EF4-FFF2-40B4-BE49-F238E27FC236}">
                      <a16:creationId xmlns:a16="http://schemas.microsoft.com/office/drawing/2014/main" id="{5607F392-E577-24BC-D65A-DC42C95A4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867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6" name="Oval 1358">
                  <a:extLst>
                    <a:ext uri="{FF2B5EF4-FFF2-40B4-BE49-F238E27FC236}">
                      <a16:creationId xmlns:a16="http://schemas.microsoft.com/office/drawing/2014/main" id="{2F0B4AC7-0170-7D16-A1F4-AFD05B76F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971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7" name="Oval 1359">
                  <a:extLst>
                    <a:ext uri="{FF2B5EF4-FFF2-40B4-BE49-F238E27FC236}">
                      <a16:creationId xmlns:a16="http://schemas.microsoft.com/office/drawing/2014/main" id="{BB2354D7-85FB-D864-1F72-18A08E0EF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1" y="25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8" name="Oval 1360">
                  <a:extLst>
                    <a:ext uri="{FF2B5EF4-FFF2-40B4-BE49-F238E27FC236}">
                      <a16:creationId xmlns:a16="http://schemas.microsoft.com/office/drawing/2014/main" id="{C2C288EA-CABD-89CB-C62F-039FC07FD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48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399" name="Oval 1361">
                  <a:extLst>
                    <a:ext uri="{FF2B5EF4-FFF2-40B4-BE49-F238E27FC236}">
                      <a16:creationId xmlns:a16="http://schemas.microsoft.com/office/drawing/2014/main" id="{F1C40842-FF01-A179-0D97-E6E9C854C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8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0" name="Oval 1362">
                  <a:extLst>
                    <a:ext uri="{FF2B5EF4-FFF2-40B4-BE49-F238E27FC236}">
                      <a16:creationId xmlns:a16="http://schemas.microsoft.com/office/drawing/2014/main" id="{F2297F00-1344-B79A-250A-2B4A6C78ED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44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1" name="Oval 1363">
                  <a:extLst>
                    <a:ext uri="{FF2B5EF4-FFF2-40B4-BE49-F238E27FC236}">
                      <a16:creationId xmlns:a16="http://schemas.microsoft.com/office/drawing/2014/main" id="{8BA46A5A-1DE5-6A0D-07BA-1C16EB5BC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8" y="300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2" name="Oval 1364">
                  <a:extLst>
                    <a:ext uri="{FF2B5EF4-FFF2-40B4-BE49-F238E27FC236}">
                      <a16:creationId xmlns:a16="http://schemas.microsoft.com/office/drawing/2014/main" id="{00186999-27AD-4B4F-D04D-68C739418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6" y="296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3" name="Oval 1365">
                  <a:extLst>
                    <a:ext uri="{FF2B5EF4-FFF2-40B4-BE49-F238E27FC236}">
                      <a16:creationId xmlns:a16="http://schemas.microsoft.com/office/drawing/2014/main" id="{6989FD15-B8CE-9C34-05ED-6CBA5DA2B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29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4" name="Oval 1366">
                  <a:extLst>
                    <a:ext uri="{FF2B5EF4-FFF2-40B4-BE49-F238E27FC236}">
                      <a16:creationId xmlns:a16="http://schemas.microsoft.com/office/drawing/2014/main" id="{0AC0850E-26A3-ACC7-BB98-C6C6C00F0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6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5" name="Oval 1367">
                  <a:extLst>
                    <a:ext uri="{FF2B5EF4-FFF2-40B4-BE49-F238E27FC236}">
                      <a16:creationId xmlns:a16="http://schemas.microsoft.com/office/drawing/2014/main" id="{A1D0942F-7AB0-4A53-59D9-3C200C19C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9" y="267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6" name="Oval 1368">
                  <a:extLst>
                    <a:ext uri="{FF2B5EF4-FFF2-40B4-BE49-F238E27FC236}">
                      <a16:creationId xmlns:a16="http://schemas.microsoft.com/office/drawing/2014/main" id="{26C50A61-1DFE-AE32-C887-D560AA248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2" y="26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7" name="Oval 1369">
                  <a:extLst>
                    <a:ext uri="{FF2B5EF4-FFF2-40B4-BE49-F238E27FC236}">
                      <a16:creationId xmlns:a16="http://schemas.microsoft.com/office/drawing/2014/main" id="{31EE745C-1A6E-89FA-851C-8D362AEB6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46" y="275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8" name="Oval 1370">
                  <a:extLst>
                    <a:ext uri="{FF2B5EF4-FFF2-40B4-BE49-F238E27FC236}">
                      <a16:creationId xmlns:a16="http://schemas.microsoft.com/office/drawing/2014/main" id="{3A195707-4904-CCC5-1A7C-0803D600AF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55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09" name="Oval 1371">
                  <a:extLst>
                    <a:ext uri="{FF2B5EF4-FFF2-40B4-BE49-F238E27FC236}">
                      <a16:creationId xmlns:a16="http://schemas.microsoft.com/office/drawing/2014/main" id="{AE837AC0-8B2C-78C8-BD48-68E014495A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2462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0" name="Oval 1372">
                  <a:extLst>
                    <a:ext uri="{FF2B5EF4-FFF2-40B4-BE49-F238E27FC236}">
                      <a16:creationId xmlns:a16="http://schemas.microsoft.com/office/drawing/2014/main" id="{4E2F6AB5-9E7B-ECC4-51D3-6512AAAF5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917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1" name="Oval 1373">
                  <a:extLst>
                    <a:ext uri="{FF2B5EF4-FFF2-40B4-BE49-F238E27FC236}">
                      <a16:creationId xmlns:a16="http://schemas.microsoft.com/office/drawing/2014/main" id="{4A4D7F30-4E6D-0235-E622-6B3A9F27D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0" y="298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2" name="Oval 1374">
                  <a:extLst>
                    <a:ext uri="{FF2B5EF4-FFF2-40B4-BE49-F238E27FC236}">
                      <a16:creationId xmlns:a16="http://schemas.microsoft.com/office/drawing/2014/main" id="{B85C8614-693E-0798-99A1-AF054282D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9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3" name="Oval 1375">
                  <a:extLst>
                    <a:ext uri="{FF2B5EF4-FFF2-40B4-BE49-F238E27FC236}">
                      <a16:creationId xmlns:a16="http://schemas.microsoft.com/office/drawing/2014/main" id="{69EAA98E-769E-F893-3095-1768C1E27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300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4" name="Oval 1376">
                  <a:extLst>
                    <a:ext uri="{FF2B5EF4-FFF2-40B4-BE49-F238E27FC236}">
                      <a16:creationId xmlns:a16="http://schemas.microsoft.com/office/drawing/2014/main" id="{2149585F-F60C-BCB3-F6CB-A34FE6091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8" y="294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5" name="Oval 1377">
                  <a:extLst>
                    <a:ext uri="{FF2B5EF4-FFF2-40B4-BE49-F238E27FC236}">
                      <a16:creationId xmlns:a16="http://schemas.microsoft.com/office/drawing/2014/main" id="{1463C114-45BE-7B89-4BB3-82D6DF360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511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6" name="Oval 1378">
                  <a:extLst>
                    <a:ext uri="{FF2B5EF4-FFF2-40B4-BE49-F238E27FC236}">
                      <a16:creationId xmlns:a16="http://schemas.microsoft.com/office/drawing/2014/main" id="{AA26B082-CD2E-C7AC-6433-465AD660BC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99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7" name="Oval 1379">
                  <a:extLst>
                    <a:ext uri="{FF2B5EF4-FFF2-40B4-BE49-F238E27FC236}">
                      <a16:creationId xmlns:a16="http://schemas.microsoft.com/office/drawing/2014/main" id="{D011B406-A630-7188-19C9-BCE47A016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294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8" name="Oval 1380">
                  <a:extLst>
                    <a:ext uri="{FF2B5EF4-FFF2-40B4-BE49-F238E27FC236}">
                      <a16:creationId xmlns:a16="http://schemas.microsoft.com/office/drawing/2014/main" id="{FBEA269B-E32D-E6E4-B1AD-24F9681F8C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3048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19" name="Oval 1381">
                  <a:extLst>
                    <a:ext uri="{FF2B5EF4-FFF2-40B4-BE49-F238E27FC236}">
                      <a16:creationId xmlns:a16="http://schemas.microsoft.com/office/drawing/2014/main" id="{77BBA57F-4771-095D-4AA9-C168030D0A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99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0" name="Oval 1382">
                  <a:extLst>
                    <a:ext uri="{FF2B5EF4-FFF2-40B4-BE49-F238E27FC236}">
                      <a16:creationId xmlns:a16="http://schemas.microsoft.com/office/drawing/2014/main" id="{A4183ABC-84DD-907F-E399-4A85F6DA5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29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1" name="Oval 1383">
                  <a:extLst>
                    <a:ext uri="{FF2B5EF4-FFF2-40B4-BE49-F238E27FC236}">
                      <a16:creationId xmlns:a16="http://schemas.microsoft.com/office/drawing/2014/main" id="{827025EB-6A01-882D-F1CC-AA791129C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" y="304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2" name="Oval 1384">
                  <a:extLst>
                    <a:ext uri="{FF2B5EF4-FFF2-40B4-BE49-F238E27FC236}">
                      <a16:creationId xmlns:a16="http://schemas.microsoft.com/office/drawing/2014/main" id="{87E39932-F705-C637-2D11-B15716F96B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4" y="301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3" name="Oval 1385">
                  <a:extLst>
                    <a:ext uri="{FF2B5EF4-FFF2-40B4-BE49-F238E27FC236}">
                      <a16:creationId xmlns:a16="http://schemas.microsoft.com/office/drawing/2014/main" id="{19A24E45-3D8E-D39A-FC49-19D4E7F55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06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4" name="Oval 1386">
                  <a:extLst>
                    <a:ext uri="{FF2B5EF4-FFF2-40B4-BE49-F238E27FC236}">
                      <a16:creationId xmlns:a16="http://schemas.microsoft.com/office/drawing/2014/main" id="{C3EABC6E-E5BD-38D5-0C4B-F95318B3F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6" y="292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5" name="Oval 1387">
                  <a:extLst>
                    <a:ext uri="{FF2B5EF4-FFF2-40B4-BE49-F238E27FC236}">
                      <a16:creationId xmlns:a16="http://schemas.microsoft.com/office/drawing/2014/main" id="{10FC714A-8859-5485-545A-7CEE478588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3" y="285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6" name="Oval 1388">
                  <a:extLst>
                    <a:ext uri="{FF2B5EF4-FFF2-40B4-BE49-F238E27FC236}">
                      <a16:creationId xmlns:a16="http://schemas.microsoft.com/office/drawing/2014/main" id="{9371096B-32FC-4C50-0E4E-BB64558BB0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6" y="28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7" name="Oval 1389">
                  <a:extLst>
                    <a:ext uri="{FF2B5EF4-FFF2-40B4-BE49-F238E27FC236}">
                      <a16:creationId xmlns:a16="http://schemas.microsoft.com/office/drawing/2014/main" id="{74500A11-7BEA-3D4A-3B51-C361B121DB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279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8" name="Oval 1390">
                  <a:extLst>
                    <a:ext uri="{FF2B5EF4-FFF2-40B4-BE49-F238E27FC236}">
                      <a16:creationId xmlns:a16="http://schemas.microsoft.com/office/drawing/2014/main" id="{530F4AF6-C3BC-DCCD-CA05-6DE1493AE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72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29" name="Oval 1391">
                  <a:extLst>
                    <a:ext uri="{FF2B5EF4-FFF2-40B4-BE49-F238E27FC236}">
                      <a16:creationId xmlns:a16="http://schemas.microsoft.com/office/drawing/2014/main" id="{F47EA0DC-2ADC-C0ED-2E29-83C754A122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3037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0" name="Oval 1392">
                  <a:extLst>
                    <a:ext uri="{FF2B5EF4-FFF2-40B4-BE49-F238E27FC236}">
                      <a16:creationId xmlns:a16="http://schemas.microsoft.com/office/drawing/2014/main" id="{D132A9A6-98B6-AC91-8D9C-0DF6CEB433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64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1" name="Oval 1393">
                  <a:extLst>
                    <a:ext uri="{FF2B5EF4-FFF2-40B4-BE49-F238E27FC236}">
                      <a16:creationId xmlns:a16="http://schemas.microsoft.com/office/drawing/2014/main" id="{554DE01C-0989-B95A-A626-F436C66A7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83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2" name="Oval 1394">
                  <a:extLst>
                    <a:ext uri="{FF2B5EF4-FFF2-40B4-BE49-F238E27FC236}">
                      <a16:creationId xmlns:a16="http://schemas.microsoft.com/office/drawing/2014/main" id="{587E31D3-B657-4472-160A-90F305028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71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3" name="Oval 1395">
                  <a:extLst>
                    <a:ext uri="{FF2B5EF4-FFF2-40B4-BE49-F238E27FC236}">
                      <a16:creationId xmlns:a16="http://schemas.microsoft.com/office/drawing/2014/main" id="{9EF9CB4E-9C07-CA88-B311-56CD08B9E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960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4" name="Oval 1396">
                  <a:extLst>
                    <a:ext uri="{FF2B5EF4-FFF2-40B4-BE49-F238E27FC236}">
                      <a16:creationId xmlns:a16="http://schemas.microsoft.com/office/drawing/2014/main" id="{A6C7FC6D-8083-F5FA-CCD1-87889AF43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05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5" name="Oval 1397">
                  <a:extLst>
                    <a:ext uri="{FF2B5EF4-FFF2-40B4-BE49-F238E27FC236}">
                      <a16:creationId xmlns:a16="http://schemas.microsoft.com/office/drawing/2014/main" id="{5D7B6162-1966-3A15-A4EF-8A37B0DE6B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67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6" name="Oval 1398">
                  <a:extLst>
                    <a:ext uri="{FF2B5EF4-FFF2-40B4-BE49-F238E27FC236}">
                      <a16:creationId xmlns:a16="http://schemas.microsoft.com/office/drawing/2014/main" id="{1691F3B2-D67A-3BEA-0106-2EBA96DF54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302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7" name="Oval 1399">
                  <a:extLst>
                    <a:ext uri="{FF2B5EF4-FFF2-40B4-BE49-F238E27FC236}">
                      <a16:creationId xmlns:a16="http://schemas.microsoft.com/office/drawing/2014/main" id="{F0CC6044-54A5-115F-8243-B8C16A4DA5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" y="29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8" name="Oval 1400">
                  <a:extLst>
                    <a:ext uri="{FF2B5EF4-FFF2-40B4-BE49-F238E27FC236}">
                      <a16:creationId xmlns:a16="http://schemas.microsoft.com/office/drawing/2014/main" id="{5D5344E1-285F-7369-D042-73BD4855EB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8" y="2906"/>
                  <a:ext cx="28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39" name="Oval 1401">
                  <a:extLst>
                    <a:ext uri="{FF2B5EF4-FFF2-40B4-BE49-F238E27FC236}">
                      <a16:creationId xmlns:a16="http://schemas.microsoft.com/office/drawing/2014/main" id="{07F09942-8B6C-D374-EDD9-7B9528C5C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8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0" name="Oval 1402">
                  <a:extLst>
                    <a:ext uri="{FF2B5EF4-FFF2-40B4-BE49-F238E27FC236}">
                      <a16:creationId xmlns:a16="http://schemas.microsoft.com/office/drawing/2014/main" id="{DB43B725-C3C0-6512-70FF-6C38CC8B14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0" y="283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1" name="Oval 1403">
                  <a:extLst>
                    <a:ext uri="{FF2B5EF4-FFF2-40B4-BE49-F238E27FC236}">
                      <a16:creationId xmlns:a16="http://schemas.microsoft.com/office/drawing/2014/main" id="{820174BE-FC66-4FEC-5D28-583B60307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93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2" name="Oval 1404">
                  <a:extLst>
                    <a:ext uri="{FF2B5EF4-FFF2-40B4-BE49-F238E27FC236}">
                      <a16:creationId xmlns:a16="http://schemas.microsoft.com/office/drawing/2014/main" id="{C2A4E14A-2279-13B5-3246-CC9195CBF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279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3" name="Oval 1405">
                  <a:extLst>
                    <a:ext uri="{FF2B5EF4-FFF2-40B4-BE49-F238E27FC236}">
                      <a16:creationId xmlns:a16="http://schemas.microsoft.com/office/drawing/2014/main" id="{99F98E23-0C4D-44AA-1E08-CE23DF57CC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2" y="305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4" name="Oval 1406">
                  <a:extLst>
                    <a:ext uri="{FF2B5EF4-FFF2-40B4-BE49-F238E27FC236}">
                      <a16:creationId xmlns:a16="http://schemas.microsoft.com/office/drawing/2014/main" id="{78956974-4F0D-13C3-3A65-8C9E3132D2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9" y="301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5" name="Oval 1407">
                  <a:extLst>
                    <a:ext uri="{FF2B5EF4-FFF2-40B4-BE49-F238E27FC236}">
                      <a16:creationId xmlns:a16="http://schemas.microsoft.com/office/drawing/2014/main" id="{8CE92D16-820C-E548-E1AD-4D538C34C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69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6" name="Oval 1408">
                  <a:extLst>
                    <a:ext uri="{FF2B5EF4-FFF2-40B4-BE49-F238E27FC236}">
                      <a16:creationId xmlns:a16="http://schemas.microsoft.com/office/drawing/2014/main" id="{B509204A-2781-2D64-B4F3-DCA080F282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62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7" name="Oval 1409">
                  <a:extLst>
                    <a:ext uri="{FF2B5EF4-FFF2-40B4-BE49-F238E27FC236}">
                      <a16:creationId xmlns:a16="http://schemas.microsoft.com/office/drawing/2014/main" id="{85D8C95A-CB01-0B2C-D08A-BC65478F2F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30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448" name="Oval 1410">
                  <a:extLst>
                    <a:ext uri="{FF2B5EF4-FFF2-40B4-BE49-F238E27FC236}">
                      <a16:creationId xmlns:a16="http://schemas.microsoft.com/office/drawing/2014/main" id="{975343DC-F2A3-0E87-8C75-A3E18A6ED0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2845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grpSp>
            <p:nvGrpSpPr>
              <p:cNvPr id="13" name="Group 1612">
                <a:extLst>
                  <a:ext uri="{FF2B5EF4-FFF2-40B4-BE49-F238E27FC236}">
                    <a16:creationId xmlns:a16="http://schemas.microsoft.com/office/drawing/2014/main" id="{93FF4AA9-83EF-3A1C-E88B-6C1E7E8512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499"/>
                <a:ext cx="3903" cy="3158"/>
                <a:chOff x="942" y="499"/>
                <a:chExt cx="3903" cy="3158"/>
              </a:xfrm>
            </p:grpSpPr>
            <p:sp>
              <p:nvSpPr>
                <p:cNvPr id="49" name="Oval 1412">
                  <a:extLst>
                    <a:ext uri="{FF2B5EF4-FFF2-40B4-BE49-F238E27FC236}">
                      <a16:creationId xmlns:a16="http://schemas.microsoft.com/office/drawing/2014/main" id="{CACA6BC5-63AE-1257-1B47-120AA793E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99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0" name="Oval 1413">
                  <a:extLst>
                    <a:ext uri="{FF2B5EF4-FFF2-40B4-BE49-F238E27FC236}">
                      <a16:creationId xmlns:a16="http://schemas.microsoft.com/office/drawing/2014/main" id="{A81C0EEB-7EBD-050D-F85A-64DABEF23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2" y="278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1" name="Oval 1414">
                  <a:extLst>
                    <a:ext uri="{FF2B5EF4-FFF2-40B4-BE49-F238E27FC236}">
                      <a16:creationId xmlns:a16="http://schemas.microsoft.com/office/drawing/2014/main" id="{FF3D0298-ABC5-8738-02C6-9B8A31B368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99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2" name="Oval 1415">
                  <a:extLst>
                    <a:ext uri="{FF2B5EF4-FFF2-40B4-BE49-F238E27FC236}">
                      <a16:creationId xmlns:a16="http://schemas.microsoft.com/office/drawing/2014/main" id="{18455252-1B68-CF58-AE9E-6624D86D3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3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3" name="Oval 1416">
                  <a:extLst>
                    <a:ext uri="{FF2B5EF4-FFF2-40B4-BE49-F238E27FC236}">
                      <a16:creationId xmlns:a16="http://schemas.microsoft.com/office/drawing/2014/main" id="{73ABD1F3-A6A5-EAFB-7F13-56425E27B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42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4" name="Oval 1417">
                  <a:extLst>
                    <a:ext uri="{FF2B5EF4-FFF2-40B4-BE49-F238E27FC236}">
                      <a16:creationId xmlns:a16="http://schemas.microsoft.com/office/drawing/2014/main" id="{E71C70E8-5782-ABF9-6121-28E0028BF6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39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5" name="Oval 1418">
                  <a:extLst>
                    <a:ext uri="{FF2B5EF4-FFF2-40B4-BE49-F238E27FC236}">
                      <a16:creationId xmlns:a16="http://schemas.microsoft.com/office/drawing/2014/main" id="{B2038E2B-A2D2-8485-DF2E-8D6FF2755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928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6" name="Oval 1419">
                  <a:extLst>
                    <a:ext uri="{FF2B5EF4-FFF2-40B4-BE49-F238E27FC236}">
                      <a16:creationId xmlns:a16="http://schemas.microsoft.com/office/drawing/2014/main" id="{880DDC84-1160-5506-B954-EB7F99B9BA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4" y="256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7" name="Oval 1420">
                  <a:extLst>
                    <a:ext uri="{FF2B5EF4-FFF2-40B4-BE49-F238E27FC236}">
                      <a16:creationId xmlns:a16="http://schemas.microsoft.com/office/drawing/2014/main" id="{92B8CB0F-F8C9-14F2-BE1A-6DF417971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1" y="304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8" name="Oval 1421">
                  <a:extLst>
                    <a:ext uri="{FF2B5EF4-FFF2-40B4-BE49-F238E27FC236}">
                      <a16:creationId xmlns:a16="http://schemas.microsoft.com/office/drawing/2014/main" id="{8F67B884-D231-23C9-2D20-7E65B278E0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7" y="304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59" name="Oval 1422">
                  <a:extLst>
                    <a:ext uri="{FF2B5EF4-FFF2-40B4-BE49-F238E27FC236}">
                      <a16:creationId xmlns:a16="http://schemas.microsoft.com/office/drawing/2014/main" id="{2E533793-0A8F-226B-C0EC-A6CDFC887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62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0" name="Oval 1423">
                  <a:extLst>
                    <a:ext uri="{FF2B5EF4-FFF2-40B4-BE49-F238E27FC236}">
                      <a16:creationId xmlns:a16="http://schemas.microsoft.com/office/drawing/2014/main" id="{D2550BF8-AE79-0964-DF1D-5147D1941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297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1" name="Oval 1424">
                  <a:extLst>
                    <a:ext uri="{FF2B5EF4-FFF2-40B4-BE49-F238E27FC236}">
                      <a16:creationId xmlns:a16="http://schemas.microsoft.com/office/drawing/2014/main" id="{EB82ADD2-D5D1-CF46-97DB-9E19F9331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256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2" name="Oval 1425">
                  <a:extLst>
                    <a:ext uri="{FF2B5EF4-FFF2-40B4-BE49-F238E27FC236}">
                      <a16:creationId xmlns:a16="http://schemas.microsoft.com/office/drawing/2014/main" id="{81FCFB2F-45EE-80D4-CD08-D982E7E08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7" y="276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3" name="Oval 1426">
                  <a:extLst>
                    <a:ext uri="{FF2B5EF4-FFF2-40B4-BE49-F238E27FC236}">
                      <a16:creationId xmlns:a16="http://schemas.microsoft.com/office/drawing/2014/main" id="{111E88AE-CF0E-0A74-5706-1D4794A63C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2" y="29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4" name="Oval 1427">
                  <a:extLst>
                    <a:ext uri="{FF2B5EF4-FFF2-40B4-BE49-F238E27FC236}">
                      <a16:creationId xmlns:a16="http://schemas.microsoft.com/office/drawing/2014/main" id="{B6CEB9EB-5198-5DC5-FD1E-61101952A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725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5" name="Oval 1428">
                  <a:extLst>
                    <a:ext uri="{FF2B5EF4-FFF2-40B4-BE49-F238E27FC236}">
                      <a16:creationId xmlns:a16="http://schemas.microsoft.com/office/drawing/2014/main" id="{EFFF9E9C-DB51-F487-1D3E-404999E16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3015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6" name="Oval 1429">
                  <a:extLst>
                    <a:ext uri="{FF2B5EF4-FFF2-40B4-BE49-F238E27FC236}">
                      <a16:creationId xmlns:a16="http://schemas.microsoft.com/office/drawing/2014/main" id="{1E1F073D-CC94-7CF0-DF98-64D1C0D8A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873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7" name="Oval 1430">
                  <a:extLst>
                    <a:ext uri="{FF2B5EF4-FFF2-40B4-BE49-F238E27FC236}">
                      <a16:creationId xmlns:a16="http://schemas.microsoft.com/office/drawing/2014/main" id="{20F9D31D-CB46-C952-A573-D10ACC11E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4" y="2511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8" name="Oval 1431">
                  <a:extLst>
                    <a:ext uri="{FF2B5EF4-FFF2-40B4-BE49-F238E27FC236}">
                      <a16:creationId xmlns:a16="http://schemas.microsoft.com/office/drawing/2014/main" id="{83E4C195-37EE-1DD1-A7C1-5E9EBBF5B1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1" y="263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69" name="Oval 1432">
                  <a:extLst>
                    <a:ext uri="{FF2B5EF4-FFF2-40B4-BE49-F238E27FC236}">
                      <a16:creationId xmlns:a16="http://schemas.microsoft.com/office/drawing/2014/main" id="{D4A269DE-5D27-754F-7E7B-C806A1BB95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829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0" name="Oval 1433">
                  <a:extLst>
                    <a:ext uri="{FF2B5EF4-FFF2-40B4-BE49-F238E27FC236}">
                      <a16:creationId xmlns:a16="http://schemas.microsoft.com/office/drawing/2014/main" id="{F253F4A3-4F73-B02D-B068-22CC23874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769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1" name="Oval 1434">
                  <a:extLst>
                    <a:ext uri="{FF2B5EF4-FFF2-40B4-BE49-F238E27FC236}">
                      <a16:creationId xmlns:a16="http://schemas.microsoft.com/office/drawing/2014/main" id="{35031014-BA05-9F39-A223-023C241F78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76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2" name="Oval 1435">
                  <a:extLst>
                    <a:ext uri="{FF2B5EF4-FFF2-40B4-BE49-F238E27FC236}">
                      <a16:creationId xmlns:a16="http://schemas.microsoft.com/office/drawing/2014/main" id="{16D66575-0C93-7878-6B36-B50A2AF32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2" y="280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3" name="Oval 1436">
                  <a:extLst>
                    <a:ext uri="{FF2B5EF4-FFF2-40B4-BE49-F238E27FC236}">
                      <a16:creationId xmlns:a16="http://schemas.microsoft.com/office/drawing/2014/main" id="{B45FCE02-0552-6254-2CAE-3EA4820F8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8" y="2938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4" name="Oval 1437">
                  <a:extLst>
                    <a:ext uri="{FF2B5EF4-FFF2-40B4-BE49-F238E27FC236}">
                      <a16:creationId xmlns:a16="http://schemas.microsoft.com/office/drawing/2014/main" id="{63FAAE7B-853E-40F5-5C60-DA90834FFA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9" y="245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5" name="Oval 1438">
                  <a:extLst>
                    <a:ext uri="{FF2B5EF4-FFF2-40B4-BE49-F238E27FC236}">
                      <a16:creationId xmlns:a16="http://schemas.microsoft.com/office/drawing/2014/main" id="{287E613F-4B78-C8A5-82A2-AC0CB7EA53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3026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6" name="Oval 1439">
                  <a:extLst>
                    <a:ext uri="{FF2B5EF4-FFF2-40B4-BE49-F238E27FC236}">
                      <a16:creationId xmlns:a16="http://schemas.microsoft.com/office/drawing/2014/main" id="{2AEF137A-462D-CE45-5522-9C8FFB4E0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4" y="2467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7" name="Oval 1440">
                  <a:extLst>
                    <a:ext uri="{FF2B5EF4-FFF2-40B4-BE49-F238E27FC236}">
                      <a16:creationId xmlns:a16="http://schemas.microsoft.com/office/drawing/2014/main" id="{EDFAB417-A5D5-EDD6-CD7D-4666246CD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67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8" name="Oval 1441">
                  <a:extLst>
                    <a:ext uri="{FF2B5EF4-FFF2-40B4-BE49-F238E27FC236}">
                      <a16:creationId xmlns:a16="http://schemas.microsoft.com/office/drawing/2014/main" id="{673AA77A-E06B-3CA4-60C7-1C601F25C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91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79" name="Oval 1442">
                  <a:extLst>
                    <a:ext uri="{FF2B5EF4-FFF2-40B4-BE49-F238E27FC236}">
                      <a16:creationId xmlns:a16="http://schemas.microsoft.com/office/drawing/2014/main" id="{CA3CC794-D66B-8992-50BC-FBD5584C7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0" y="248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0" name="Oval 1443">
                  <a:extLst>
                    <a:ext uri="{FF2B5EF4-FFF2-40B4-BE49-F238E27FC236}">
                      <a16:creationId xmlns:a16="http://schemas.microsoft.com/office/drawing/2014/main" id="{47EE42F5-59CA-7C21-07C0-FD16A87B7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1" y="248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1" name="Oval 1444">
                  <a:extLst>
                    <a:ext uri="{FF2B5EF4-FFF2-40B4-BE49-F238E27FC236}">
                      <a16:creationId xmlns:a16="http://schemas.microsoft.com/office/drawing/2014/main" id="{4A0C3D41-1290-509A-7F48-3743685AF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5" y="242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2" name="Oval 1445">
                  <a:extLst>
                    <a:ext uri="{FF2B5EF4-FFF2-40B4-BE49-F238E27FC236}">
                      <a16:creationId xmlns:a16="http://schemas.microsoft.com/office/drawing/2014/main" id="{96337CD5-161E-FDD2-1CDE-18EFA381D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2" y="281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3" name="Oval 1446">
                  <a:extLst>
                    <a:ext uri="{FF2B5EF4-FFF2-40B4-BE49-F238E27FC236}">
                      <a16:creationId xmlns:a16="http://schemas.microsoft.com/office/drawing/2014/main" id="{974FFE44-BF75-6EC5-C551-436AA61879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7" y="248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4" name="Oval 1447">
                  <a:extLst>
                    <a:ext uri="{FF2B5EF4-FFF2-40B4-BE49-F238E27FC236}">
                      <a16:creationId xmlns:a16="http://schemas.microsoft.com/office/drawing/2014/main" id="{9C231373-8C68-DE60-A8DE-5C71011D2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69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5" name="Oval 1448">
                  <a:extLst>
                    <a:ext uri="{FF2B5EF4-FFF2-40B4-BE49-F238E27FC236}">
                      <a16:creationId xmlns:a16="http://schemas.microsoft.com/office/drawing/2014/main" id="{ACA42B8B-76B8-B287-918F-45DECED7BB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302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6" name="Oval 1449">
                  <a:extLst>
                    <a:ext uri="{FF2B5EF4-FFF2-40B4-BE49-F238E27FC236}">
                      <a16:creationId xmlns:a16="http://schemas.microsoft.com/office/drawing/2014/main" id="{B2F2035F-791E-B39E-59D5-5B60CA53FC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5" y="293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7" name="Oval 1450">
                  <a:extLst>
                    <a:ext uri="{FF2B5EF4-FFF2-40B4-BE49-F238E27FC236}">
                      <a16:creationId xmlns:a16="http://schemas.microsoft.com/office/drawing/2014/main" id="{9F95E2F6-36AF-CBB9-0F55-4F0E43BED2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2631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8" name="Oval 1451">
                  <a:extLst>
                    <a:ext uri="{FF2B5EF4-FFF2-40B4-BE49-F238E27FC236}">
                      <a16:creationId xmlns:a16="http://schemas.microsoft.com/office/drawing/2014/main" id="{BEF66083-76A3-25CB-F3FD-FD69B279AE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0" y="247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89" name="Oval 1452">
                  <a:extLst>
                    <a:ext uri="{FF2B5EF4-FFF2-40B4-BE49-F238E27FC236}">
                      <a16:creationId xmlns:a16="http://schemas.microsoft.com/office/drawing/2014/main" id="{D3FF0EC7-1CB4-2B8C-EF31-0292ABC78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3" y="2571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0" name="Oval 1453">
                  <a:extLst>
                    <a:ext uri="{FF2B5EF4-FFF2-40B4-BE49-F238E27FC236}">
                      <a16:creationId xmlns:a16="http://schemas.microsoft.com/office/drawing/2014/main" id="{6CB1A591-570D-B87F-FD4C-4287827A3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83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1" name="Oval 1454">
                  <a:extLst>
                    <a:ext uri="{FF2B5EF4-FFF2-40B4-BE49-F238E27FC236}">
                      <a16:creationId xmlns:a16="http://schemas.microsoft.com/office/drawing/2014/main" id="{D6E09FA3-34A2-D880-9CD0-3665BE428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0" y="2949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2" name="Oval 1455">
                  <a:extLst>
                    <a:ext uri="{FF2B5EF4-FFF2-40B4-BE49-F238E27FC236}">
                      <a16:creationId xmlns:a16="http://schemas.microsoft.com/office/drawing/2014/main" id="{0995B07E-9DEF-41A8-D60F-46A3ED9CD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8" y="271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3" name="Oval 1456">
                  <a:extLst>
                    <a:ext uri="{FF2B5EF4-FFF2-40B4-BE49-F238E27FC236}">
                      <a16:creationId xmlns:a16="http://schemas.microsoft.com/office/drawing/2014/main" id="{98E10A69-2942-B45E-8ED9-45924FAC8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5" y="288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4" name="Oval 1457">
                  <a:extLst>
                    <a:ext uri="{FF2B5EF4-FFF2-40B4-BE49-F238E27FC236}">
                      <a16:creationId xmlns:a16="http://schemas.microsoft.com/office/drawing/2014/main" id="{19393437-C8EB-7EBA-90E6-62D9BD14B7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2664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5" name="Oval 1458">
                  <a:extLst>
                    <a:ext uri="{FF2B5EF4-FFF2-40B4-BE49-F238E27FC236}">
                      <a16:creationId xmlns:a16="http://schemas.microsoft.com/office/drawing/2014/main" id="{EF4F28E7-B24B-9BC0-4396-FF370AF84A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53" y="2582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6" name="Oval 1459">
                  <a:extLst>
                    <a:ext uri="{FF2B5EF4-FFF2-40B4-BE49-F238E27FC236}">
                      <a16:creationId xmlns:a16="http://schemas.microsoft.com/office/drawing/2014/main" id="{57877FC1-E125-4618-9934-6FCE95A0D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96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7" name="Oval 1460">
                  <a:extLst>
                    <a:ext uri="{FF2B5EF4-FFF2-40B4-BE49-F238E27FC236}">
                      <a16:creationId xmlns:a16="http://schemas.microsoft.com/office/drawing/2014/main" id="{79591E43-908C-2874-0130-1F0210363A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" y="3032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8" name="Oval 1461">
                  <a:extLst>
                    <a:ext uri="{FF2B5EF4-FFF2-40B4-BE49-F238E27FC236}">
                      <a16:creationId xmlns:a16="http://schemas.microsoft.com/office/drawing/2014/main" id="{764631A3-C599-82CC-CB7F-D5FBFB96F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0" y="269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99" name="Oval 1462">
                  <a:extLst>
                    <a:ext uri="{FF2B5EF4-FFF2-40B4-BE49-F238E27FC236}">
                      <a16:creationId xmlns:a16="http://schemas.microsoft.com/office/drawing/2014/main" id="{3F3BBC93-0EC5-8A91-E888-96E890E49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57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0" name="Oval 1463">
                  <a:extLst>
                    <a:ext uri="{FF2B5EF4-FFF2-40B4-BE49-F238E27FC236}">
                      <a16:creationId xmlns:a16="http://schemas.microsoft.com/office/drawing/2014/main" id="{3FC7AEBB-9193-665F-5C2B-ABD5F2966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4" y="2407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1" name="Oval 1464">
                  <a:extLst>
                    <a:ext uri="{FF2B5EF4-FFF2-40B4-BE49-F238E27FC236}">
                      <a16:creationId xmlns:a16="http://schemas.microsoft.com/office/drawing/2014/main" id="{398B7FCB-175D-4819-0B37-395AC18E6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5" y="282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2" name="Oval 1465">
                  <a:extLst>
                    <a:ext uri="{FF2B5EF4-FFF2-40B4-BE49-F238E27FC236}">
                      <a16:creationId xmlns:a16="http://schemas.microsoft.com/office/drawing/2014/main" id="{BD512DCA-820F-7527-D258-F6D42D1C8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93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3" name="Oval 1466">
                  <a:extLst>
                    <a:ext uri="{FF2B5EF4-FFF2-40B4-BE49-F238E27FC236}">
                      <a16:creationId xmlns:a16="http://schemas.microsoft.com/office/drawing/2014/main" id="{2AC97E99-DA14-70D2-500E-D32BBEF2D0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" y="292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4" name="Oval 1467">
                  <a:extLst>
                    <a:ext uri="{FF2B5EF4-FFF2-40B4-BE49-F238E27FC236}">
                      <a16:creationId xmlns:a16="http://schemas.microsoft.com/office/drawing/2014/main" id="{BF65618C-B8B0-764D-A7FD-3C5AEF71D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3" y="2960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5" name="Oval 1468">
                  <a:extLst>
                    <a:ext uri="{FF2B5EF4-FFF2-40B4-BE49-F238E27FC236}">
                      <a16:creationId xmlns:a16="http://schemas.microsoft.com/office/drawing/2014/main" id="{C55FF89E-9013-46A9-4458-6613D02F46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4" y="2840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6" name="Oval 1469">
                  <a:extLst>
                    <a:ext uri="{FF2B5EF4-FFF2-40B4-BE49-F238E27FC236}">
                      <a16:creationId xmlns:a16="http://schemas.microsoft.com/office/drawing/2014/main" id="{40BABAA6-22D4-0B2D-5B8F-53501BB916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28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7" name="Oval 1470">
                  <a:extLst>
                    <a:ext uri="{FF2B5EF4-FFF2-40B4-BE49-F238E27FC236}">
                      <a16:creationId xmlns:a16="http://schemas.microsoft.com/office/drawing/2014/main" id="{2002566F-C168-B8B8-859D-F9461BF99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5" y="300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8" name="Oval 1471">
                  <a:extLst>
                    <a:ext uri="{FF2B5EF4-FFF2-40B4-BE49-F238E27FC236}">
                      <a16:creationId xmlns:a16="http://schemas.microsoft.com/office/drawing/2014/main" id="{C86DD972-343B-354B-6AC4-0F545AFA2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6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09" name="Oval 1472">
                  <a:extLst>
                    <a:ext uri="{FF2B5EF4-FFF2-40B4-BE49-F238E27FC236}">
                      <a16:creationId xmlns:a16="http://schemas.microsoft.com/office/drawing/2014/main" id="{A151547B-2E6C-ABAA-FEC4-67E555B074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2" y="25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0" name="Oval 1473">
                  <a:extLst>
                    <a:ext uri="{FF2B5EF4-FFF2-40B4-BE49-F238E27FC236}">
                      <a16:creationId xmlns:a16="http://schemas.microsoft.com/office/drawing/2014/main" id="{B095350C-7B30-0599-19FB-120F568A2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7" y="2621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1" name="Oval 1474">
                  <a:extLst>
                    <a:ext uri="{FF2B5EF4-FFF2-40B4-BE49-F238E27FC236}">
                      <a16:creationId xmlns:a16="http://schemas.microsoft.com/office/drawing/2014/main" id="{C23E5291-4111-51CA-BC7C-8EA6D16905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3054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2" name="Oval 1475">
                  <a:extLst>
                    <a:ext uri="{FF2B5EF4-FFF2-40B4-BE49-F238E27FC236}">
                      <a16:creationId xmlns:a16="http://schemas.microsoft.com/office/drawing/2014/main" id="{687B4539-0484-E87D-C5E8-5DE255022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86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3" name="Oval 1476">
                  <a:extLst>
                    <a:ext uri="{FF2B5EF4-FFF2-40B4-BE49-F238E27FC236}">
                      <a16:creationId xmlns:a16="http://schemas.microsoft.com/office/drawing/2014/main" id="{8518DAE8-128B-6BE7-7CED-BEDEE6AA9A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8" y="28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4" name="Oval 1477">
                  <a:extLst>
                    <a:ext uri="{FF2B5EF4-FFF2-40B4-BE49-F238E27FC236}">
                      <a16:creationId xmlns:a16="http://schemas.microsoft.com/office/drawing/2014/main" id="{5C746250-73AA-6853-8C50-29A6EF1998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0" y="2653"/>
                  <a:ext cx="32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5" name="Oval 1478">
                  <a:extLst>
                    <a:ext uri="{FF2B5EF4-FFF2-40B4-BE49-F238E27FC236}">
                      <a16:creationId xmlns:a16="http://schemas.microsoft.com/office/drawing/2014/main" id="{51ED26C3-2F42-8F14-56F0-2FDE97005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" y="305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6" name="Oval 1479">
                  <a:extLst>
                    <a:ext uri="{FF2B5EF4-FFF2-40B4-BE49-F238E27FC236}">
                      <a16:creationId xmlns:a16="http://schemas.microsoft.com/office/drawing/2014/main" id="{D858943F-4406-D82E-2AE1-86871522E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59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7" name="Oval 1480">
                  <a:extLst>
                    <a:ext uri="{FF2B5EF4-FFF2-40B4-BE49-F238E27FC236}">
                      <a16:creationId xmlns:a16="http://schemas.microsoft.com/office/drawing/2014/main" id="{A3D23C47-348C-3354-E8AE-8C5F477DD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6" y="302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8" name="Oval 1481">
                  <a:extLst>
                    <a:ext uri="{FF2B5EF4-FFF2-40B4-BE49-F238E27FC236}">
                      <a16:creationId xmlns:a16="http://schemas.microsoft.com/office/drawing/2014/main" id="{503BCB16-A174-A1B1-F5E0-EE00F7E28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" y="306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19" name="Oval 1482">
                  <a:extLst>
                    <a:ext uri="{FF2B5EF4-FFF2-40B4-BE49-F238E27FC236}">
                      <a16:creationId xmlns:a16="http://schemas.microsoft.com/office/drawing/2014/main" id="{3B6487CD-741B-3388-BB6C-BC97F26EB7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8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0" name="Oval 1483">
                  <a:extLst>
                    <a:ext uri="{FF2B5EF4-FFF2-40B4-BE49-F238E27FC236}">
                      <a16:creationId xmlns:a16="http://schemas.microsoft.com/office/drawing/2014/main" id="{2280AF04-DA28-3EA5-1C95-42C8C321A6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1" y="277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1" name="Oval 1484">
                  <a:extLst>
                    <a:ext uri="{FF2B5EF4-FFF2-40B4-BE49-F238E27FC236}">
                      <a16:creationId xmlns:a16="http://schemas.microsoft.com/office/drawing/2014/main" id="{CFF5F8AF-9A37-59C3-9A64-A0226792A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0" y="2834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2" name="Oval 1485">
                  <a:extLst>
                    <a:ext uri="{FF2B5EF4-FFF2-40B4-BE49-F238E27FC236}">
                      <a16:creationId xmlns:a16="http://schemas.microsoft.com/office/drawing/2014/main" id="{A04BCB0A-91BB-540A-9100-DB902F6B8C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9" y="297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3" name="Oval 1486">
                  <a:extLst>
                    <a:ext uri="{FF2B5EF4-FFF2-40B4-BE49-F238E27FC236}">
                      <a16:creationId xmlns:a16="http://schemas.microsoft.com/office/drawing/2014/main" id="{4263E360-D8D3-72DB-F1E7-24F490A11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522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4" name="Oval 1487">
                  <a:extLst>
                    <a:ext uri="{FF2B5EF4-FFF2-40B4-BE49-F238E27FC236}">
                      <a16:creationId xmlns:a16="http://schemas.microsoft.com/office/drawing/2014/main" id="{8840A4FA-C2BB-E38B-9774-8697EF8E13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2" y="287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5" name="Oval 1488">
                  <a:extLst>
                    <a:ext uri="{FF2B5EF4-FFF2-40B4-BE49-F238E27FC236}">
                      <a16:creationId xmlns:a16="http://schemas.microsoft.com/office/drawing/2014/main" id="{B2114DE7-913A-8C4E-0165-A8FB20A7D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6" y="2599"/>
                  <a:ext cx="33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6" name="Oval 1489">
                  <a:extLst>
                    <a:ext uri="{FF2B5EF4-FFF2-40B4-BE49-F238E27FC236}">
                      <a16:creationId xmlns:a16="http://schemas.microsoft.com/office/drawing/2014/main" id="{7C9384E1-94AB-F96B-D9D5-AE76078213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1" y="248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7" name="Oval 1490">
                  <a:extLst>
                    <a:ext uri="{FF2B5EF4-FFF2-40B4-BE49-F238E27FC236}">
                      <a16:creationId xmlns:a16="http://schemas.microsoft.com/office/drawing/2014/main" id="{9775FA2E-1032-8F28-C1F2-0A5277C9A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87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8" name="Oval 1491">
                  <a:extLst>
                    <a:ext uri="{FF2B5EF4-FFF2-40B4-BE49-F238E27FC236}">
                      <a16:creationId xmlns:a16="http://schemas.microsoft.com/office/drawing/2014/main" id="{BC579164-4E08-13BE-C6CC-739A48A77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4" y="2631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29" name="Oval 1492">
                  <a:extLst>
                    <a:ext uri="{FF2B5EF4-FFF2-40B4-BE49-F238E27FC236}">
                      <a16:creationId xmlns:a16="http://schemas.microsoft.com/office/drawing/2014/main" id="{6F787D43-C3E0-E49B-ECDC-3A36E6ABF7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5" y="277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0" name="Oval 1493">
                  <a:extLst>
                    <a:ext uri="{FF2B5EF4-FFF2-40B4-BE49-F238E27FC236}">
                      <a16:creationId xmlns:a16="http://schemas.microsoft.com/office/drawing/2014/main" id="{E52BAB18-EB65-259E-4351-E0A460ED5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4" y="304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1" name="Oval 1494">
                  <a:extLst>
                    <a:ext uri="{FF2B5EF4-FFF2-40B4-BE49-F238E27FC236}">
                      <a16:creationId xmlns:a16="http://schemas.microsoft.com/office/drawing/2014/main" id="{90664699-BA3D-61BC-449F-B6FF9A97D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5" y="24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2" name="Oval 1495">
                  <a:extLst>
                    <a:ext uri="{FF2B5EF4-FFF2-40B4-BE49-F238E27FC236}">
                      <a16:creationId xmlns:a16="http://schemas.microsoft.com/office/drawing/2014/main" id="{E1575E41-218A-0FCD-AF5D-75B90EE9BE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9" y="3043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3" name="Oval 1496">
                  <a:extLst>
                    <a:ext uri="{FF2B5EF4-FFF2-40B4-BE49-F238E27FC236}">
                      <a16:creationId xmlns:a16="http://schemas.microsoft.com/office/drawing/2014/main" id="{9034B8EA-DCBC-F02D-FC9E-059A982BB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1" y="3026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4" name="Oval 1497">
                  <a:extLst>
                    <a:ext uri="{FF2B5EF4-FFF2-40B4-BE49-F238E27FC236}">
                      <a16:creationId xmlns:a16="http://schemas.microsoft.com/office/drawing/2014/main" id="{9BB6770B-1503-B37E-2062-318F3DCC4E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29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5" name="Oval 1498">
                  <a:extLst>
                    <a:ext uri="{FF2B5EF4-FFF2-40B4-BE49-F238E27FC236}">
                      <a16:creationId xmlns:a16="http://schemas.microsoft.com/office/drawing/2014/main" id="{F1CB5279-C1B5-8366-FB3D-351233C20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44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6" name="Oval 1499">
                  <a:extLst>
                    <a:ext uri="{FF2B5EF4-FFF2-40B4-BE49-F238E27FC236}">
                      <a16:creationId xmlns:a16="http://schemas.microsoft.com/office/drawing/2014/main" id="{4B69A882-6B8C-9865-3094-0334E86FB8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1" y="29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7" name="Oval 1500">
                  <a:extLst>
                    <a:ext uri="{FF2B5EF4-FFF2-40B4-BE49-F238E27FC236}">
                      <a16:creationId xmlns:a16="http://schemas.microsoft.com/office/drawing/2014/main" id="{A2315901-AAC5-A150-9A5F-4A1AD295B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76" y="261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8" name="Oval 1501">
                  <a:extLst>
                    <a:ext uri="{FF2B5EF4-FFF2-40B4-BE49-F238E27FC236}">
                      <a16:creationId xmlns:a16="http://schemas.microsoft.com/office/drawing/2014/main" id="{44850847-B60E-8726-1AB0-07A9D9039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98" y="284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39" name="Oval 1502">
                  <a:extLst>
                    <a:ext uri="{FF2B5EF4-FFF2-40B4-BE49-F238E27FC236}">
                      <a16:creationId xmlns:a16="http://schemas.microsoft.com/office/drawing/2014/main" id="{21C0A2A1-C0BB-B241-094D-17CC4DAD0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1" y="289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0" name="Oval 1503">
                  <a:extLst>
                    <a:ext uri="{FF2B5EF4-FFF2-40B4-BE49-F238E27FC236}">
                      <a16:creationId xmlns:a16="http://schemas.microsoft.com/office/drawing/2014/main" id="{09253EBF-4345-ED1B-8983-9487DE641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1" y="291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1" name="Oval 1504">
                  <a:extLst>
                    <a:ext uri="{FF2B5EF4-FFF2-40B4-BE49-F238E27FC236}">
                      <a16:creationId xmlns:a16="http://schemas.microsoft.com/office/drawing/2014/main" id="{1E577C8F-0259-DC90-6EE9-AC7008342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83" y="3010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2" name="Oval 1505">
                  <a:extLst>
                    <a:ext uri="{FF2B5EF4-FFF2-40B4-BE49-F238E27FC236}">
                      <a16:creationId xmlns:a16="http://schemas.microsoft.com/office/drawing/2014/main" id="{EC164871-EB8B-F2B2-A55E-20CE3D4013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3" y="300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3" name="Oval 1506">
                  <a:extLst>
                    <a:ext uri="{FF2B5EF4-FFF2-40B4-BE49-F238E27FC236}">
                      <a16:creationId xmlns:a16="http://schemas.microsoft.com/office/drawing/2014/main" id="{50116C30-5F14-E9B4-641D-A3CF9C2613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9" y="2999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4" name="Oval 1507">
                  <a:extLst>
                    <a:ext uri="{FF2B5EF4-FFF2-40B4-BE49-F238E27FC236}">
                      <a16:creationId xmlns:a16="http://schemas.microsoft.com/office/drawing/2014/main" id="{C00F5CF7-293E-6ACD-4CE8-2C73CF164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7" y="29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5" name="Oval 1508">
                  <a:extLst>
                    <a:ext uri="{FF2B5EF4-FFF2-40B4-BE49-F238E27FC236}">
                      <a16:creationId xmlns:a16="http://schemas.microsoft.com/office/drawing/2014/main" id="{73FD58F9-FF7D-0F58-86F6-93A9AB641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7" y="299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6" name="Oval 1509">
                  <a:extLst>
                    <a:ext uri="{FF2B5EF4-FFF2-40B4-BE49-F238E27FC236}">
                      <a16:creationId xmlns:a16="http://schemas.microsoft.com/office/drawing/2014/main" id="{AC7C59FF-17D1-4D24-0DE6-9F8890050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6" y="295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7" name="Oval 1510">
                  <a:extLst>
                    <a:ext uri="{FF2B5EF4-FFF2-40B4-BE49-F238E27FC236}">
                      <a16:creationId xmlns:a16="http://schemas.microsoft.com/office/drawing/2014/main" id="{47E16B99-7436-044C-A20B-FD17D4C426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7" y="297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8" name="Oval 1511">
                  <a:extLst>
                    <a:ext uri="{FF2B5EF4-FFF2-40B4-BE49-F238E27FC236}">
                      <a16:creationId xmlns:a16="http://schemas.microsoft.com/office/drawing/2014/main" id="{F6D5FEBD-D989-C4CB-BF41-8C8124969C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790"/>
                  <a:ext cx="32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49" name="Oval 1512">
                  <a:extLst>
                    <a:ext uri="{FF2B5EF4-FFF2-40B4-BE49-F238E27FC236}">
                      <a16:creationId xmlns:a16="http://schemas.microsoft.com/office/drawing/2014/main" id="{411C663C-43DA-08BD-9A8B-D46FF65FE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4" y="3037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0" name="Oval 1513">
                  <a:extLst>
                    <a:ext uri="{FF2B5EF4-FFF2-40B4-BE49-F238E27FC236}">
                      <a16:creationId xmlns:a16="http://schemas.microsoft.com/office/drawing/2014/main" id="{640C5E4D-0AF0-25B7-FC7C-9047D7417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2" y="2856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1" name="Oval 1514">
                  <a:extLst>
                    <a:ext uri="{FF2B5EF4-FFF2-40B4-BE49-F238E27FC236}">
                      <a16:creationId xmlns:a16="http://schemas.microsoft.com/office/drawing/2014/main" id="{0F0C237A-0AC9-2182-AB06-A26CE53913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21" y="3015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2" name="Oval 1515">
                  <a:extLst>
                    <a:ext uri="{FF2B5EF4-FFF2-40B4-BE49-F238E27FC236}">
                      <a16:creationId xmlns:a16="http://schemas.microsoft.com/office/drawing/2014/main" id="{F1F7E071-6CE9-7746-D10C-4FADB3432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6" y="248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3" name="Oval 1516">
                  <a:extLst>
                    <a:ext uri="{FF2B5EF4-FFF2-40B4-BE49-F238E27FC236}">
                      <a16:creationId xmlns:a16="http://schemas.microsoft.com/office/drawing/2014/main" id="{A72D23EB-C9F1-6AA1-6ECF-5FD8E42D2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6" y="279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4" name="Oval 1517">
                  <a:extLst>
                    <a:ext uri="{FF2B5EF4-FFF2-40B4-BE49-F238E27FC236}">
                      <a16:creationId xmlns:a16="http://schemas.microsoft.com/office/drawing/2014/main" id="{C03E09FF-9E8C-7810-19E3-EEB3A1E963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1" y="268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5" name="Oval 1518">
                  <a:extLst>
                    <a:ext uri="{FF2B5EF4-FFF2-40B4-BE49-F238E27FC236}">
                      <a16:creationId xmlns:a16="http://schemas.microsoft.com/office/drawing/2014/main" id="{B27B0332-F677-9EB5-FE7F-6A04172B67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7" y="278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6" name="Oval 1519">
                  <a:extLst>
                    <a:ext uri="{FF2B5EF4-FFF2-40B4-BE49-F238E27FC236}">
                      <a16:creationId xmlns:a16="http://schemas.microsoft.com/office/drawing/2014/main" id="{06739646-75B3-A696-1BF8-43F7C0216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7" y="264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7" name="Oval 1520">
                  <a:extLst>
                    <a:ext uri="{FF2B5EF4-FFF2-40B4-BE49-F238E27FC236}">
                      <a16:creationId xmlns:a16="http://schemas.microsoft.com/office/drawing/2014/main" id="{4B731840-E0D2-71FA-258C-07DAD0CDD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774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8" name="Oval 1521">
                  <a:extLst>
                    <a:ext uri="{FF2B5EF4-FFF2-40B4-BE49-F238E27FC236}">
                      <a16:creationId xmlns:a16="http://schemas.microsoft.com/office/drawing/2014/main" id="{DE0DEA2E-63C4-0D63-AF0F-DA55A77B1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" y="2692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59" name="Oval 1522">
                  <a:extLst>
                    <a:ext uri="{FF2B5EF4-FFF2-40B4-BE49-F238E27FC236}">
                      <a16:creationId xmlns:a16="http://schemas.microsoft.com/office/drawing/2014/main" id="{7380F1D8-22A9-2378-E004-80A1A75B5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1" y="2851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0" name="Oval 1523">
                  <a:extLst>
                    <a:ext uri="{FF2B5EF4-FFF2-40B4-BE49-F238E27FC236}">
                      <a16:creationId xmlns:a16="http://schemas.microsoft.com/office/drawing/2014/main" id="{2F12E23D-2A9A-0667-18D8-E7D53CB5C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845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1" name="Oval 1524">
                  <a:extLst>
                    <a:ext uri="{FF2B5EF4-FFF2-40B4-BE49-F238E27FC236}">
                      <a16:creationId xmlns:a16="http://schemas.microsoft.com/office/drawing/2014/main" id="{0348FD1B-EE67-13B6-F378-0A50A5C2D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60" y="2834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2" name="Oval 1525">
                  <a:extLst>
                    <a:ext uri="{FF2B5EF4-FFF2-40B4-BE49-F238E27FC236}">
                      <a16:creationId xmlns:a16="http://schemas.microsoft.com/office/drawing/2014/main" id="{6037CBE2-8A97-CF89-0B84-8A0701FAC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2" y="2472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3" name="Oval 1526">
                  <a:extLst>
                    <a:ext uri="{FF2B5EF4-FFF2-40B4-BE49-F238E27FC236}">
                      <a16:creationId xmlns:a16="http://schemas.microsoft.com/office/drawing/2014/main" id="{1383D28B-9B8D-00FC-DFFF-F2AB05C28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878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4" name="Oval 1527">
                  <a:extLst>
                    <a:ext uri="{FF2B5EF4-FFF2-40B4-BE49-F238E27FC236}">
                      <a16:creationId xmlns:a16="http://schemas.microsoft.com/office/drawing/2014/main" id="{F51DDC16-2ABF-F574-5B3B-C02716556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9" y="2829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5" name="Oval 1528">
                  <a:extLst>
                    <a:ext uri="{FF2B5EF4-FFF2-40B4-BE49-F238E27FC236}">
                      <a16:creationId xmlns:a16="http://schemas.microsoft.com/office/drawing/2014/main" id="{A4AAB560-0606-D764-15EB-B56915E62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70" y="2703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6" name="Oval 1529">
                  <a:extLst>
                    <a:ext uri="{FF2B5EF4-FFF2-40B4-BE49-F238E27FC236}">
                      <a16:creationId xmlns:a16="http://schemas.microsoft.com/office/drawing/2014/main" id="{5ABCB46A-D91F-7C38-EF62-7913FCEE5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6" y="2796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7" name="Oval 1530">
                  <a:extLst>
                    <a:ext uri="{FF2B5EF4-FFF2-40B4-BE49-F238E27FC236}">
                      <a16:creationId xmlns:a16="http://schemas.microsoft.com/office/drawing/2014/main" id="{423E8BAB-BB96-3185-1107-664030CDD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" y="2971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8" name="Oval 1531">
                  <a:extLst>
                    <a:ext uri="{FF2B5EF4-FFF2-40B4-BE49-F238E27FC236}">
                      <a16:creationId xmlns:a16="http://schemas.microsoft.com/office/drawing/2014/main" id="{27A748B2-C56D-FC3B-5038-66B28F569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9" y="2599"/>
                  <a:ext cx="32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69" name="Oval 1532">
                  <a:extLst>
                    <a:ext uri="{FF2B5EF4-FFF2-40B4-BE49-F238E27FC236}">
                      <a16:creationId xmlns:a16="http://schemas.microsoft.com/office/drawing/2014/main" id="{1C58E2C9-2C40-9359-0B05-CD92EC17B6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8" y="2917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0" name="Oval 1533">
                  <a:extLst>
                    <a:ext uri="{FF2B5EF4-FFF2-40B4-BE49-F238E27FC236}">
                      <a16:creationId xmlns:a16="http://schemas.microsoft.com/office/drawing/2014/main" id="{518AF554-8EEE-A496-C5A4-5AB27BF3F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8" y="2928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1" name="Oval 1534">
                  <a:extLst>
                    <a:ext uri="{FF2B5EF4-FFF2-40B4-BE49-F238E27FC236}">
                      <a16:creationId xmlns:a16="http://schemas.microsoft.com/office/drawing/2014/main" id="{442607DD-3DD6-E947-3B14-56FF7865D5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7" y="292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2" name="Oval 1535">
                  <a:extLst>
                    <a:ext uri="{FF2B5EF4-FFF2-40B4-BE49-F238E27FC236}">
                      <a16:creationId xmlns:a16="http://schemas.microsoft.com/office/drawing/2014/main" id="{CD90ABCE-80DC-7D44-CED8-9B112EAB94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4" y="256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3" name="Oval 1536">
                  <a:extLst>
                    <a:ext uri="{FF2B5EF4-FFF2-40B4-BE49-F238E27FC236}">
                      <a16:creationId xmlns:a16="http://schemas.microsoft.com/office/drawing/2014/main" id="{0007F19C-0611-65EF-7DD8-9455B9924D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3" y="2500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4" name="Oval 1537">
                  <a:extLst>
                    <a:ext uri="{FF2B5EF4-FFF2-40B4-BE49-F238E27FC236}">
                      <a16:creationId xmlns:a16="http://schemas.microsoft.com/office/drawing/2014/main" id="{A8F1AD23-6FE0-6C3B-05BD-4C1008358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2" y="2988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5" name="Oval 1538">
                  <a:extLst>
                    <a:ext uri="{FF2B5EF4-FFF2-40B4-BE49-F238E27FC236}">
                      <a16:creationId xmlns:a16="http://schemas.microsoft.com/office/drawing/2014/main" id="{037A4D18-AB58-F28E-B89E-AFB568DE1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2878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6" name="Oval 1539">
                  <a:extLst>
                    <a:ext uri="{FF2B5EF4-FFF2-40B4-BE49-F238E27FC236}">
                      <a16:creationId xmlns:a16="http://schemas.microsoft.com/office/drawing/2014/main" id="{68C3639A-1EEB-332E-9A5B-22A8B0BBBA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5" y="2933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7" name="Oval 1540">
                  <a:extLst>
                    <a:ext uri="{FF2B5EF4-FFF2-40B4-BE49-F238E27FC236}">
                      <a16:creationId xmlns:a16="http://schemas.microsoft.com/office/drawing/2014/main" id="{9227478E-8B00-D039-501B-DF24467BA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8" y="2779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8" name="Oval 1541">
                  <a:extLst>
                    <a:ext uri="{FF2B5EF4-FFF2-40B4-BE49-F238E27FC236}">
                      <a16:creationId xmlns:a16="http://schemas.microsoft.com/office/drawing/2014/main" id="{C54FB092-000C-3301-C3A8-AB553F82E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8" y="2807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79" name="Oval 1542">
                  <a:extLst>
                    <a:ext uri="{FF2B5EF4-FFF2-40B4-BE49-F238E27FC236}">
                      <a16:creationId xmlns:a16="http://schemas.microsoft.com/office/drawing/2014/main" id="{481368D9-1750-E154-B8A5-3FA738073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9" y="299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0" name="Oval 1543">
                  <a:extLst>
                    <a:ext uri="{FF2B5EF4-FFF2-40B4-BE49-F238E27FC236}">
                      <a16:creationId xmlns:a16="http://schemas.microsoft.com/office/drawing/2014/main" id="{31873F6F-F935-E30F-440D-C1E106F86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988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1" name="Oval 1544">
                  <a:extLst>
                    <a:ext uri="{FF2B5EF4-FFF2-40B4-BE49-F238E27FC236}">
                      <a16:creationId xmlns:a16="http://schemas.microsoft.com/office/drawing/2014/main" id="{5EB46552-932A-D508-E8A7-4B1748A45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0" y="2938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2" name="Oval 1545">
                  <a:extLst>
                    <a:ext uri="{FF2B5EF4-FFF2-40B4-BE49-F238E27FC236}">
                      <a16:creationId xmlns:a16="http://schemas.microsoft.com/office/drawing/2014/main" id="{290D6BBD-3543-C73E-5FB4-AA24D6AA67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5" y="290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3" name="Oval 1546">
                  <a:extLst>
                    <a:ext uri="{FF2B5EF4-FFF2-40B4-BE49-F238E27FC236}">
                      <a16:creationId xmlns:a16="http://schemas.microsoft.com/office/drawing/2014/main" id="{752C6605-FF1D-6E60-0814-32BF6CB17B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" y="2823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4" name="Oval 1547">
                  <a:extLst>
                    <a:ext uri="{FF2B5EF4-FFF2-40B4-BE49-F238E27FC236}">
                      <a16:creationId xmlns:a16="http://schemas.microsoft.com/office/drawing/2014/main" id="{1622D704-6FED-97A8-6468-54BEDCC3B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4" y="283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5" name="Oval 1548">
                  <a:extLst>
                    <a:ext uri="{FF2B5EF4-FFF2-40B4-BE49-F238E27FC236}">
                      <a16:creationId xmlns:a16="http://schemas.microsoft.com/office/drawing/2014/main" id="{8E67E277-28A8-68A4-4168-EE470E7B6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8" y="2653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6" name="Oval 1549">
                  <a:extLst>
                    <a:ext uri="{FF2B5EF4-FFF2-40B4-BE49-F238E27FC236}">
                      <a16:creationId xmlns:a16="http://schemas.microsoft.com/office/drawing/2014/main" id="{E983743C-8ACC-B8E3-3A0E-E756E5B68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7" y="2867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7" name="Oval 1550">
                  <a:extLst>
                    <a:ext uri="{FF2B5EF4-FFF2-40B4-BE49-F238E27FC236}">
                      <a16:creationId xmlns:a16="http://schemas.microsoft.com/office/drawing/2014/main" id="{637CDD8E-10F6-47F1-1BB8-9AF20B065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29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8" name="Oval 1551">
                  <a:extLst>
                    <a:ext uri="{FF2B5EF4-FFF2-40B4-BE49-F238E27FC236}">
                      <a16:creationId xmlns:a16="http://schemas.microsoft.com/office/drawing/2014/main" id="{863E4A8D-E14C-3447-89C7-60560B933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8" y="273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89" name="Oval 1552">
                  <a:extLst>
                    <a:ext uri="{FF2B5EF4-FFF2-40B4-BE49-F238E27FC236}">
                      <a16:creationId xmlns:a16="http://schemas.microsoft.com/office/drawing/2014/main" id="{0F80623E-0F56-F9CC-7E93-ECB5241CB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4" y="28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0" name="Oval 1553">
                  <a:extLst>
                    <a:ext uri="{FF2B5EF4-FFF2-40B4-BE49-F238E27FC236}">
                      <a16:creationId xmlns:a16="http://schemas.microsoft.com/office/drawing/2014/main" id="{87851FD6-6412-FAF9-2C91-26CB75A3B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7" y="2949"/>
                  <a:ext cx="27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1" name="Oval 1554">
                  <a:extLst>
                    <a:ext uri="{FF2B5EF4-FFF2-40B4-BE49-F238E27FC236}">
                      <a16:creationId xmlns:a16="http://schemas.microsoft.com/office/drawing/2014/main" id="{82D6F771-1CE3-78E4-1117-F5A7B25CD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3" y="29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2" name="Oval 1555">
                  <a:extLst>
                    <a:ext uri="{FF2B5EF4-FFF2-40B4-BE49-F238E27FC236}">
                      <a16:creationId xmlns:a16="http://schemas.microsoft.com/office/drawing/2014/main" id="{24C54DC4-AA1C-7E49-1A7D-BB01495678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" y="2873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3" name="Oval 1556">
                  <a:extLst>
                    <a:ext uri="{FF2B5EF4-FFF2-40B4-BE49-F238E27FC236}">
                      <a16:creationId xmlns:a16="http://schemas.microsoft.com/office/drawing/2014/main" id="{B310127F-7C64-D6E5-9C5A-0D98EAA60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8" y="2933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4" name="Oval 1557">
                  <a:extLst>
                    <a:ext uri="{FF2B5EF4-FFF2-40B4-BE49-F238E27FC236}">
                      <a16:creationId xmlns:a16="http://schemas.microsoft.com/office/drawing/2014/main" id="{BDDFADD3-D517-7D57-06D3-25FCB4246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6" y="2752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5" name="Oval 1558">
                  <a:extLst>
                    <a:ext uri="{FF2B5EF4-FFF2-40B4-BE49-F238E27FC236}">
                      <a16:creationId xmlns:a16="http://schemas.microsoft.com/office/drawing/2014/main" id="{FD8FD318-48A2-D3C5-D84F-4BFD865C6D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" y="2451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6" name="Oval 1559">
                  <a:extLst>
                    <a:ext uri="{FF2B5EF4-FFF2-40B4-BE49-F238E27FC236}">
                      <a16:creationId xmlns:a16="http://schemas.microsoft.com/office/drawing/2014/main" id="{B6A34E03-6B83-3793-3698-0803DEB2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5" y="2462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7" name="Oval 1560">
                  <a:extLst>
                    <a:ext uri="{FF2B5EF4-FFF2-40B4-BE49-F238E27FC236}">
                      <a16:creationId xmlns:a16="http://schemas.microsoft.com/office/drawing/2014/main" id="{239A9EEE-D545-61D9-F703-28514465B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1" y="288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8" name="Oval 1561">
                  <a:extLst>
                    <a:ext uri="{FF2B5EF4-FFF2-40B4-BE49-F238E27FC236}">
                      <a16:creationId xmlns:a16="http://schemas.microsoft.com/office/drawing/2014/main" id="{1968AE79-0B48-3D75-02EB-A05CFF4B55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9" y="2796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199" name="Oval 1562">
                  <a:extLst>
                    <a:ext uri="{FF2B5EF4-FFF2-40B4-BE49-F238E27FC236}">
                      <a16:creationId xmlns:a16="http://schemas.microsoft.com/office/drawing/2014/main" id="{700E8C0A-5A39-C529-30A6-8EAE80653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6" y="2818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0" name="Oval 1563">
                  <a:extLst>
                    <a:ext uri="{FF2B5EF4-FFF2-40B4-BE49-F238E27FC236}">
                      <a16:creationId xmlns:a16="http://schemas.microsoft.com/office/drawing/2014/main" id="{CAEF3519-147B-FCC1-185B-839A50455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58" y="2834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1" name="Oval 1564">
                  <a:extLst>
                    <a:ext uri="{FF2B5EF4-FFF2-40B4-BE49-F238E27FC236}">
                      <a16:creationId xmlns:a16="http://schemas.microsoft.com/office/drawing/2014/main" id="{8CFBE5EA-FC5B-EE72-8619-FC9FEF3492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1" y="2862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2" name="Oval 1565">
                  <a:extLst>
                    <a:ext uri="{FF2B5EF4-FFF2-40B4-BE49-F238E27FC236}">
                      <a16:creationId xmlns:a16="http://schemas.microsoft.com/office/drawing/2014/main" id="{DAC7AFB6-9D6B-BFBC-7B9A-61FC7B1C4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1" y="278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3" name="Oval 1566">
                  <a:extLst>
                    <a:ext uri="{FF2B5EF4-FFF2-40B4-BE49-F238E27FC236}">
                      <a16:creationId xmlns:a16="http://schemas.microsoft.com/office/drawing/2014/main" id="{956033D7-5002-9E0F-DB50-E5E016DF6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25" y="2670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4" name="Oval 1567">
                  <a:extLst>
                    <a:ext uri="{FF2B5EF4-FFF2-40B4-BE49-F238E27FC236}">
                      <a16:creationId xmlns:a16="http://schemas.microsoft.com/office/drawing/2014/main" id="{FF1EB3A6-6220-2196-3360-F5458392D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22" y="2505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5" name="Oval 1568">
                  <a:extLst>
                    <a:ext uri="{FF2B5EF4-FFF2-40B4-BE49-F238E27FC236}">
                      <a16:creationId xmlns:a16="http://schemas.microsoft.com/office/drawing/2014/main" id="{A71D7BB6-7DB0-4EBE-5DB9-0EA0D7B05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7" y="2582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6" name="Oval 1569">
                  <a:extLst>
                    <a:ext uri="{FF2B5EF4-FFF2-40B4-BE49-F238E27FC236}">
                      <a16:creationId xmlns:a16="http://schemas.microsoft.com/office/drawing/2014/main" id="{D25CB75B-33EE-D20F-4A31-87BB49A6E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1" y="2884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7" name="Oval 1570">
                  <a:extLst>
                    <a:ext uri="{FF2B5EF4-FFF2-40B4-BE49-F238E27FC236}">
                      <a16:creationId xmlns:a16="http://schemas.microsoft.com/office/drawing/2014/main" id="{F51FA420-6044-D3E8-CC0B-ABD0BD8E1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1" y="2801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8" name="Oval 1571">
                  <a:extLst>
                    <a:ext uri="{FF2B5EF4-FFF2-40B4-BE49-F238E27FC236}">
                      <a16:creationId xmlns:a16="http://schemas.microsoft.com/office/drawing/2014/main" id="{89AC6952-05DA-145B-6734-090915CEF7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65" y="2818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09" name="Oval 1572">
                  <a:extLst>
                    <a:ext uri="{FF2B5EF4-FFF2-40B4-BE49-F238E27FC236}">
                      <a16:creationId xmlns:a16="http://schemas.microsoft.com/office/drawing/2014/main" id="{1E4B161A-BA91-0E9E-F1D2-0B610D3313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2928"/>
                  <a:ext cx="27" cy="32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0" name="Oval 1573">
                  <a:extLst>
                    <a:ext uri="{FF2B5EF4-FFF2-40B4-BE49-F238E27FC236}">
                      <a16:creationId xmlns:a16="http://schemas.microsoft.com/office/drawing/2014/main" id="{CC22EFB2-BBFB-FD15-CA56-4870E61C3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1" y="2856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1" name="Oval 1574">
                  <a:extLst>
                    <a:ext uri="{FF2B5EF4-FFF2-40B4-BE49-F238E27FC236}">
                      <a16:creationId xmlns:a16="http://schemas.microsoft.com/office/drawing/2014/main" id="{FD21EA64-F94D-42CB-FB58-086A42ACB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" y="2873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2" name="Oval 1575">
                  <a:extLst>
                    <a:ext uri="{FF2B5EF4-FFF2-40B4-BE49-F238E27FC236}">
                      <a16:creationId xmlns:a16="http://schemas.microsoft.com/office/drawing/2014/main" id="{E9F323C6-2307-7C0F-6FD6-B28A70BAA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95" y="2790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3" name="Oval 1576">
                  <a:extLst>
                    <a:ext uri="{FF2B5EF4-FFF2-40B4-BE49-F238E27FC236}">
                      <a16:creationId xmlns:a16="http://schemas.microsoft.com/office/drawing/2014/main" id="{1B7BB150-098F-50F1-539C-B6E6856A9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5" y="2692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4" name="Oval 1577">
                  <a:extLst>
                    <a:ext uri="{FF2B5EF4-FFF2-40B4-BE49-F238E27FC236}">
                      <a16:creationId xmlns:a16="http://schemas.microsoft.com/office/drawing/2014/main" id="{8738C0C4-4F1B-623F-0F61-71893DC3ED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3" y="2944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5" name="Oval 1578">
                  <a:extLst>
                    <a:ext uri="{FF2B5EF4-FFF2-40B4-BE49-F238E27FC236}">
                      <a16:creationId xmlns:a16="http://schemas.microsoft.com/office/drawing/2014/main" id="{40716CCF-342C-86D5-73B1-AD352733D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16" y="2966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6" name="Oval 1579">
                  <a:extLst>
                    <a:ext uri="{FF2B5EF4-FFF2-40B4-BE49-F238E27FC236}">
                      <a16:creationId xmlns:a16="http://schemas.microsoft.com/office/drawing/2014/main" id="{781801E3-6E61-D9FE-0AF1-D9BD6D0A8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9" y="2960"/>
                  <a:ext cx="28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7" name="Oval 1580">
                  <a:extLst>
                    <a:ext uri="{FF2B5EF4-FFF2-40B4-BE49-F238E27FC236}">
                      <a16:creationId xmlns:a16="http://schemas.microsoft.com/office/drawing/2014/main" id="{D51A2390-A046-7D04-8FC3-AB1C1A011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2" y="2955"/>
                  <a:ext cx="33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8" name="Oval 1581">
                  <a:extLst>
                    <a:ext uri="{FF2B5EF4-FFF2-40B4-BE49-F238E27FC236}">
                      <a16:creationId xmlns:a16="http://schemas.microsoft.com/office/drawing/2014/main" id="{26BE4677-2EE3-B86D-D9E2-9B77D4719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7" y="29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19" name="Oval 1582">
                  <a:extLst>
                    <a:ext uri="{FF2B5EF4-FFF2-40B4-BE49-F238E27FC236}">
                      <a16:creationId xmlns:a16="http://schemas.microsoft.com/office/drawing/2014/main" id="{ACC2826B-122E-D5DD-BA9A-A0C7AA8AD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1" y="2955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0" name="Oval 1583">
                  <a:extLst>
                    <a:ext uri="{FF2B5EF4-FFF2-40B4-BE49-F238E27FC236}">
                      <a16:creationId xmlns:a16="http://schemas.microsoft.com/office/drawing/2014/main" id="{4B5F4ABE-69D8-20E7-2E73-8E41B7CFDF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98" y="2960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1" name="Oval 1584">
                  <a:extLst>
                    <a:ext uri="{FF2B5EF4-FFF2-40B4-BE49-F238E27FC236}">
                      <a16:creationId xmlns:a16="http://schemas.microsoft.com/office/drawing/2014/main" id="{6EF26F56-751B-8398-D373-0272B79D5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05" y="2966"/>
                  <a:ext cx="27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2" name="Oval 1585">
                  <a:extLst>
                    <a:ext uri="{FF2B5EF4-FFF2-40B4-BE49-F238E27FC236}">
                      <a16:creationId xmlns:a16="http://schemas.microsoft.com/office/drawing/2014/main" id="{143A1376-98E1-C7BE-9F30-CC6A851D12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9" y="2949"/>
                  <a:ext cx="28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3" name="Oval 1586">
                  <a:extLst>
                    <a:ext uri="{FF2B5EF4-FFF2-40B4-BE49-F238E27FC236}">
                      <a16:creationId xmlns:a16="http://schemas.microsoft.com/office/drawing/2014/main" id="{9E95EF37-06D3-B556-0698-295302D4F1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" y="2966"/>
                  <a:ext cx="27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4" name="Oval 1587">
                  <a:extLst>
                    <a:ext uri="{FF2B5EF4-FFF2-40B4-BE49-F238E27FC236}">
                      <a16:creationId xmlns:a16="http://schemas.microsoft.com/office/drawing/2014/main" id="{231B79F7-8089-87DE-1C8B-13EBEFB2A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0" y="2949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5" name="Oval 1588">
                  <a:extLst>
                    <a:ext uri="{FF2B5EF4-FFF2-40B4-BE49-F238E27FC236}">
                      <a16:creationId xmlns:a16="http://schemas.microsoft.com/office/drawing/2014/main" id="{B9A94284-D00C-D7CC-6029-584E5C6CF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6" y="2955"/>
                  <a:ext cx="28" cy="27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6" name="Oval 1589">
                  <a:extLst>
                    <a:ext uri="{FF2B5EF4-FFF2-40B4-BE49-F238E27FC236}">
                      <a16:creationId xmlns:a16="http://schemas.microsoft.com/office/drawing/2014/main" id="{4E417C72-BB45-A5E0-25BD-74E10C5EAB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2" y="2604"/>
                  <a:ext cx="33" cy="33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7" name="Oval 1590">
                  <a:extLst>
                    <a:ext uri="{FF2B5EF4-FFF2-40B4-BE49-F238E27FC236}">
                      <a16:creationId xmlns:a16="http://schemas.microsoft.com/office/drawing/2014/main" id="{AE63DA77-5E60-2E8A-9F62-597C5B9483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51" y="2653"/>
                  <a:ext cx="33" cy="28"/>
                </a:xfrm>
                <a:prstGeom prst="ellipse">
                  <a:avLst/>
                </a:prstGeom>
                <a:solidFill>
                  <a:srgbClr val="808080"/>
                </a:solidFill>
                <a:ln w="0">
                  <a:solidFill>
                    <a:srgbClr val="80808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8" name="Line 1591">
                  <a:extLst>
                    <a:ext uri="{FF2B5EF4-FFF2-40B4-BE49-F238E27FC236}">
                      <a16:creationId xmlns:a16="http://schemas.microsoft.com/office/drawing/2014/main" id="{E5755666-00EF-DD11-DE83-D32DF70FE9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3" y="3596"/>
                  <a:ext cx="3842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29" name="Line 1592">
                  <a:extLst>
                    <a:ext uri="{FF2B5EF4-FFF2-40B4-BE49-F238E27FC236}">
                      <a16:creationId xmlns:a16="http://schemas.microsoft.com/office/drawing/2014/main" id="{0AE612FC-1892-1B5C-3968-91AB31B51F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3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0" name="Line 1593">
                  <a:extLst>
                    <a:ext uri="{FF2B5EF4-FFF2-40B4-BE49-F238E27FC236}">
                      <a16:creationId xmlns:a16="http://schemas.microsoft.com/office/drawing/2014/main" id="{61E48A1A-3F2D-3B66-C410-737EE1E5EF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44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1" name="Line 1594">
                  <a:extLst>
                    <a:ext uri="{FF2B5EF4-FFF2-40B4-BE49-F238E27FC236}">
                      <a16:creationId xmlns:a16="http://schemas.microsoft.com/office/drawing/2014/main" id="{87BB189B-529C-9675-E820-180D409C04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5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2" name="Line 1595">
                  <a:extLst>
                    <a:ext uri="{FF2B5EF4-FFF2-40B4-BE49-F238E27FC236}">
                      <a16:creationId xmlns:a16="http://schemas.microsoft.com/office/drawing/2014/main" id="{336FA54B-87FE-7F8D-06DF-B37A09A81B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1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3" name="Line 1596">
                  <a:extLst>
                    <a:ext uri="{FF2B5EF4-FFF2-40B4-BE49-F238E27FC236}">
                      <a16:creationId xmlns:a16="http://schemas.microsoft.com/office/drawing/2014/main" id="{4373A4CA-743B-1888-2C05-0FD359E7A9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62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4" name="Line 1597">
                  <a:extLst>
                    <a:ext uri="{FF2B5EF4-FFF2-40B4-BE49-F238E27FC236}">
                      <a16:creationId xmlns:a16="http://schemas.microsoft.com/office/drawing/2014/main" id="{E4A20955-F2BA-5828-D5DE-95B3DCD13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3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5" name="Line 1598">
                  <a:extLst>
                    <a:ext uri="{FF2B5EF4-FFF2-40B4-BE49-F238E27FC236}">
                      <a16:creationId xmlns:a16="http://schemas.microsoft.com/office/drawing/2014/main" id="{10EB0806-7C66-8210-1125-5CB8CD1613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45" y="3596"/>
                  <a:ext cx="0" cy="28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6" name="Line 1599">
                  <a:extLst>
                    <a:ext uri="{FF2B5EF4-FFF2-40B4-BE49-F238E27FC236}">
                      <a16:creationId xmlns:a16="http://schemas.microsoft.com/office/drawing/2014/main" id="{ABDE7D4A-8137-B1F8-7FBE-466061463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20" y="3596"/>
                  <a:ext cx="0" cy="61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7" name="Line 1600">
                  <a:extLst>
                    <a:ext uri="{FF2B5EF4-FFF2-40B4-BE49-F238E27FC236}">
                      <a16:creationId xmlns:a16="http://schemas.microsoft.com/office/drawing/2014/main" id="{C2AC6351-664C-CFFF-FD7E-862F14EEF9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62" y="3596"/>
                  <a:ext cx="0" cy="61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8" name="Line 1601">
                  <a:extLst>
                    <a:ext uri="{FF2B5EF4-FFF2-40B4-BE49-F238E27FC236}">
                      <a16:creationId xmlns:a16="http://schemas.microsoft.com/office/drawing/2014/main" id="{80360A55-A0AD-F636-996C-602127C3C4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03" y="3596"/>
                  <a:ext cx="0" cy="61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39" name="Line 1602">
                  <a:extLst>
                    <a:ext uri="{FF2B5EF4-FFF2-40B4-BE49-F238E27FC236}">
                      <a16:creationId xmlns:a16="http://schemas.microsoft.com/office/drawing/2014/main" id="{808F2D30-65A4-936A-801B-B5D77B508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4" y="3596"/>
                  <a:ext cx="0" cy="61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0" name="Line 1603">
                  <a:extLst>
                    <a:ext uri="{FF2B5EF4-FFF2-40B4-BE49-F238E27FC236}">
                      <a16:creationId xmlns:a16="http://schemas.microsoft.com/office/drawing/2014/main" id="{F0D28226-B0AB-C65A-83D0-A0061E96D5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6" y="3596"/>
                  <a:ext cx="0" cy="61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1" name="Line 1604">
                  <a:extLst>
                    <a:ext uri="{FF2B5EF4-FFF2-40B4-BE49-F238E27FC236}">
                      <a16:creationId xmlns:a16="http://schemas.microsoft.com/office/drawing/2014/main" id="{265C642B-AFC1-99AA-F24B-2156357AE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21" y="3596"/>
                  <a:ext cx="0" cy="61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2" name="Line 1605">
                  <a:extLst>
                    <a:ext uri="{FF2B5EF4-FFF2-40B4-BE49-F238E27FC236}">
                      <a16:creationId xmlns:a16="http://schemas.microsoft.com/office/drawing/2014/main" id="{F4DCDB8E-F5CF-536E-3DC6-DEB7EC85ED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03" y="499"/>
                  <a:ext cx="0" cy="3097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3" name="Line 1606">
                  <a:extLst>
                    <a:ext uri="{FF2B5EF4-FFF2-40B4-BE49-F238E27FC236}">
                      <a16:creationId xmlns:a16="http://schemas.microsoft.com/office/drawing/2014/main" id="{9E189FE6-29CD-6CF7-2433-8AA221521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5" y="3596"/>
                  <a:ext cx="28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4" name="Line 1607">
                  <a:extLst>
                    <a:ext uri="{FF2B5EF4-FFF2-40B4-BE49-F238E27FC236}">
                      <a16:creationId xmlns:a16="http://schemas.microsoft.com/office/drawing/2014/main" id="{4EB1D0C5-28D2-E362-A224-7FD36C5443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5" y="2560"/>
                  <a:ext cx="28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5" name="Line 1608">
                  <a:extLst>
                    <a:ext uri="{FF2B5EF4-FFF2-40B4-BE49-F238E27FC236}">
                      <a16:creationId xmlns:a16="http://schemas.microsoft.com/office/drawing/2014/main" id="{DFA122C0-477C-12C0-FEEF-4C7ABA0956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5" y="1530"/>
                  <a:ext cx="28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6" name="Line 1609">
                  <a:extLst>
                    <a:ext uri="{FF2B5EF4-FFF2-40B4-BE49-F238E27FC236}">
                      <a16:creationId xmlns:a16="http://schemas.microsoft.com/office/drawing/2014/main" id="{F85C5F1F-0158-20EE-CDEA-BA23B6D838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75" y="499"/>
                  <a:ext cx="28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7" name="Line 1610">
                  <a:extLst>
                    <a:ext uri="{FF2B5EF4-FFF2-40B4-BE49-F238E27FC236}">
                      <a16:creationId xmlns:a16="http://schemas.microsoft.com/office/drawing/2014/main" id="{F5006B4F-95EE-2C94-6D12-7A9FB5FC6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2" y="3081"/>
                  <a:ext cx="61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  <p:sp>
              <p:nvSpPr>
                <p:cNvPr id="248" name="Line 1611">
                  <a:extLst>
                    <a:ext uri="{FF2B5EF4-FFF2-40B4-BE49-F238E27FC236}">
                      <a16:creationId xmlns:a16="http://schemas.microsoft.com/office/drawing/2014/main" id="{C7E16523-2E49-7D7A-44A1-EE19FBE454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42" y="2045"/>
                  <a:ext cx="61" cy="0"/>
                </a:xfrm>
                <a:prstGeom prst="line">
                  <a:avLst/>
                </a:prstGeom>
                <a:noFill/>
                <a:ln w="174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fr-CA"/>
                </a:p>
              </p:txBody>
            </p:sp>
          </p:grpSp>
          <p:sp>
            <p:nvSpPr>
              <p:cNvPr id="14" name="Line 1613">
                <a:extLst>
                  <a:ext uri="{FF2B5EF4-FFF2-40B4-BE49-F238E27FC236}">
                    <a16:creationId xmlns:a16="http://schemas.microsoft.com/office/drawing/2014/main" id="{467BD4D4-6301-BC8F-4F04-43EA61D03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42" y="1014"/>
                <a:ext cx="61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" name="Rectangle 1614">
                <a:extLst>
                  <a:ext uri="{FF2B5EF4-FFF2-40B4-BE49-F238E27FC236}">
                    <a16:creationId xmlns:a16="http://schemas.microsoft.com/office/drawing/2014/main" id="{99A677D9-973B-AEBA-CBEA-EB7EE0732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3684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-6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1615">
                <a:extLst>
                  <a:ext uri="{FF2B5EF4-FFF2-40B4-BE49-F238E27FC236}">
                    <a16:creationId xmlns:a16="http://schemas.microsoft.com/office/drawing/2014/main" id="{DE17A76A-EE73-CD28-5DD0-0662F4455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0" y="3684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-4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1616">
                <a:extLst>
                  <a:ext uri="{FF2B5EF4-FFF2-40B4-BE49-F238E27FC236}">
                    <a16:creationId xmlns:a16="http://schemas.microsoft.com/office/drawing/2014/main" id="{25DB838C-B3C5-A36D-708A-3B162714A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3684"/>
                <a:ext cx="181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1617">
                <a:extLst>
                  <a:ext uri="{FF2B5EF4-FFF2-40B4-BE49-F238E27FC236}">
                    <a16:creationId xmlns:a16="http://schemas.microsoft.com/office/drawing/2014/main" id="{152C16EF-DF66-75B6-3FEF-2A97290A0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3684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1618">
                <a:extLst>
                  <a:ext uri="{FF2B5EF4-FFF2-40B4-BE49-F238E27FC236}">
                    <a16:creationId xmlns:a16="http://schemas.microsoft.com/office/drawing/2014/main" id="{ED1A7347-56C1-5244-896F-731C6FEB3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7" y="3684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Rectangle 1619">
                <a:extLst>
                  <a:ext uri="{FF2B5EF4-FFF2-40B4-BE49-F238E27FC236}">
                    <a16:creationId xmlns:a16="http://schemas.microsoft.com/office/drawing/2014/main" id="{DA540927-D0F5-CB32-C969-C8D7747C7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3684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" name="Rectangle 1620">
                <a:extLst>
                  <a:ext uri="{FF2B5EF4-FFF2-40B4-BE49-F238E27FC236}">
                    <a16:creationId xmlns:a16="http://schemas.microsoft.com/office/drawing/2014/main" id="{7EDC9F0A-EA56-CC94-C976-BA564C57E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" y="3004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1621">
                <a:extLst>
                  <a:ext uri="{FF2B5EF4-FFF2-40B4-BE49-F238E27FC236}">
                    <a16:creationId xmlns:a16="http://schemas.microsoft.com/office/drawing/2014/main" id="{DD2C530F-9D5A-7233-679F-22F94A6DB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" y="1968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1622">
                <a:extLst>
                  <a:ext uri="{FF2B5EF4-FFF2-40B4-BE49-F238E27FC236}">
                    <a16:creationId xmlns:a16="http://schemas.microsoft.com/office/drawing/2014/main" id="{72C2CEFB-0CE4-EE07-6ABD-FCA39D01F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" y="938"/>
                <a:ext cx="137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4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1623">
                <a:extLst>
                  <a:ext uri="{FF2B5EF4-FFF2-40B4-BE49-F238E27FC236}">
                    <a16:creationId xmlns:a16="http://schemas.microsoft.com/office/drawing/2014/main" id="{912573C0-CBAA-D909-E60A-FC3178332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7" y="2289"/>
                <a:ext cx="340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-log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1624">
                <a:extLst>
                  <a:ext uri="{FF2B5EF4-FFF2-40B4-BE49-F238E27FC236}">
                    <a16:creationId xmlns:a16="http://schemas.microsoft.com/office/drawing/2014/main" id="{42733D1D-8A99-1B75-898A-6FFAB48DC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57" y="2138"/>
                <a:ext cx="170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1625">
                <a:extLst>
                  <a:ext uri="{FF2B5EF4-FFF2-40B4-BE49-F238E27FC236}">
                    <a16:creationId xmlns:a16="http://schemas.microsoft.com/office/drawing/2014/main" id="{AE9D4188-4112-E1CF-6CB0-A75FDFAC1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30" y="1712"/>
                <a:ext cx="713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(P-value)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1626">
                <a:extLst>
                  <a:ext uri="{FF2B5EF4-FFF2-40B4-BE49-F238E27FC236}">
                    <a16:creationId xmlns:a16="http://schemas.microsoft.com/office/drawing/2014/main" id="{DEB58E66-9FE6-2B76-1437-649727458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4" y="3898"/>
                <a:ext cx="285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log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1627">
                <a:extLst>
                  <a:ext uri="{FF2B5EF4-FFF2-40B4-BE49-F238E27FC236}">
                    <a16:creationId xmlns:a16="http://schemas.microsoft.com/office/drawing/2014/main" id="{68A47E29-1D7E-3705-4DB6-9080CCA39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3986"/>
                <a:ext cx="110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1628">
                <a:extLst>
                  <a:ext uri="{FF2B5EF4-FFF2-40B4-BE49-F238E27FC236}">
                    <a16:creationId xmlns:a16="http://schemas.microsoft.com/office/drawing/2014/main" id="{4E17E022-6F48-F583-3D33-4CA01EC94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8" y="3898"/>
                <a:ext cx="110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(KO/WT Male)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1629">
                <a:extLst>
                  <a:ext uri="{FF2B5EF4-FFF2-40B4-BE49-F238E27FC236}">
                    <a16:creationId xmlns:a16="http://schemas.microsoft.com/office/drawing/2014/main" id="{12396C58-CD20-C9A1-8340-AA23075B7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5" y="318"/>
                <a:ext cx="21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-1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" name="Rectangle 1630">
                <a:extLst>
                  <a:ext uri="{FF2B5EF4-FFF2-40B4-BE49-F238E27FC236}">
                    <a16:creationId xmlns:a16="http://schemas.microsoft.com/office/drawing/2014/main" id="{7A7A1B54-18DE-B5E5-14C5-E62CA4003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8"/>
                <a:ext cx="159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1631">
                <a:extLst>
                  <a:ext uri="{FF2B5EF4-FFF2-40B4-BE49-F238E27FC236}">
                    <a16:creationId xmlns:a16="http://schemas.microsoft.com/office/drawing/2014/main" id="{60A3A292-3EC8-62D0-97C9-EAC415D6E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2613"/>
                <a:ext cx="109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20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Arial" panose="020B0604020202020204" pitchFamily="34" charset="0"/>
                  </a:rPr>
                  <a:t>P-value = 0.05</a:t>
                </a: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2" name="Picture 2" descr="Outils | IRIC – Institut de recherche en immunologie et en cancérologie de  l'Université de Montréal">
            <a:extLst>
              <a:ext uri="{FF2B5EF4-FFF2-40B4-BE49-F238E27FC236}">
                <a16:creationId xmlns:a16="http://schemas.microsoft.com/office/drawing/2014/main" id="{D6E5ABC4-50EC-C6DE-53C4-6E25E39F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15" y="243665"/>
            <a:ext cx="2227681" cy="10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0" name="Espace réservé du numéro de diapositive 1">
            <a:extLst>
              <a:ext uri="{FF2B5EF4-FFF2-40B4-BE49-F238E27FC236}">
                <a16:creationId xmlns:a16="http://schemas.microsoft.com/office/drawing/2014/main" id="{B56C26E3-9F54-66B8-5547-DD1FF87883C8}"/>
              </a:ext>
            </a:extLst>
          </p:cNvPr>
          <p:cNvSpPr txBox="1">
            <a:spLocks/>
          </p:cNvSpPr>
          <p:nvPr/>
        </p:nvSpPr>
        <p:spPr>
          <a:xfrm>
            <a:off x="9278565" y="5982918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pPr/>
              <a:t>13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798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roupe 1697">
            <a:extLst>
              <a:ext uri="{FF2B5EF4-FFF2-40B4-BE49-F238E27FC236}">
                <a16:creationId xmlns:a16="http://schemas.microsoft.com/office/drawing/2014/main" id="{BBB3FC75-C8CD-0577-DBB3-1A191AF26EF4}"/>
              </a:ext>
            </a:extLst>
          </p:cNvPr>
          <p:cNvGrpSpPr/>
          <p:nvPr/>
        </p:nvGrpSpPr>
        <p:grpSpPr>
          <a:xfrm>
            <a:off x="4429404" y="1297480"/>
            <a:ext cx="3244521" cy="2697412"/>
            <a:chOff x="4429404" y="1297480"/>
            <a:chExt cx="3244521" cy="269741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CC1EDE61-A1A9-5FAB-6728-12AEE04C02F4}"/>
                </a:ext>
              </a:extLst>
            </p:cNvPr>
            <p:cNvSpPr txBox="1"/>
            <p:nvPr/>
          </p:nvSpPr>
          <p:spPr>
            <a:xfrm>
              <a:off x="4927305" y="332296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Adss1</a:t>
              </a:r>
              <a:endParaRPr lang="fr-CA" sz="200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7EDB2FD6-08B7-FD23-B3BF-A65794974F5E}"/>
                </a:ext>
              </a:extLst>
            </p:cNvPr>
            <p:cNvSpPr txBox="1"/>
            <p:nvPr/>
          </p:nvSpPr>
          <p:spPr>
            <a:xfrm>
              <a:off x="4941577" y="3329913"/>
              <a:ext cx="3682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Gimap4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1C65E35-BB27-17A3-5075-3CD039231A74}"/>
                </a:ext>
              </a:extLst>
            </p:cNvPr>
            <p:cNvSpPr txBox="1"/>
            <p:nvPr/>
          </p:nvSpPr>
          <p:spPr>
            <a:xfrm>
              <a:off x="4850613" y="3405341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Asl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18F0511-4014-34C5-DBD8-43F019612B67}"/>
                </a:ext>
              </a:extLst>
            </p:cNvPr>
            <p:cNvSpPr txBox="1"/>
            <p:nvPr/>
          </p:nvSpPr>
          <p:spPr>
            <a:xfrm>
              <a:off x="4429404" y="3297238"/>
              <a:ext cx="52473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1,5</a:t>
              </a:r>
              <a:endParaRPr lang="fr-CA" sz="800" dirty="0">
                <a:solidFill>
                  <a:srgbClr val="FF0000"/>
                </a:solidFill>
              </a:endParaRP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E08F16E7-59F4-C4C0-FA60-CD801F76F2E0}"/>
                </a:ext>
              </a:extLst>
            </p:cNvPr>
            <p:cNvSpPr txBox="1"/>
            <p:nvPr/>
          </p:nvSpPr>
          <p:spPr>
            <a:xfrm>
              <a:off x="4484309" y="2750862"/>
              <a:ext cx="52473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05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2</a:t>
              </a:r>
              <a:endParaRPr lang="fr-CA" sz="800" dirty="0">
                <a:solidFill>
                  <a:srgbClr val="FF0000"/>
                </a:solidFill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306B341-7126-D257-D6DF-62704ABDC5F4}"/>
                </a:ext>
              </a:extLst>
            </p:cNvPr>
            <p:cNvSpPr txBox="1"/>
            <p:nvPr/>
          </p:nvSpPr>
          <p:spPr>
            <a:xfrm>
              <a:off x="4784422" y="3061152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Alb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DFB8778-FDE2-680C-9E2A-9D489C62CC71}"/>
                </a:ext>
              </a:extLst>
            </p:cNvPr>
            <p:cNvSpPr txBox="1"/>
            <p:nvPr/>
          </p:nvSpPr>
          <p:spPr>
            <a:xfrm>
              <a:off x="4877323" y="3288112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Clint1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ECC31EFF-24D1-58C1-D16C-D4B93E74D219}"/>
                </a:ext>
              </a:extLst>
            </p:cNvPr>
            <p:cNvSpPr txBox="1"/>
            <p:nvPr/>
          </p:nvSpPr>
          <p:spPr>
            <a:xfrm>
              <a:off x="4850613" y="322682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Ezr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FA575753-FD80-BBC3-C475-F3F801095741}"/>
                </a:ext>
              </a:extLst>
            </p:cNvPr>
            <p:cNvSpPr txBox="1"/>
            <p:nvPr/>
          </p:nvSpPr>
          <p:spPr>
            <a:xfrm>
              <a:off x="4813451" y="316038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Hba-a1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7D99CA7-C466-CB14-5D34-DD37D3E6A0C2}"/>
                </a:ext>
              </a:extLst>
            </p:cNvPr>
            <p:cNvSpPr txBox="1"/>
            <p:nvPr/>
          </p:nvSpPr>
          <p:spPr>
            <a:xfrm>
              <a:off x="4824904" y="2808848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Acat1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6AAB33E-FA2D-85BF-9A8E-97487647A547}"/>
                </a:ext>
              </a:extLst>
            </p:cNvPr>
            <p:cNvSpPr txBox="1"/>
            <p:nvPr/>
          </p:nvSpPr>
          <p:spPr>
            <a:xfrm>
              <a:off x="4892358" y="242298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Tcn2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7EEB319-FD2E-8C17-E866-CD4675D0EE6F}"/>
                </a:ext>
              </a:extLst>
            </p:cNvPr>
            <p:cNvSpPr txBox="1"/>
            <p:nvPr/>
          </p:nvSpPr>
          <p:spPr>
            <a:xfrm>
              <a:off x="4917375" y="3036994"/>
              <a:ext cx="3682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b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</a:br>
              <a:r>
                <a:rPr lang="fr-CA" sz="4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Pcna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9E7E142-5701-54EA-3A41-4AC17D6989E4}"/>
                </a:ext>
              </a:extLst>
            </p:cNvPr>
            <p:cNvSpPr txBox="1"/>
            <p:nvPr/>
          </p:nvSpPr>
          <p:spPr>
            <a:xfrm>
              <a:off x="4940054" y="3246022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Pdia6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1FE82AE-DDCB-7D70-BB50-681857EF75E0}"/>
                </a:ext>
              </a:extLst>
            </p:cNvPr>
            <p:cNvSpPr txBox="1"/>
            <p:nvPr/>
          </p:nvSpPr>
          <p:spPr>
            <a:xfrm>
              <a:off x="4977216" y="3177892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Snrpa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57E36DE2-41B7-5F38-13F0-D22598CB1776}"/>
                </a:ext>
              </a:extLst>
            </p:cNvPr>
            <p:cNvSpPr txBox="1"/>
            <p:nvPr/>
          </p:nvSpPr>
          <p:spPr>
            <a:xfrm>
              <a:off x="4941577" y="2969508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Ass1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8C489DD-F52C-1EA8-2887-827242790DD2}"/>
                </a:ext>
              </a:extLst>
            </p:cNvPr>
            <p:cNvSpPr txBox="1"/>
            <p:nvPr/>
          </p:nvSpPr>
          <p:spPr>
            <a:xfrm>
              <a:off x="4972137" y="263462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Fkbp2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2A08080-790A-B992-2A8A-432BE7CF79C4}"/>
                </a:ext>
              </a:extLst>
            </p:cNvPr>
            <p:cNvSpPr txBox="1"/>
            <p:nvPr/>
          </p:nvSpPr>
          <p:spPr>
            <a:xfrm>
              <a:off x="5048823" y="3302943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Rap1a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623CD71B-ABF6-D893-4190-F1DF293C87A7}"/>
                </a:ext>
              </a:extLst>
            </p:cNvPr>
            <p:cNvSpPr txBox="1"/>
            <p:nvPr/>
          </p:nvSpPr>
          <p:spPr>
            <a:xfrm>
              <a:off x="5127353" y="335205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Rpl14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58F5F7-9A17-2219-85F8-84D39DCA0356}"/>
                </a:ext>
              </a:extLst>
            </p:cNvPr>
            <p:cNvSpPr txBox="1"/>
            <p:nvPr/>
          </p:nvSpPr>
          <p:spPr>
            <a:xfrm>
              <a:off x="5138158" y="3418848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Rpl30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3445888-FB79-D109-3EBE-DC50887436B3}"/>
                </a:ext>
              </a:extLst>
            </p:cNvPr>
            <p:cNvSpPr txBox="1"/>
            <p:nvPr/>
          </p:nvSpPr>
          <p:spPr>
            <a:xfrm>
              <a:off x="5110264" y="3535538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Mnda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08817D3-15F0-E00D-9F67-B3DF29DF0E08}"/>
                </a:ext>
              </a:extLst>
            </p:cNvPr>
            <p:cNvSpPr txBox="1"/>
            <p:nvPr/>
          </p:nvSpPr>
          <p:spPr>
            <a:xfrm>
              <a:off x="5042446" y="2883885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Twf2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CC3528E8-0F72-1F82-8A2C-0AA883C0ED1F}"/>
                </a:ext>
              </a:extLst>
            </p:cNvPr>
            <p:cNvSpPr txBox="1"/>
            <p:nvPr/>
          </p:nvSpPr>
          <p:spPr>
            <a:xfrm>
              <a:off x="5052166" y="3134832"/>
              <a:ext cx="4199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Gm49368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03F900F0-1DBC-3B4F-9D77-EA5F6F3AE41B}"/>
                </a:ext>
              </a:extLst>
            </p:cNvPr>
            <p:cNvSpPr txBox="1"/>
            <p:nvPr/>
          </p:nvSpPr>
          <p:spPr>
            <a:xfrm>
              <a:off x="5062254" y="2977156"/>
              <a:ext cx="41993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Sin3a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ABDCD23F-34F0-3B41-707C-6F537250B463}"/>
                </a:ext>
              </a:extLst>
            </p:cNvPr>
            <p:cNvSpPr txBox="1"/>
            <p:nvPr/>
          </p:nvSpPr>
          <p:spPr>
            <a:xfrm>
              <a:off x="5053911" y="309334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Glrx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47AD041F-A69F-E8F1-CB94-CDBABE40B49F}"/>
                </a:ext>
              </a:extLst>
            </p:cNvPr>
            <p:cNvSpPr txBox="1"/>
            <p:nvPr/>
          </p:nvSpPr>
          <p:spPr>
            <a:xfrm>
              <a:off x="5025346" y="3007285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Nedd8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4C490F6B-F173-2473-2B2F-99B8B9D9EDBD}"/>
                </a:ext>
              </a:extLst>
            </p:cNvPr>
            <p:cNvSpPr txBox="1"/>
            <p:nvPr/>
          </p:nvSpPr>
          <p:spPr>
            <a:xfrm>
              <a:off x="5142219" y="3074200"/>
              <a:ext cx="397740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Sh3kbp1</a:t>
              </a:r>
              <a:endParaRPr lang="fr-CA" sz="200" dirty="0">
                <a:solidFill>
                  <a:srgbClr val="FF0000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0B343BCF-6562-963C-AA1C-EA9A0F601C7D}"/>
                </a:ext>
              </a:extLst>
            </p:cNvPr>
            <p:cNvSpPr txBox="1"/>
            <p:nvPr/>
          </p:nvSpPr>
          <p:spPr>
            <a:xfrm>
              <a:off x="5207837" y="3013297"/>
              <a:ext cx="397740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Lyz2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F54A7C7E-92F9-9D95-BE98-59A3B207D4E4}"/>
                </a:ext>
              </a:extLst>
            </p:cNvPr>
            <p:cNvSpPr txBox="1"/>
            <p:nvPr/>
          </p:nvSpPr>
          <p:spPr>
            <a:xfrm>
              <a:off x="5168625" y="3231670"/>
              <a:ext cx="41929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Fam107b</a:t>
              </a:r>
              <a:endParaRPr lang="fr-CA" sz="100" dirty="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4EA52A96-FDE8-D2A2-D682-A64A00958158}"/>
                </a:ext>
              </a:extLst>
            </p:cNvPr>
            <p:cNvSpPr txBox="1"/>
            <p:nvPr/>
          </p:nvSpPr>
          <p:spPr>
            <a:xfrm>
              <a:off x="5139218" y="1297480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Gripap1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0AA62A11-A753-CC6F-0310-58A56EE7E970}"/>
                </a:ext>
              </a:extLst>
            </p:cNvPr>
            <p:cNvSpPr txBox="1"/>
            <p:nvPr/>
          </p:nvSpPr>
          <p:spPr>
            <a:xfrm>
              <a:off x="5272946" y="3740976"/>
              <a:ext cx="52473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b="1" dirty="0">
                  <a:solidFill>
                    <a:srgbClr val="0A0A0A"/>
                  </a:solidFill>
                  <a:latin typeface="Lato" panose="020F0502020204030203" pitchFamily="34" charset="0"/>
                </a:rPr>
                <a:t>2</a:t>
              </a:r>
              <a:endParaRPr lang="fr-CA" sz="800" dirty="0">
                <a:solidFill>
                  <a:srgbClr val="FF0000"/>
                </a:solidFill>
              </a:endParaRP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B8CB8438-BEDE-87E8-C5C7-AEE08C40450F}"/>
                </a:ext>
              </a:extLst>
            </p:cNvPr>
            <p:cNvSpPr txBox="1"/>
            <p:nvPr/>
          </p:nvSpPr>
          <p:spPr>
            <a:xfrm>
              <a:off x="5353741" y="3536173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Igf2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0D9DD68-39F4-3166-0B19-F61112B0B896}"/>
                </a:ext>
              </a:extLst>
            </p:cNvPr>
            <p:cNvSpPr txBox="1"/>
            <p:nvPr/>
          </p:nvSpPr>
          <p:spPr>
            <a:xfrm>
              <a:off x="5375021" y="3362306"/>
              <a:ext cx="36828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Ipo5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A04B8F79-DB2D-593B-4E24-6D64E236EE89}"/>
                </a:ext>
              </a:extLst>
            </p:cNvPr>
            <p:cNvSpPr txBox="1"/>
            <p:nvPr/>
          </p:nvSpPr>
          <p:spPr>
            <a:xfrm>
              <a:off x="5380451" y="3413541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Aldh16a1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957B5B22-FBC2-9CEC-183A-88344E03EB27}"/>
                </a:ext>
              </a:extLst>
            </p:cNvPr>
            <p:cNvSpPr txBox="1"/>
            <p:nvPr/>
          </p:nvSpPr>
          <p:spPr>
            <a:xfrm>
              <a:off x="5416659" y="3469763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Nutf2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6DA6A08F-F87D-10E4-92F3-EDFAF6E2CDFF}"/>
                </a:ext>
              </a:extLst>
            </p:cNvPr>
            <p:cNvSpPr txBox="1"/>
            <p:nvPr/>
          </p:nvSpPr>
          <p:spPr>
            <a:xfrm>
              <a:off x="5505863" y="3341266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Naga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C420ACDA-35FA-544F-9D47-67FDEC102457}"/>
                </a:ext>
              </a:extLst>
            </p:cNvPr>
            <p:cNvSpPr txBox="1"/>
            <p:nvPr/>
          </p:nvSpPr>
          <p:spPr>
            <a:xfrm>
              <a:off x="5306117" y="3187918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0A0A0A"/>
                  </a:solidFill>
                  <a:effectLst/>
                  <a:latin typeface="Lato" panose="020F0502020204030203" pitchFamily="34" charset="0"/>
                </a:rPr>
                <a:t>Aldh16a1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2E219B9-E7FB-EFC2-82FE-DD9C63AB9C22}"/>
                </a:ext>
              </a:extLst>
            </p:cNvPr>
            <p:cNvSpPr txBox="1"/>
            <p:nvPr/>
          </p:nvSpPr>
          <p:spPr>
            <a:xfrm>
              <a:off x="5437215" y="3284996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effectLst/>
                  <a:latin typeface="Lato" panose="020F0502020204030203" pitchFamily="34" charset="0"/>
                </a:rPr>
                <a:t>Immt</a:t>
              </a:r>
              <a:endParaRPr lang="fr-CA" sz="100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B91FAF20-B505-C1C8-0260-2078F442910C}"/>
                </a:ext>
              </a:extLst>
            </p:cNvPr>
            <p:cNvSpPr txBox="1"/>
            <p:nvPr/>
          </p:nvSpPr>
          <p:spPr>
            <a:xfrm>
              <a:off x="5437215" y="3051204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Crip1</a:t>
              </a:r>
              <a:endParaRPr lang="fr-CA" sz="100" dirty="0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E2DB5DAE-85E2-CF57-FF76-BB07AC1B46B9}"/>
                </a:ext>
              </a:extLst>
            </p:cNvPr>
            <p:cNvSpPr txBox="1"/>
            <p:nvPr/>
          </p:nvSpPr>
          <p:spPr>
            <a:xfrm>
              <a:off x="5499575" y="2885429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Mog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F3AC4510-C37C-6446-6851-6DC174E54B7D}"/>
                </a:ext>
              </a:extLst>
            </p:cNvPr>
            <p:cNvSpPr txBox="1"/>
            <p:nvPr/>
          </p:nvSpPr>
          <p:spPr>
            <a:xfrm>
              <a:off x="5387437" y="1931290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effectLst/>
                  <a:latin typeface="Lato" panose="020F0502020204030203" pitchFamily="34" charset="0"/>
                </a:rPr>
                <a:t>Srrt</a:t>
              </a:r>
              <a:endParaRPr lang="fr-CA" sz="100" dirty="0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091843E3-63CE-7A09-BABB-C1AC06034253}"/>
                </a:ext>
              </a:extLst>
            </p:cNvPr>
            <p:cNvSpPr txBox="1"/>
            <p:nvPr/>
          </p:nvSpPr>
          <p:spPr>
            <a:xfrm>
              <a:off x="5544810" y="3173916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Rps20</a:t>
              </a:r>
              <a:endParaRPr lang="fr-CA" sz="100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8156D06-13D5-E2C5-C229-0301DEFCD397}"/>
                </a:ext>
              </a:extLst>
            </p:cNvPr>
            <p:cNvSpPr txBox="1"/>
            <p:nvPr/>
          </p:nvSpPr>
          <p:spPr>
            <a:xfrm>
              <a:off x="5720596" y="3102217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solidFill>
                    <a:srgbClr val="FF0000"/>
                  </a:solidFill>
                  <a:effectLst/>
                  <a:latin typeface="Lato" panose="020F0502020204030203" pitchFamily="34" charset="0"/>
                </a:rPr>
                <a:t>Cxcl3</a:t>
              </a:r>
              <a:endParaRPr lang="fr-CA" sz="100" dirty="0">
                <a:solidFill>
                  <a:srgbClr val="FF0000"/>
                </a:solidFill>
              </a:endParaRP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AA558894-8C8E-325C-EAA0-BEC6AF87DD6E}"/>
                </a:ext>
              </a:extLst>
            </p:cNvPr>
            <p:cNvSpPr txBox="1"/>
            <p:nvPr/>
          </p:nvSpPr>
          <p:spPr>
            <a:xfrm>
              <a:off x="5625377" y="2673918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Cwc15</a:t>
              </a:r>
              <a:endParaRPr lang="fr-CA" sz="100" dirty="0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E2ABB484-EA0A-05C0-B508-608F0423E894}"/>
                </a:ext>
              </a:extLst>
            </p:cNvPr>
            <p:cNvSpPr txBox="1"/>
            <p:nvPr/>
          </p:nvSpPr>
          <p:spPr>
            <a:xfrm>
              <a:off x="5853537" y="3296873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 err="1">
                  <a:effectLst/>
                  <a:latin typeface="Lato" panose="020F0502020204030203" pitchFamily="34" charset="0"/>
                </a:rPr>
                <a:t>Picalm</a:t>
              </a:r>
              <a:endParaRPr lang="fr-CA" sz="100" dirty="0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3F6788F6-F816-64A2-6A01-76610A9958C1}"/>
                </a:ext>
              </a:extLst>
            </p:cNvPr>
            <p:cNvSpPr txBox="1"/>
            <p:nvPr/>
          </p:nvSpPr>
          <p:spPr>
            <a:xfrm>
              <a:off x="6191722" y="3449583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H3c14</a:t>
              </a:r>
              <a:endParaRPr lang="fr-CA" sz="1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02FED910-4C30-6B5B-7644-C508DD4AB542}"/>
                </a:ext>
              </a:extLst>
            </p:cNvPr>
            <p:cNvSpPr txBox="1"/>
            <p:nvPr/>
          </p:nvSpPr>
          <p:spPr>
            <a:xfrm>
              <a:off x="7262759" y="2663584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Cdc37</a:t>
              </a:r>
              <a:endParaRPr lang="fr-CA" sz="100" dirty="0"/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3E39ED23-E16A-1993-7A20-B17F74BC4607}"/>
                </a:ext>
              </a:extLst>
            </p:cNvPr>
            <p:cNvSpPr txBox="1"/>
            <p:nvPr/>
          </p:nvSpPr>
          <p:spPr>
            <a:xfrm>
              <a:off x="6379844" y="2954068"/>
              <a:ext cx="411166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" b="1" i="0" dirty="0">
                  <a:effectLst/>
                  <a:latin typeface="Lato" panose="020F0502020204030203" pitchFamily="34" charset="0"/>
                </a:rPr>
                <a:t>Cyb5a</a:t>
              </a:r>
              <a:endParaRPr lang="fr-CA" sz="1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3C1B47-BC5B-BCDC-DF38-778F8BA937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-100013"/>
            <a:ext cx="8953500" cy="6858001"/>
            <a:chOff x="0" y="-63"/>
            <a:chExt cx="5640" cy="4320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9A240197-77B2-CB81-3FFB-1E25F629ACD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-63"/>
              <a:ext cx="564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grpSp>
          <p:nvGrpSpPr>
            <p:cNvPr id="8" name="Group 205">
              <a:extLst>
                <a:ext uri="{FF2B5EF4-FFF2-40B4-BE49-F238E27FC236}">
                  <a16:creationId xmlns:a16="http://schemas.microsoft.com/office/drawing/2014/main" id="{4ACF7657-0AC8-8209-8A70-569924F9C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" y="436"/>
              <a:ext cx="2082" cy="3097"/>
              <a:chOff x="1009" y="436"/>
              <a:chExt cx="2082" cy="3097"/>
            </a:xfrm>
          </p:grpSpPr>
          <p:sp>
            <p:nvSpPr>
              <p:cNvPr id="1498" name="Line 5">
                <a:extLst>
                  <a:ext uri="{FF2B5EF4-FFF2-40B4-BE49-F238E27FC236}">
                    <a16:creationId xmlns:a16="http://schemas.microsoft.com/office/drawing/2014/main" id="{801FE0EE-397C-10D3-2D28-CB313C4697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51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9" name="Line 6">
                <a:extLst>
                  <a:ext uri="{FF2B5EF4-FFF2-40B4-BE49-F238E27FC236}">
                    <a16:creationId xmlns:a16="http://schemas.microsoft.com/office/drawing/2014/main" id="{743BDE82-56F8-5380-1A83-7C129B2D8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47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0" name="Line 7">
                <a:extLst>
                  <a:ext uri="{FF2B5EF4-FFF2-40B4-BE49-F238E27FC236}">
                    <a16:creationId xmlns:a16="http://schemas.microsoft.com/office/drawing/2014/main" id="{1C76ED4B-9C97-C84E-858C-D0C3D2842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435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1" name="Line 8">
                <a:extLst>
                  <a:ext uri="{FF2B5EF4-FFF2-40B4-BE49-F238E27FC236}">
                    <a16:creationId xmlns:a16="http://schemas.microsoft.com/office/drawing/2014/main" id="{3E07A5E9-1607-EE82-87DA-CC06A6B0C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39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2" name="Line 9">
                <a:extLst>
                  <a:ext uri="{FF2B5EF4-FFF2-40B4-BE49-F238E27FC236}">
                    <a16:creationId xmlns:a16="http://schemas.microsoft.com/office/drawing/2014/main" id="{CF1CC9B8-2526-C99A-0E43-6F35F5F47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36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3" name="Line 10">
                <a:extLst>
                  <a:ext uri="{FF2B5EF4-FFF2-40B4-BE49-F238E27FC236}">
                    <a16:creationId xmlns:a16="http://schemas.microsoft.com/office/drawing/2014/main" id="{A108B083-5BD9-7696-434D-48F870C6C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325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4" name="Line 11">
                <a:extLst>
                  <a:ext uri="{FF2B5EF4-FFF2-40B4-BE49-F238E27FC236}">
                    <a16:creationId xmlns:a16="http://schemas.microsoft.com/office/drawing/2014/main" id="{C0DF819E-B097-2240-B777-D63CEC958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287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5" name="Line 12">
                <a:extLst>
                  <a:ext uri="{FF2B5EF4-FFF2-40B4-BE49-F238E27FC236}">
                    <a16:creationId xmlns:a16="http://schemas.microsoft.com/office/drawing/2014/main" id="{315C7920-DB99-EB49-E2DD-22F503CC3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24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6" name="Line 13">
                <a:extLst>
                  <a:ext uri="{FF2B5EF4-FFF2-40B4-BE49-F238E27FC236}">
                    <a16:creationId xmlns:a16="http://schemas.microsoft.com/office/drawing/2014/main" id="{E474B55E-457A-30FF-DD0D-CB11EB6DE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21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7" name="Line 14">
                <a:extLst>
                  <a:ext uri="{FF2B5EF4-FFF2-40B4-BE49-F238E27FC236}">
                    <a16:creationId xmlns:a16="http://schemas.microsoft.com/office/drawing/2014/main" id="{08A2148F-F780-0A94-36E1-B5A7980D4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172"/>
                <a:ext cx="0" cy="2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8" name="Line 15">
                <a:extLst>
                  <a:ext uri="{FF2B5EF4-FFF2-40B4-BE49-F238E27FC236}">
                    <a16:creationId xmlns:a16="http://schemas.microsoft.com/office/drawing/2014/main" id="{DEC88991-0C51-05AB-7B84-C292671C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13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9" name="Line 16">
                <a:extLst>
                  <a:ext uri="{FF2B5EF4-FFF2-40B4-BE49-F238E27FC236}">
                    <a16:creationId xmlns:a16="http://schemas.microsoft.com/office/drawing/2014/main" id="{3959772A-9A24-D6CA-6A27-8E6F1FDD5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100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0" name="Line 17">
                <a:extLst>
                  <a:ext uri="{FF2B5EF4-FFF2-40B4-BE49-F238E27FC236}">
                    <a16:creationId xmlns:a16="http://schemas.microsoft.com/office/drawing/2014/main" id="{D0C1BBE6-66E8-5E4E-DEF7-F5225BA98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06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1" name="Line 18">
                <a:extLst>
                  <a:ext uri="{FF2B5EF4-FFF2-40B4-BE49-F238E27FC236}">
                    <a16:creationId xmlns:a16="http://schemas.microsoft.com/office/drawing/2014/main" id="{7A565856-9583-22F3-0852-45C8044C3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302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2" name="Line 19">
                <a:extLst>
                  <a:ext uri="{FF2B5EF4-FFF2-40B4-BE49-F238E27FC236}">
                    <a16:creationId xmlns:a16="http://schemas.microsoft.com/office/drawing/2014/main" id="{EDFF8B67-141D-BB12-307F-04857139F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985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3" name="Line 20">
                <a:extLst>
                  <a:ext uri="{FF2B5EF4-FFF2-40B4-BE49-F238E27FC236}">
                    <a16:creationId xmlns:a16="http://schemas.microsoft.com/office/drawing/2014/main" id="{0FA46C46-F669-4EA2-BD84-6FB5BF348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94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4" name="Line 21">
                <a:extLst>
                  <a:ext uri="{FF2B5EF4-FFF2-40B4-BE49-F238E27FC236}">
                    <a16:creationId xmlns:a16="http://schemas.microsoft.com/office/drawing/2014/main" id="{A11B5BF9-0D9E-9E29-D137-C9025E518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90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5" name="Line 22">
                <a:extLst>
                  <a:ext uri="{FF2B5EF4-FFF2-40B4-BE49-F238E27FC236}">
                    <a16:creationId xmlns:a16="http://schemas.microsoft.com/office/drawing/2014/main" id="{AEC89240-BEC5-CDD4-4BDB-17407AEBA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87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6" name="Line 23">
                <a:extLst>
                  <a:ext uri="{FF2B5EF4-FFF2-40B4-BE49-F238E27FC236}">
                    <a16:creationId xmlns:a16="http://schemas.microsoft.com/office/drawing/2014/main" id="{A20868EA-A08D-4BF1-3308-18664BE15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832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7" name="Line 24">
                <a:extLst>
                  <a:ext uri="{FF2B5EF4-FFF2-40B4-BE49-F238E27FC236}">
                    <a16:creationId xmlns:a16="http://schemas.microsoft.com/office/drawing/2014/main" id="{1E8F2E1C-9845-2D15-B9F8-48D434F4EE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799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8" name="Line 25">
                <a:extLst>
                  <a:ext uri="{FF2B5EF4-FFF2-40B4-BE49-F238E27FC236}">
                    <a16:creationId xmlns:a16="http://schemas.microsoft.com/office/drawing/2014/main" id="{257AC5B1-EE03-A73D-926E-AF790DB68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760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9" name="Line 26">
                <a:extLst>
                  <a:ext uri="{FF2B5EF4-FFF2-40B4-BE49-F238E27FC236}">
                    <a16:creationId xmlns:a16="http://schemas.microsoft.com/office/drawing/2014/main" id="{70C359C5-CE25-6717-72B5-446B5715E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72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0" name="Line 27">
                <a:extLst>
                  <a:ext uri="{FF2B5EF4-FFF2-40B4-BE49-F238E27FC236}">
                    <a16:creationId xmlns:a16="http://schemas.microsoft.com/office/drawing/2014/main" id="{2AE1DFF3-3624-1F3F-C084-07D00935A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68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1" name="Line 28">
                <a:extLst>
                  <a:ext uri="{FF2B5EF4-FFF2-40B4-BE49-F238E27FC236}">
                    <a16:creationId xmlns:a16="http://schemas.microsoft.com/office/drawing/2014/main" id="{E065F7F4-42B0-B1F3-8BFE-EFDB1A415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645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2" name="Line 29">
                <a:extLst>
                  <a:ext uri="{FF2B5EF4-FFF2-40B4-BE49-F238E27FC236}">
                    <a16:creationId xmlns:a16="http://schemas.microsoft.com/office/drawing/2014/main" id="{15CCCBE6-E05A-FD56-CCA4-D8671C537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60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3" name="Line 30">
                <a:extLst>
                  <a:ext uri="{FF2B5EF4-FFF2-40B4-BE49-F238E27FC236}">
                    <a16:creationId xmlns:a16="http://schemas.microsoft.com/office/drawing/2014/main" id="{D0254AD2-A1ED-091E-A1F9-1C40E09BB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56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4" name="Line 31">
                <a:extLst>
                  <a:ext uri="{FF2B5EF4-FFF2-40B4-BE49-F238E27FC236}">
                    <a16:creationId xmlns:a16="http://schemas.microsoft.com/office/drawing/2014/main" id="{853CF8AB-801A-F015-B2FB-24D00ED912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536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5" name="Line 32">
                <a:extLst>
                  <a:ext uri="{FF2B5EF4-FFF2-40B4-BE49-F238E27FC236}">
                    <a16:creationId xmlns:a16="http://schemas.microsoft.com/office/drawing/2014/main" id="{3EA8B4DE-D68E-46AB-C9B0-82D7A4FE9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497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6" name="Line 33">
                <a:extLst>
                  <a:ext uri="{FF2B5EF4-FFF2-40B4-BE49-F238E27FC236}">
                    <a16:creationId xmlns:a16="http://schemas.microsoft.com/office/drawing/2014/main" id="{95DE0CE6-AA64-49CD-1BE5-63A276609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459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7" name="Line 34">
                <a:extLst>
                  <a:ext uri="{FF2B5EF4-FFF2-40B4-BE49-F238E27FC236}">
                    <a16:creationId xmlns:a16="http://schemas.microsoft.com/office/drawing/2014/main" id="{2D9FBD28-034D-4B12-DD4E-30E9E7AAA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420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8" name="Line 35">
                <a:extLst>
                  <a:ext uri="{FF2B5EF4-FFF2-40B4-BE49-F238E27FC236}">
                    <a16:creationId xmlns:a16="http://schemas.microsoft.com/office/drawing/2014/main" id="{DC9DECAF-15D4-459B-F4CD-AC9F1F018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382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9" name="Line 36">
                <a:extLst>
                  <a:ext uri="{FF2B5EF4-FFF2-40B4-BE49-F238E27FC236}">
                    <a16:creationId xmlns:a16="http://schemas.microsoft.com/office/drawing/2014/main" id="{F52286DB-CD55-0CE2-EAE6-FFB50418B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34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0" name="Line 37">
                <a:extLst>
                  <a:ext uri="{FF2B5EF4-FFF2-40B4-BE49-F238E27FC236}">
                    <a16:creationId xmlns:a16="http://schemas.microsoft.com/office/drawing/2014/main" id="{4E35718F-E3EE-6DE3-1330-FD05462EEE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305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1" name="Line 38">
                <a:extLst>
                  <a:ext uri="{FF2B5EF4-FFF2-40B4-BE49-F238E27FC236}">
                    <a16:creationId xmlns:a16="http://schemas.microsoft.com/office/drawing/2014/main" id="{C3D56E5C-13EC-B0B8-AD69-6B9B2E5FF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26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2" name="Line 39">
                <a:extLst>
                  <a:ext uri="{FF2B5EF4-FFF2-40B4-BE49-F238E27FC236}">
                    <a16:creationId xmlns:a16="http://schemas.microsoft.com/office/drawing/2014/main" id="{FA656451-213D-945B-A7B3-38E37BC8B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234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3" name="Line 40">
                <a:extLst>
                  <a:ext uri="{FF2B5EF4-FFF2-40B4-BE49-F238E27FC236}">
                    <a16:creationId xmlns:a16="http://schemas.microsoft.com/office/drawing/2014/main" id="{6E5EFFC7-73D5-4935-0B38-0EA316395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196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4" name="Line 41">
                <a:extLst>
                  <a:ext uri="{FF2B5EF4-FFF2-40B4-BE49-F238E27FC236}">
                    <a16:creationId xmlns:a16="http://schemas.microsoft.com/office/drawing/2014/main" id="{FD658F78-01F7-4166-4C97-6DD5D0BF6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157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5" name="Line 42">
                <a:extLst>
                  <a:ext uri="{FF2B5EF4-FFF2-40B4-BE49-F238E27FC236}">
                    <a16:creationId xmlns:a16="http://schemas.microsoft.com/office/drawing/2014/main" id="{D961FF3E-7848-55EF-141C-475B0C52E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119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6" name="Line 43">
                <a:extLst>
                  <a:ext uri="{FF2B5EF4-FFF2-40B4-BE49-F238E27FC236}">
                    <a16:creationId xmlns:a16="http://schemas.microsoft.com/office/drawing/2014/main" id="{E26759B4-7F83-F6D3-AF6C-781512DE8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081"/>
                <a:ext cx="0" cy="2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7" name="Line 44">
                <a:extLst>
                  <a:ext uri="{FF2B5EF4-FFF2-40B4-BE49-F238E27FC236}">
                    <a16:creationId xmlns:a16="http://schemas.microsoft.com/office/drawing/2014/main" id="{DFE2A754-823B-9240-6CC8-BEEEAAD18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042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8" name="Line 45">
                <a:extLst>
                  <a:ext uri="{FF2B5EF4-FFF2-40B4-BE49-F238E27FC236}">
                    <a16:creationId xmlns:a16="http://schemas.microsoft.com/office/drawing/2014/main" id="{D8F7434B-1F07-8964-0BDD-378F6DBB3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200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9" name="Line 46">
                <a:extLst>
                  <a:ext uri="{FF2B5EF4-FFF2-40B4-BE49-F238E27FC236}">
                    <a16:creationId xmlns:a16="http://schemas.microsoft.com/office/drawing/2014/main" id="{39664BF5-D7B3-EEB7-660B-D87EA6FC74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971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0" name="Line 47">
                <a:extLst>
                  <a:ext uri="{FF2B5EF4-FFF2-40B4-BE49-F238E27FC236}">
                    <a16:creationId xmlns:a16="http://schemas.microsoft.com/office/drawing/2014/main" id="{E4BED90B-1972-2154-16D7-2CE9BDC4C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933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1" name="Line 48">
                <a:extLst>
                  <a:ext uri="{FF2B5EF4-FFF2-40B4-BE49-F238E27FC236}">
                    <a16:creationId xmlns:a16="http://schemas.microsoft.com/office/drawing/2014/main" id="{0BBC9B57-2855-2A9B-E74D-9E12B1023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894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2" name="Line 49">
                <a:extLst>
                  <a:ext uri="{FF2B5EF4-FFF2-40B4-BE49-F238E27FC236}">
                    <a16:creationId xmlns:a16="http://schemas.microsoft.com/office/drawing/2014/main" id="{FCD24F9F-157F-3EAC-1E6D-75D13027AD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856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3" name="Line 50">
                <a:extLst>
                  <a:ext uri="{FF2B5EF4-FFF2-40B4-BE49-F238E27FC236}">
                    <a16:creationId xmlns:a16="http://schemas.microsoft.com/office/drawing/2014/main" id="{1FD87413-0A12-8ECF-5457-00305D2B8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81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4" name="Line 51">
                <a:extLst>
                  <a:ext uri="{FF2B5EF4-FFF2-40B4-BE49-F238E27FC236}">
                    <a16:creationId xmlns:a16="http://schemas.microsoft.com/office/drawing/2014/main" id="{05ACD6CD-01F6-6D8A-F6FC-A9A9AF0986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779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5" name="Line 52">
                <a:extLst>
                  <a:ext uri="{FF2B5EF4-FFF2-40B4-BE49-F238E27FC236}">
                    <a16:creationId xmlns:a16="http://schemas.microsoft.com/office/drawing/2014/main" id="{A7FCA298-5D97-C9BD-0DF0-B660136DF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74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6" name="Line 53">
                <a:extLst>
                  <a:ext uri="{FF2B5EF4-FFF2-40B4-BE49-F238E27FC236}">
                    <a16:creationId xmlns:a16="http://schemas.microsoft.com/office/drawing/2014/main" id="{566D75A0-1B9E-D508-0970-8C158A684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708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7" name="Line 54">
                <a:extLst>
                  <a:ext uri="{FF2B5EF4-FFF2-40B4-BE49-F238E27FC236}">
                    <a16:creationId xmlns:a16="http://schemas.microsoft.com/office/drawing/2014/main" id="{C0921F10-4307-131D-AF81-9CA0F7977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669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8" name="Line 55">
                <a:extLst>
                  <a:ext uri="{FF2B5EF4-FFF2-40B4-BE49-F238E27FC236}">
                    <a16:creationId xmlns:a16="http://schemas.microsoft.com/office/drawing/2014/main" id="{2583BB05-6F45-D14D-A4C1-DBC2D0340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631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9" name="Line 56">
                <a:extLst>
                  <a:ext uri="{FF2B5EF4-FFF2-40B4-BE49-F238E27FC236}">
                    <a16:creationId xmlns:a16="http://schemas.microsoft.com/office/drawing/2014/main" id="{C90FB477-F3E1-CE80-E91F-F1B6D0804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593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0" name="Line 57">
                <a:extLst>
                  <a:ext uri="{FF2B5EF4-FFF2-40B4-BE49-F238E27FC236}">
                    <a16:creationId xmlns:a16="http://schemas.microsoft.com/office/drawing/2014/main" id="{78980E30-92A7-9650-8EB8-65BC2574C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55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1" name="Line 58">
                <a:extLst>
                  <a:ext uri="{FF2B5EF4-FFF2-40B4-BE49-F238E27FC236}">
                    <a16:creationId xmlns:a16="http://schemas.microsoft.com/office/drawing/2014/main" id="{5D301411-AE89-5B19-E62E-53989A28FF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51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2" name="Line 59">
                <a:extLst>
                  <a:ext uri="{FF2B5EF4-FFF2-40B4-BE49-F238E27FC236}">
                    <a16:creationId xmlns:a16="http://schemas.microsoft.com/office/drawing/2014/main" id="{CEDCF73B-7FF3-2711-E021-9BE05BB09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478"/>
                <a:ext cx="0" cy="2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3" name="Line 60">
                <a:extLst>
                  <a:ext uri="{FF2B5EF4-FFF2-40B4-BE49-F238E27FC236}">
                    <a16:creationId xmlns:a16="http://schemas.microsoft.com/office/drawing/2014/main" id="{49EA99A7-CB1F-9213-83C6-550396E39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439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4" name="Line 61">
                <a:extLst>
                  <a:ext uri="{FF2B5EF4-FFF2-40B4-BE49-F238E27FC236}">
                    <a16:creationId xmlns:a16="http://schemas.microsoft.com/office/drawing/2014/main" id="{634FA323-7849-3744-C50D-F9A97285E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406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5" name="Line 62">
                <a:extLst>
                  <a:ext uri="{FF2B5EF4-FFF2-40B4-BE49-F238E27FC236}">
                    <a16:creationId xmlns:a16="http://schemas.microsoft.com/office/drawing/2014/main" id="{49B42DB2-DB5F-6632-F0D6-CD8346B741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368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6" name="Line 63">
                <a:extLst>
                  <a:ext uri="{FF2B5EF4-FFF2-40B4-BE49-F238E27FC236}">
                    <a16:creationId xmlns:a16="http://schemas.microsoft.com/office/drawing/2014/main" id="{54E3853D-70A5-D9EE-F850-D21890EAA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329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7" name="Line 64">
                <a:extLst>
                  <a:ext uri="{FF2B5EF4-FFF2-40B4-BE49-F238E27FC236}">
                    <a16:creationId xmlns:a16="http://schemas.microsoft.com/office/drawing/2014/main" id="{3741FDB5-24E9-B81B-258A-1312FDF6FA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29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8" name="Line 65">
                <a:extLst>
                  <a:ext uri="{FF2B5EF4-FFF2-40B4-BE49-F238E27FC236}">
                    <a16:creationId xmlns:a16="http://schemas.microsoft.com/office/drawing/2014/main" id="{2A16DCCD-644B-A725-76AA-EE126E5E4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25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9" name="Line 66">
                <a:extLst>
                  <a:ext uri="{FF2B5EF4-FFF2-40B4-BE49-F238E27FC236}">
                    <a16:creationId xmlns:a16="http://schemas.microsoft.com/office/drawing/2014/main" id="{C4D85A85-1942-FFDB-ECD4-25C13298E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21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0" name="Line 67">
                <a:extLst>
                  <a:ext uri="{FF2B5EF4-FFF2-40B4-BE49-F238E27FC236}">
                    <a16:creationId xmlns:a16="http://schemas.microsoft.com/office/drawing/2014/main" id="{FEC5E1E8-D52A-720E-1D1D-E4F6BC3F5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17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1" name="Line 68">
                <a:extLst>
                  <a:ext uri="{FF2B5EF4-FFF2-40B4-BE49-F238E27FC236}">
                    <a16:creationId xmlns:a16="http://schemas.microsoft.com/office/drawing/2014/main" id="{DF40B62A-27C9-7E90-58B9-2F7A8134C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14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2" name="Line 69">
                <a:extLst>
                  <a:ext uri="{FF2B5EF4-FFF2-40B4-BE49-F238E27FC236}">
                    <a16:creationId xmlns:a16="http://schemas.microsoft.com/office/drawing/2014/main" id="{FF0B8CDA-1AB8-08EC-C2C4-6B8D87E9D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105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3" name="Line 70">
                <a:extLst>
                  <a:ext uri="{FF2B5EF4-FFF2-40B4-BE49-F238E27FC236}">
                    <a16:creationId xmlns:a16="http://schemas.microsoft.com/office/drawing/2014/main" id="{EC0AECFA-2390-72FF-AFAA-E9AE944DF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066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4" name="Line 71">
                <a:extLst>
                  <a:ext uri="{FF2B5EF4-FFF2-40B4-BE49-F238E27FC236}">
                    <a16:creationId xmlns:a16="http://schemas.microsoft.com/office/drawing/2014/main" id="{F79B3CBC-AFF4-AF2C-59D6-80FC0499A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1028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5" name="Line 72">
                <a:extLst>
                  <a:ext uri="{FF2B5EF4-FFF2-40B4-BE49-F238E27FC236}">
                    <a16:creationId xmlns:a16="http://schemas.microsoft.com/office/drawing/2014/main" id="{CA82B61A-8663-BD22-6DB3-7FF168D90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99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6" name="Line 73">
                <a:extLst>
                  <a:ext uri="{FF2B5EF4-FFF2-40B4-BE49-F238E27FC236}">
                    <a16:creationId xmlns:a16="http://schemas.microsoft.com/office/drawing/2014/main" id="{25596603-D006-D04D-771C-1229AE4C2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95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7" name="Line 74">
                <a:extLst>
                  <a:ext uri="{FF2B5EF4-FFF2-40B4-BE49-F238E27FC236}">
                    <a16:creationId xmlns:a16="http://schemas.microsoft.com/office/drawing/2014/main" id="{AD85893A-772B-906D-AD25-4697211CA9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91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8" name="Line 75">
                <a:extLst>
                  <a:ext uri="{FF2B5EF4-FFF2-40B4-BE49-F238E27FC236}">
                    <a16:creationId xmlns:a16="http://schemas.microsoft.com/office/drawing/2014/main" id="{7AD0DB22-7F4C-6830-02DB-950F573EF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87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9" name="Line 76">
                <a:extLst>
                  <a:ext uri="{FF2B5EF4-FFF2-40B4-BE49-F238E27FC236}">
                    <a16:creationId xmlns:a16="http://schemas.microsoft.com/office/drawing/2014/main" id="{39E29152-7F77-7630-55DA-9F045D048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84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0" name="Line 77">
                <a:extLst>
                  <a:ext uri="{FF2B5EF4-FFF2-40B4-BE49-F238E27FC236}">
                    <a16:creationId xmlns:a16="http://schemas.microsoft.com/office/drawing/2014/main" id="{DED91EEA-DDD9-3818-BA99-3308D2066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80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1" name="Line 78">
                <a:extLst>
                  <a:ext uri="{FF2B5EF4-FFF2-40B4-BE49-F238E27FC236}">
                    <a16:creationId xmlns:a16="http://schemas.microsoft.com/office/drawing/2014/main" id="{892D6DBD-A438-67EF-E6DD-C766C2C90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765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2" name="Line 79">
                <a:extLst>
                  <a:ext uri="{FF2B5EF4-FFF2-40B4-BE49-F238E27FC236}">
                    <a16:creationId xmlns:a16="http://schemas.microsoft.com/office/drawing/2014/main" id="{2A8D8F11-CA17-C216-C9B8-3343364E2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72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3" name="Line 80">
                <a:extLst>
                  <a:ext uri="{FF2B5EF4-FFF2-40B4-BE49-F238E27FC236}">
                    <a16:creationId xmlns:a16="http://schemas.microsoft.com/office/drawing/2014/main" id="{BF576DAD-9605-784F-E9AC-4DFFCB07E0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68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4" name="Line 81">
                <a:extLst>
                  <a:ext uri="{FF2B5EF4-FFF2-40B4-BE49-F238E27FC236}">
                    <a16:creationId xmlns:a16="http://schemas.microsoft.com/office/drawing/2014/main" id="{B8BF5602-FD94-1741-91F1-FF0EAE994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65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5" name="Line 82">
                <a:extLst>
                  <a:ext uri="{FF2B5EF4-FFF2-40B4-BE49-F238E27FC236}">
                    <a16:creationId xmlns:a16="http://schemas.microsoft.com/office/drawing/2014/main" id="{111FA3CB-B6AC-3A8B-F714-11AD211190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61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6" name="Line 83">
                <a:extLst>
                  <a:ext uri="{FF2B5EF4-FFF2-40B4-BE49-F238E27FC236}">
                    <a16:creationId xmlns:a16="http://schemas.microsoft.com/office/drawing/2014/main" id="{C099C759-F6EB-A1A4-60AB-CE22930E4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578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7" name="Line 84">
                <a:extLst>
                  <a:ext uri="{FF2B5EF4-FFF2-40B4-BE49-F238E27FC236}">
                    <a16:creationId xmlns:a16="http://schemas.microsoft.com/office/drawing/2014/main" id="{E59874EA-84AB-19B1-7F56-62A90C624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540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8" name="Line 85">
                <a:extLst>
                  <a:ext uri="{FF2B5EF4-FFF2-40B4-BE49-F238E27FC236}">
                    <a16:creationId xmlns:a16="http://schemas.microsoft.com/office/drawing/2014/main" id="{D350325A-40C9-B272-59A8-2A7A2BE68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50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9" name="Line 86">
                <a:extLst>
                  <a:ext uri="{FF2B5EF4-FFF2-40B4-BE49-F238E27FC236}">
                    <a16:creationId xmlns:a16="http://schemas.microsoft.com/office/drawing/2014/main" id="{E8D59177-3426-135A-A572-626D8000B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46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0" name="Line 87">
                <a:extLst>
                  <a:ext uri="{FF2B5EF4-FFF2-40B4-BE49-F238E27FC236}">
                    <a16:creationId xmlns:a16="http://schemas.microsoft.com/office/drawing/2014/main" id="{B82C04BA-2AED-54D0-2163-38506512B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0" y="436"/>
                <a:ext cx="0" cy="1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1" name="Line 88">
                <a:extLst>
                  <a:ext uri="{FF2B5EF4-FFF2-40B4-BE49-F238E27FC236}">
                    <a16:creationId xmlns:a16="http://schemas.microsoft.com/office/drawing/2014/main" id="{363F4F30-2813-9810-ABB8-88A9847FC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51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2" name="Line 89">
                <a:extLst>
                  <a:ext uri="{FF2B5EF4-FFF2-40B4-BE49-F238E27FC236}">
                    <a16:creationId xmlns:a16="http://schemas.microsoft.com/office/drawing/2014/main" id="{CB2FBC1A-42BD-DDE7-6076-D3B2B904C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47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3" name="Line 90">
                <a:extLst>
                  <a:ext uri="{FF2B5EF4-FFF2-40B4-BE49-F238E27FC236}">
                    <a16:creationId xmlns:a16="http://schemas.microsoft.com/office/drawing/2014/main" id="{C9897767-5651-70CC-2A9B-A8F50736D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435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4" name="Line 91">
                <a:extLst>
                  <a:ext uri="{FF2B5EF4-FFF2-40B4-BE49-F238E27FC236}">
                    <a16:creationId xmlns:a16="http://schemas.microsoft.com/office/drawing/2014/main" id="{F9260E9E-C3D0-68BF-2A87-CD5A64BDE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39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5" name="Line 92">
                <a:extLst>
                  <a:ext uri="{FF2B5EF4-FFF2-40B4-BE49-F238E27FC236}">
                    <a16:creationId xmlns:a16="http://schemas.microsoft.com/office/drawing/2014/main" id="{E5467159-DE2D-5E76-E8ED-677E95B0E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36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6" name="Line 93">
                <a:extLst>
                  <a:ext uri="{FF2B5EF4-FFF2-40B4-BE49-F238E27FC236}">
                    <a16:creationId xmlns:a16="http://schemas.microsoft.com/office/drawing/2014/main" id="{C6AB386F-27E1-A7E3-3BAD-34DFEF8A1E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325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7" name="Line 94">
                <a:extLst>
                  <a:ext uri="{FF2B5EF4-FFF2-40B4-BE49-F238E27FC236}">
                    <a16:creationId xmlns:a16="http://schemas.microsoft.com/office/drawing/2014/main" id="{B646A243-407B-938A-F5FB-27135761F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287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8" name="Line 95">
                <a:extLst>
                  <a:ext uri="{FF2B5EF4-FFF2-40B4-BE49-F238E27FC236}">
                    <a16:creationId xmlns:a16="http://schemas.microsoft.com/office/drawing/2014/main" id="{055342BD-027C-A75E-4855-CEE156B0C1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24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9" name="Line 96">
                <a:extLst>
                  <a:ext uri="{FF2B5EF4-FFF2-40B4-BE49-F238E27FC236}">
                    <a16:creationId xmlns:a16="http://schemas.microsoft.com/office/drawing/2014/main" id="{9FE5901F-BC4B-2F40-5633-B3DB24FB5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21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0" name="Line 97">
                <a:extLst>
                  <a:ext uri="{FF2B5EF4-FFF2-40B4-BE49-F238E27FC236}">
                    <a16:creationId xmlns:a16="http://schemas.microsoft.com/office/drawing/2014/main" id="{4FA51793-AE46-75AD-321D-7A8DA9780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172"/>
                <a:ext cx="0" cy="2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1" name="Line 98">
                <a:extLst>
                  <a:ext uri="{FF2B5EF4-FFF2-40B4-BE49-F238E27FC236}">
                    <a16:creationId xmlns:a16="http://schemas.microsoft.com/office/drawing/2014/main" id="{2FCD2D23-EE74-6B12-903B-A60A2CBD3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13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2" name="Line 99">
                <a:extLst>
                  <a:ext uri="{FF2B5EF4-FFF2-40B4-BE49-F238E27FC236}">
                    <a16:creationId xmlns:a16="http://schemas.microsoft.com/office/drawing/2014/main" id="{6920F6CC-7865-AE02-0976-AE0FBBD1FE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100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3" name="Line 100">
                <a:extLst>
                  <a:ext uri="{FF2B5EF4-FFF2-40B4-BE49-F238E27FC236}">
                    <a16:creationId xmlns:a16="http://schemas.microsoft.com/office/drawing/2014/main" id="{B2FA0291-35B1-D725-9889-CA5F063D9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06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4" name="Line 101">
                <a:extLst>
                  <a:ext uri="{FF2B5EF4-FFF2-40B4-BE49-F238E27FC236}">
                    <a16:creationId xmlns:a16="http://schemas.microsoft.com/office/drawing/2014/main" id="{DA8D9887-EA0B-C806-9754-193EA4D86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302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5" name="Line 102">
                <a:extLst>
                  <a:ext uri="{FF2B5EF4-FFF2-40B4-BE49-F238E27FC236}">
                    <a16:creationId xmlns:a16="http://schemas.microsoft.com/office/drawing/2014/main" id="{A4B5AC5E-066A-B80E-161A-17EA5FE3E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985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6" name="Line 103">
                <a:extLst>
                  <a:ext uri="{FF2B5EF4-FFF2-40B4-BE49-F238E27FC236}">
                    <a16:creationId xmlns:a16="http://schemas.microsoft.com/office/drawing/2014/main" id="{086C44D1-9284-8DEA-7A86-6EB162454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94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7" name="Line 104">
                <a:extLst>
                  <a:ext uri="{FF2B5EF4-FFF2-40B4-BE49-F238E27FC236}">
                    <a16:creationId xmlns:a16="http://schemas.microsoft.com/office/drawing/2014/main" id="{54C2E2D8-01FE-CE22-8BA7-BDF3D1B283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90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8" name="Line 105">
                <a:extLst>
                  <a:ext uri="{FF2B5EF4-FFF2-40B4-BE49-F238E27FC236}">
                    <a16:creationId xmlns:a16="http://schemas.microsoft.com/office/drawing/2014/main" id="{07B86EEA-592D-6974-D744-9A3E3A70A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87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9" name="Line 106">
                <a:extLst>
                  <a:ext uri="{FF2B5EF4-FFF2-40B4-BE49-F238E27FC236}">
                    <a16:creationId xmlns:a16="http://schemas.microsoft.com/office/drawing/2014/main" id="{6BDD15A8-F1CE-411B-A6E0-3E4D0D5E5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832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0" name="Line 107">
                <a:extLst>
                  <a:ext uri="{FF2B5EF4-FFF2-40B4-BE49-F238E27FC236}">
                    <a16:creationId xmlns:a16="http://schemas.microsoft.com/office/drawing/2014/main" id="{0FDCFA57-65E7-4C05-EDF9-E3AB2BB43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799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1" name="Line 108">
                <a:extLst>
                  <a:ext uri="{FF2B5EF4-FFF2-40B4-BE49-F238E27FC236}">
                    <a16:creationId xmlns:a16="http://schemas.microsoft.com/office/drawing/2014/main" id="{1110BFF7-D332-6DE1-FAB4-F7E155F3A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760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2" name="Line 109">
                <a:extLst>
                  <a:ext uri="{FF2B5EF4-FFF2-40B4-BE49-F238E27FC236}">
                    <a16:creationId xmlns:a16="http://schemas.microsoft.com/office/drawing/2014/main" id="{71EAA0D3-E486-FDCD-B77F-819349728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72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3" name="Line 110">
                <a:extLst>
                  <a:ext uri="{FF2B5EF4-FFF2-40B4-BE49-F238E27FC236}">
                    <a16:creationId xmlns:a16="http://schemas.microsoft.com/office/drawing/2014/main" id="{23A0B3B4-692E-9A6B-4599-4712E770D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68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4" name="Line 111">
                <a:extLst>
                  <a:ext uri="{FF2B5EF4-FFF2-40B4-BE49-F238E27FC236}">
                    <a16:creationId xmlns:a16="http://schemas.microsoft.com/office/drawing/2014/main" id="{7CAF629F-6DEE-73A4-DD19-FBA152F08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645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5" name="Line 112">
                <a:extLst>
                  <a:ext uri="{FF2B5EF4-FFF2-40B4-BE49-F238E27FC236}">
                    <a16:creationId xmlns:a16="http://schemas.microsoft.com/office/drawing/2014/main" id="{80B4F978-CC2E-B95E-1F58-FD75B31E8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60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6" name="Line 113">
                <a:extLst>
                  <a:ext uri="{FF2B5EF4-FFF2-40B4-BE49-F238E27FC236}">
                    <a16:creationId xmlns:a16="http://schemas.microsoft.com/office/drawing/2014/main" id="{AC90BDB8-4F64-385A-4F49-1EFA7995D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56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7" name="Line 114">
                <a:extLst>
                  <a:ext uri="{FF2B5EF4-FFF2-40B4-BE49-F238E27FC236}">
                    <a16:creationId xmlns:a16="http://schemas.microsoft.com/office/drawing/2014/main" id="{7A808ADE-849F-0F6F-02D2-4D4766ABB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536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8" name="Line 115">
                <a:extLst>
                  <a:ext uri="{FF2B5EF4-FFF2-40B4-BE49-F238E27FC236}">
                    <a16:creationId xmlns:a16="http://schemas.microsoft.com/office/drawing/2014/main" id="{68AB9563-AE5C-0A3B-0D66-75711DBB3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497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9" name="Line 116">
                <a:extLst>
                  <a:ext uri="{FF2B5EF4-FFF2-40B4-BE49-F238E27FC236}">
                    <a16:creationId xmlns:a16="http://schemas.microsoft.com/office/drawing/2014/main" id="{D6658EE2-603A-571E-2327-2B0E12774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459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0" name="Line 117">
                <a:extLst>
                  <a:ext uri="{FF2B5EF4-FFF2-40B4-BE49-F238E27FC236}">
                    <a16:creationId xmlns:a16="http://schemas.microsoft.com/office/drawing/2014/main" id="{39C3205B-5473-6535-AE90-6A1DCF7806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420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1" name="Line 118">
                <a:extLst>
                  <a:ext uri="{FF2B5EF4-FFF2-40B4-BE49-F238E27FC236}">
                    <a16:creationId xmlns:a16="http://schemas.microsoft.com/office/drawing/2014/main" id="{F5911B64-A8C3-D972-9116-087686417C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382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2" name="Line 119">
                <a:extLst>
                  <a:ext uri="{FF2B5EF4-FFF2-40B4-BE49-F238E27FC236}">
                    <a16:creationId xmlns:a16="http://schemas.microsoft.com/office/drawing/2014/main" id="{6F24650D-9F9F-2787-A87E-EA1901649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34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3" name="Line 120">
                <a:extLst>
                  <a:ext uri="{FF2B5EF4-FFF2-40B4-BE49-F238E27FC236}">
                    <a16:creationId xmlns:a16="http://schemas.microsoft.com/office/drawing/2014/main" id="{885533DB-55BE-26C6-B28D-718CDA83D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305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4" name="Line 121">
                <a:extLst>
                  <a:ext uri="{FF2B5EF4-FFF2-40B4-BE49-F238E27FC236}">
                    <a16:creationId xmlns:a16="http://schemas.microsoft.com/office/drawing/2014/main" id="{99C6E3CF-B038-EB6C-ABFF-090EA7125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26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5" name="Line 122">
                <a:extLst>
                  <a:ext uri="{FF2B5EF4-FFF2-40B4-BE49-F238E27FC236}">
                    <a16:creationId xmlns:a16="http://schemas.microsoft.com/office/drawing/2014/main" id="{CDF1F0A2-C996-CB1B-E1D3-F0105D8DC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234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6" name="Line 123">
                <a:extLst>
                  <a:ext uri="{FF2B5EF4-FFF2-40B4-BE49-F238E27FC236}">
                    <a16:creationId xmlns:a16="http://schemas.microsoft.com/office/drawing/2014/main" id="{FD4B84A2-E81B-B958-2177-44D940C48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196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7" name="Line 124">
                <a:extLst>
                  <a:ext uri="{FF2B5EF4-FFF2-40B4-BE49-F238E27FC236}">
                    <a16:creationId xmlns:a16="http://schemas.microsoft.com/office/drawing/2014/main" id="{F0B87626-BC99-30E1-DA1E-FE531646E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157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8" name="Line 125">
                <a:extLst>
                  <a:ext uri="{FF2B5EF4-FFF2-40B4-BE49-F238E27FC236}">
                    <a16:creationId xmlns:a16="http://schemas.microsoft.com/office/drawing/2014/main" id="{28DA85FD-B0CD-E5C5-2A1F-261C0C45E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119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9" name="Line 126">
                <a:extLst>
                  <a:ext uri="{FF2B5EF4-FFF2-40B4-BE49-F238E27FC236}">
                    <a16:creationId xmlns:a16="http://schemas.microsoft.com/office/drawing/2014/main" id="{12075883-9C3A-55E3-8050-26FC9FB740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081"/>
                <a:ext cx="0" cy="2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0" name="Line 127">
                <a:extLst>
                  <a:ext uri="{FF2B5EF4-FFF2-40B4-BE49-F238E27FC236}">
                    <a16:creationId xmlns:a16="http://schemas.microsoft.com/office/drawing/2014/main" id="{B2C7F27C-1E31-5FF6-AC87-9362F15ED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042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1" name="Line 128">
                <a:extLst>
                  <a:ext uri="{FF2B5EF4-FFF2-40B4-BE49-F238E27FC236}">
                    <a16:creationId xmlns:a16="http://schemas.microsoft.com/office/drawing/2014/main" id="{0A3DC173-DD8C-21B8-DD68-58AE97DF0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200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2" name="Line 129">
                <a:extLst>
                  <a:ext uri="{FF2B5EF4-FFF2-40B4-BE49-F238E27FC236}">
                    <a16:creationId xmlns:a16="http://schemas.microsoft.com/office/drawing/2014/main" id="{12E69145-C5EF-AFC9-8DEF-284A47277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971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3" name="Line 130">
                <a:extLst>
                  <a:ext uri="{FF2B5EF4-FFF2-40B4-BE49-F238E27FC236}">
                    <a16:creationId xmlns:a16="http://schemas.microsoft.com/office/drawing/2014/main" id="{341A9A7C-B612-633C-8E10-51F46A1FE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933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4" name="Line 131">
                <a:extLst>
                  <a:ext uri="{FF2B5EF4-FFF2-40B4-BE49-F238E27FC236}">
                    <a16:creationId xmlns:a16="http://schemas.microsoft.com/office/drawing/2014/main" id="{CA6C896A-4CA4-55C4-AF83-4194B7A81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894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5" name="Line 132">
                <a:extLst>
                  <a:ext uri="{FF2B5EF4-FFF2-40B4-BE49-F238E27FC236}">
                    <a16:creationId xmlns:a16="http://schemas.microsoft.com/office/drawing/2014/main" id="{908E0304-E786-06D7-B4DA-B5AA9DF63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856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6" name="Line 133">
                <a:extLst>
                  <a:ext uri="{FF2B5EF4-FFF2-40B4-BE49-F238E27FC236}">
                    <a16:creationId xmlns:a16="http://schemas.microsoft.com/office/drawing/2014/main" id="{38635E87-9C98-A39D-548F-4A4861B705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817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7" name="Line 134">
                <a:extLst>
                  <a:ext uri="{FF2B5EF4-FFF2-40B4-BE49-F238E27FC236}">
                    <a16:creationId xmlns:a16="http://schemas.microsoft.com/office/drawing/2014/main" id="{33C6F49F-1F7D-E18E-419C-9C4A6A45CE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779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8" name="Line 135">
                <a:extLst>
                  <a:ext uri="{FF2B5EF4-FFF2-40B4-BE49-F238E27FC236}">
                    <a16:creationId xmlns:a16="http://schemas.microsoft.com/office/drawing/2014/main" id="{08825BC7-D2E0-6883-E480-0FA5386F1D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74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9" name="Line 136">
                <a:extLst>
                  <a:ext uri="{FF2B5EF4-FFF2-40B4-BE49-F238E27FC236}">
                    <a16:creationId xmlns:a16="http://schemas.microsoft.com/office/drawing/2014/main" id="{9D97B065-2556-5F8A-5657-4E0F51570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708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0" name="Line 137">
                <a:extLst>
                  <a:ext uri="{FF2B5EF4-FFF2-40B4-BE49-F238E27FC236}">
                    <a16:creationId xmlns:a16="http://schemas.microsoft.com/office/drawing/2014/main" id="{52A39A98-902D-2F3C-5027-C6141C386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669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1" name="Line 138">
                <a:extLst>
                  <a:ext uri="{FF2B5EF4-FFF2-40B4-BE49-F238E27FC236}">
                    <a16:creationId xmlns:a16="http://schemas.microsoft.com/office/drawing/2014/main" id="{52F3D414-B284-7CE7-75D1-3A94066A9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631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2" name="Line 139">
                <a:extLst>
                  <a:ext uri="{FF2B5EF4-FFF2-40B4-BE49-F238E27FC236}">
                    <a16:creationId xmlns:a16="http://schemas.microsoft.com/office/drawing/2014/main" id="{E26006F1-1AD5-D27E-64C5-EB7F8E007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593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3" name="Line 140">
                <a:extLst>
                  <a:ext uri="{FF2B5EF4-FFF2-40B4-BE49-F238E27FC236}">
                    <a16:creationId xmlns:a16="http://schemas.microsoft.com/office/drawing/2014/main" id="{6BEE1AEA-5D72-3FBB-B849-5094075D7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55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4" name="Line 141">
                <a:extLst>
                  <a:ext uri="{FF2B5EF4-FFF2-40B4-BE49-F238E27FC236}">
                    <a16:creationId xmlns:a16="http://schemas.microsoft.com/office/drawing/2014/main" id="{DF8F5A30-227B-1EE6-EDBC-5EAA82C8E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51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5" name="Line 142">
                <a:extLst>
                  <a:ext uri="{FF2B5EF4-FFF2-40B4-BE49-F238E27FC236}">
                    <a16:creationId xmlns:a16="http://schemas.microsoft.com/office/drawing/2014/main" id="{BEF4CE85-02FE-9195-4FC5-E129591C1F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478"/>
                <a:ext cx="0" cy="2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6" name="Line 143">
                <a:extLst>
                  <a:ext uri="{FF2B5EF4-FFF2-40B4-BE49-F238E27FC236}">
                    <a16:creationId xmlns:a16="http://schemas.microsoft.com/office/drawing/2014/main" id="{87BC13CA-354E-DCDB-1040-6EB33A8CF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439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7" name="Line 144">
                <a:extLst>
                  <a:ext uri="{FF2B5EF4-FFF2-40B4-BE49-F238E27FC236}">
                    <a16:creationId xmlns:a16="http://schemas.microsoft.com/office/drawing/2014/main" id="{73621211-82EE-6505-3A13-527F475D9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406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8" name="Line 145">
                <a:extLst>
                  <a:ext uri="{FF2B5EF4-FFF2-40B4-BE49-F238E27FC236}">
                    <a16:creationId xmlns:a16="http://schemas.microsoft.com/office/drawing/2014/main" id="{C5FBE2A3-2E4D-01A3-EFC5-96B4C2977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368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9" name="Line 146">
                <a:extLst>
                  <a:ext uri="{FF2B5EF4-FFF2-40B4-BE49-F238E27FC236}">
                    <a16:creationId xmlns:a16="http://schemas.microsoft.com/office/drawing/2014/main" id="{0AE5D559-813B-FB06-66F5-80348217D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329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0" name="Line 147">
                <a:extLst>
                  <a:ext uri="{FF2B5EF4-FFF2-40B4-BE49-F238E27FC236}">
                    <a16:creationId xmlns:a16="http://schemas.microsoft.com/office/drawing/2014/main" id="{5E4808F3-47CF-D969-1113-8AB67F0F2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29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1" name="Line 148">
                <a:extLst>
                  <a:ext uri="{FF2B5EF4-FFF2-40B4-BE49-F238E27FC236}">
                    <a16:creationId xmlns:a16="http://schemas.microsoft.com/office/drawing/2014/main" id="{8DFC2574-C869-4E93-EC32-C29AD4EE11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25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2" name="Line 149">
                <a:extLst>
                  <a:ext uri="{FF2B5EF4-FFF2-40B4-BE49-F238E27FC236}">
                    <a16:creationId xmlns:a16="http://schemas.microsoft.com/office/drawing/2014/main" id="{6D66BD7D-8234-EFF4-C2FB-65565C2AA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21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3" name="Line 150">
                <a:extLst>
                  <a:ext uri="{FF2B5EF4-FFF2-40B4-BE49-F238E27FC236}">
                    <a16:creationId xmlns:a16="http://schemas.microsoft.com/office/drawing/2014/main" id="{41F230DE-A1E0-556A-7645-EFB85EB6B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17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4" name="Line 151">
                <a:extLst>
                  <a:ext uri="{FF2B5EF4-FFF2-40B4-BE49-F238E27FC236}">
                    <a16:creationId xmlns:a16="http://schemas.microsoft.com/office/drawing/2014/main" id="{1E418B23-44D5-0D17-7AC1-C90ED6507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14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5" name="Line 152">
                <a:extLst>
                  <a:ext uri="{FF2B5EF4-FFF2-40B4-BE49-F238E27FC236}">
                    <a16:creationId xmlns:a16="http://schemas.microsoft.com/office/drawing/2014/main" id="{73B4F656-ABE2-97DE-67C6-8CBE1AD1E6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105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6" name="Line 153">
                <a:extLst>
                  <a:ext uri="{FF2B5EF4-FFF2-40B4-BE49-F238E27FC236}">
                    <a16:creationId xmlns:a16="http://schemas.microsoft.com/office/drawing/2014/main" id="{258D7C09-AF03-9BC7-9202-AF9767715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066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7" name="Line 154">
                <a:extLst>
                  <a:ext uri="{FF2B5EF4-FFF2-40B4-BE49-F238E27FC236}">
                    <a16:creationId xmlns:a16="http://schemas.microsoft.com/office/drawing/2014/main" id="{4709E738-0837-072F-EC5B-1A8DCB060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1028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8" name="Line 155">
                <a:extLst>
                  <a:ext uri="{FF2B5EF4-FFF2-40B4-BE49-F238E27FC236}">
                    <a16:creationId xmlns:a16="http://schemas.microsoft.com/office/drawing/2014/main" id="{9B654277-BD21-11DD-5D51-19CCC7009C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99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9" name="Line 156">
                <a:extLst>
                  <a:ext uri="{FF2B5EF4-FFF2-40B4-BE49-F238E27FC236}">
                    <a16:creationId xmlns:a16="http://schemas.microsoft.com/office/drawing/2014/main" id="{A7CBA918-D464-1458-A574-73779851F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95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0" name="Line 157">
                <a:extLst>
                  <a:ext uri="{FF2B5EF4-FFF2-40B4-BE49-F238E27FC236}">
                    <a16:creationId xmlns:a16="http://schemas.microsoft.com/office/drawing/2014/main" id="{6FF73B76-F934-0E5B-84A7-582BF177E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913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1" name="Line 158">
                <a:extLst>
                  <a:ext uri="{FF2B5EF4-FFF2-40B4-BE49-F238E27FC236}">
                    <a16:creationId xmlns:a16="http://schemas.microsoft.com/office/drawing/2014/main" id="{8F557DA6-60E1-C8A4-4138-7691DE79F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874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2" name="Line 159">
                <a:extLst>
                  <a:ext uri="{FF2B5EF4-FFF2-40B4-BE49-F238E27FC236}">
                    <a16:creationId xmlns:a16="http://schemas.microsoft.com/office/drawing/2014/main" id="{BAFD15D8-3B76-7B68-2210-BF903A40E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84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3" name="Line 160">
                <a:extLst>
                  <a:ext uri="{FF2B5EF4-FFF2-40B4-BE49-F238E27FC236}">
                    <a16:creationId xmlns:a16="http://schemas.microsoft.com/office/drawing/2014/main" id="{0A893A4D-BDE0-BA4E-C6B8-A1953167E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80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4" name="Line 161">
                <a:extLst>
                  <a:ext uri="{FF2B5EF4-FFF2-40B4-BE49-F238E27FC236}">
                    <a16:creationId xmlns:a16="http://schemas.microsoft.com/office/drawing/2014/main" id="{F8B59CB9-B13B-FDB6-B492-720577A099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765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5" name="Line 162">
                <a:extLst>
                  <a:ext uri="{FF2B5EF4-FFF2-40B4-BE49-F238E27FC236}">
                    <a16:creationId xmlns:a16="http://schemas.microsoft.com/office/drawing/2014/main" id="{3B6FB692-67C8-6A68-924D-644976F4A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726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6" name="Line 163">
                <a:extLst>
                  <a:ext uri="{FF2B5EF4-FFF2-40B4-BE49-F238E27FC236}">
                    <a16:creationId xmlns:a16="http://schemas.microsoft.com/office/drawing/2014/main" id="{70DEA80E-B658-CA5B-03F3-E3C9F9E7A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688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7" name="Line 164">
                <a:extLst>
                  <a:ext uri="{FF2B5EF4-FFF2-40B4-BE49-F238E27FC236}">
                    <a16:creationId xmlns:a16="http://schemas.microsoft.com/office/drawing/2014/main" id="{225AADD5-1F14-AE55-DF06-770BB9B3BA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650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8" name="Line 165">
                <a:extLst>
                  <a:ext uri="{FF2B5EF4-FFF2-40B4-BE49-F238E27FC236}">
                    <a16:creationId xmlns:a16="http://schemas.microsoft.com/office/drawing/2014/main" id="{52B6C74C-A70A-2524-198B-2B4090D68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611"/>
                <a:ext cx="0" cy="22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9" name="Line 166">
                <a:extLst>
                  <a:ext uri="{FF2B5EF4-FFF2-40B4-BE49-F238E27FC236}">
                    <a16:creationId xmlns:a16="http://schemas.microsoft.com/office/drawing/2014/main" id="{6C512250-BB8D-90C0-474C-CE274CD0D6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578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0" name="Line 167">
                <a:extLst>
                  <a:ext uri="{FF2B5EF4-FFF2-40B4-BE49-F238E27FC236}">
                    <a16:creationId xmlns:a16="http://schemas.microsoft.com/office/drawing/2014/main" id="{0455AE16-13B6-27EC-E733-2B0A482AED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540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1" name="Line 168">
                <a:extLst>
                  <a:ext uri="{FF2B5EF4-FFF2-40B4-BE49-F238E27FC236}">
                    <a16:creationId xmlns:a16="http://schemas.microsoft.com/office/drawing/2014/main" id="{C82E955D-7C36-3E97-F59C-1888B711B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502"/>
                <a:ext cx="0" cy="16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2" name="Line 169">
                <a:extLst>
                  <a:ext uri="{FF2B5EF4-FFF2-40B4-BE49-F238E27FC236}">
                    <a16:creationId xmlns:a16="http://schemas.microsoft.com/office/drawing/2014/main" id="{39B4953C-F0B9-D353-4A2F-F5ED40770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463"/>
                <a:ext cx="0" cy="17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3" name="Line 170">
                <a:extLst>
                  <a:ext uri="{FF2B5EF4-FFF2-40B4-BE49-F238E27FC236}">
                    <a16:creationId xmlns:a16="http://schemas.microsoft.com/office/drawing/2014/main" id="{EEE774FD-F09D-742A-91B1-CD03EF55A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1" y="436"/>
                <a:ext cx="0" cy="11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4" name="Line 171">
                <a:extLst>
                  <a:ext uri="{FF2B5EF4-FFF2-40B4-BE49-F238E27FC236}">
                    <a16:creationId xmlns:a16="http://schemas.microsoft.com/office/drawing/2014/main" id="{093618B4-89DB-2173-19CE-93F2E7917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" y="2294"/>
                <a:ext cx="21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5" name="Line 172">
                <a:extLst>
                  <a:ext uri="{FF2B5EF4-FFF2-40B4-BE49-F238E27FC236}">
                    <a16:creationId xmlns:a16="http://schemas.microsoft.com/office/drawing/2014/main" id="{9B3C8F87-AC83-2351-B157-FF60CD95C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7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6" name="Line 173">
                <a:extLst>
                  <a:ext uri="{FF2B5EF4-FFF2-40B4-BE49-F238E27FC236}">
                    <a16:creationId xmlns:a16="http://schemas.microsoft.com/office/drawing/2014/main" id="{2BCA93AF-EF3B-8FB5-EE9E-FEA9DC65A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85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7" name="Line 174">
                <a:extLst>
                  <a:ext uri="{FF2B5EF4-FFF2-40B4-BE49-F238E27FC236}">
                    <a16:creationId xmlns:a16="http://schemas.microsoft.com/office/drawing/2014/main" id="{31638927-A0A7-59FB-FA71-62A0F8D1A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24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8" name="Line 175">
                <a:extLst>
                  <a:ext uri="{FF2B5EF4-FFF2-40B4-BE49-F238E27FC236}">
                    <a16:creationId xmlns:a16="http://schemas.microsoft.com/office/drawing/2014/main" id="{44104878-CB43-F994-A56D-1730A50897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2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9" name="Line 176">
                <a:extLst>
                  <a:ext uri="{FF2B5EF4-FFF2-40B4-BE49-F238E27FC236}">
                    <a16:creationId xmlns:a16="http://schemas.microsoft.com/office/drawing/2014/main" id="{EF56E584-E1EE-C6D5-93D3-EA438FF69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5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0" name="Line 177">
                <a:extLst>
                  <a:ext uri="{FF2B5EF4-FFF2-40B4-BE49-F238E27FC236}">
                    <a16:creationId xmlns:a16="http://schemas.microsoft.com/office/drawing/2014/main" id="{F9210C43-81BE-B7DC-9552-4FB696F3E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1" name="Line 178">
                <a:extLst>
                  <a:ext uri="{FF2B5EF4-FFF2-40B4-BE49-F238E27FC236}">
                    <a16:creationId xmlns:a16="http://schemas.microsoft.com/office/drawing/2014/main" id="{B4AB85B3-ECC4-9602-27E6-581128463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2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2" name="Line 179">
                <a:extLst>
                  <a:ext uri="{FF2B5EF4-FFF2-40B4-BE49-F238E27FC236}">
                    <a16:creationId xmlns:a16="http://schemas.microsoft.com/office/drawing/2014/main" id="{52C11125-5AD5-6765-BA21-8A5001E43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10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3" name="Line 180">
                <a:extLst>
                  <a:ext uri="{FF2B5EF4-FFF2-40B4-BE49-F238E27FC236}">
                    <a16:creationId xmlns:a16="http://schemas.microsoft.com/office/drawing/2014/main" id="{F278B9ED-3DD3-833F-2F1E-5C553D3FAB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8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4" name="Line 181">
                <a:extLst>
                  <a:ext uri="{FF2B5EF4-FFF2-40B4-BE49-F238E27FC236}">
                    <a16:creationId xmlns:a16="http://schemas.microsoft.com/office/drawing/2014/main" id="{97FC5D87-A908-748A-9BFD-BF86994B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7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5" name="Line 182">
                <a:extLst>
                  <a:ext uri="{FF2B5EF4-FFF2-40B4-BE49-F238E27FC236}">
                    <a16:creationId xmlns:a16="http://schemas.microsoft.com/office/drawing/2014/main" id="{38A852DA-09DF-C2F2-B831-B25A79656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5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6" name="Line 183">
                <a:extLst>
                  <a:ext uri="{FF2B5EF4-FFF2-40B4-BE49-F238E27FC236}">
                    <a16:creationId xmlns:a16="http://schemas.microsoft.com/office/drawing/2014/main" id="{F6000A4C-4A7D-4DBF-7E97-88CAB953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63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7" name="Line 184">
                <a:extLst>
                  <a:ext uri="{FF2B5EF4-FFF2-40B4-BE49-F238E27FC236}">
                    <a16:creationId xmlns:a16="http://schemas.microsoft.com/office/drawing/2014/main" id="{0EC7472B-BDE2-58B7-DDEC-CDF01203E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8" name="Line 185">
                <a:extLst>
                  <a:ext uri="{FF2B5EF4-FFF2-40B4-BE49-F238E27FC236}">
                    <a16:creationId xmlns:a16="http://schemas.microsoft.com/office/drawing/2014/main" id="{18CC4212-42AA-B626-6E8E-3E62DC4FB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5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9" name="Line 186">
                <a:extLst>
                  <a:ext uri="{FF2B5EF4-FFF2-40B4-BE49-F238E27FC236}">
                    <a16:creationId xmlns:a16="http://schemas.microsoft.com/office/drawing/2014/main" id="{A5290FE7-A0CA-B9CB-69A2-BC630B7EB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3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0" name="Line 187">
                <a:extLst>
                  <a:ext uri="{FF2B5EF4-FFF2-40B4-BE49-F238E27FC236}">
                    <a16:creationId xmlns:a16="http://schemas.microsoft.com/office/drawing/2014/main" id="{8FE3E3C0-AF69-2CB4-BB76-061AB3FC2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1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1" name="Line 188">
                <a:extLst>
                  <a:ext uri="{FF2B5EF4-FFF2-40B4-BE49-F238E27FC236}">
                    <a16:creationId xmlns:a16="http://schemas.microsoft.com/office/drawing/2014/main" id="{3CF148C6-4D91-0C00-C13C-DAD9C9905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2" name="Line 189">
                <a:extLst>
                  <a:ext uri="{FF2B5EF4-FFF2-40B4-BE49-F238E27FC236}">
                    <a16:creationId xmlns:a16="http://schemas.microsoft.com/office/drawing/2014/main" id="{AC6C405B-3890-39A0-89A0-9C8936424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8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3" name="Line 190">
                <a:extLst>
                  <a:ext uri="{FF2B5EF4-FFF2-40B4-BE49-F238E27FC236}">
                    <a16:creationId xmlns:a16="http://schemas.microsoft.com/office/drawing/2014/main" id="{F9927996-73C9-74DF-E78E-0EF64D831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7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4" name="Line 191">
                <a:extLst>
                  <a:ext uri="{FF2B5EF4-FFF2-40B4-BE49-F238E27FC236}">
                    <a16:creationId xmlns:a16="http://schemas.microsoft.com/office/drawing/2014/main" id="{DB525418-D7F1-C772-EC21-AA3A20815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5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5" name="Line 192">
                <a:extLst>
                  <a:ext uri="{FF2B5EF4-FFF2-40B4-BE49-F238E27FC236}">
                    <a16:creationId xmlns:a16="http://schemas.microsoft.com/office/drawing/2014/main" id="{C138F4B8-1627-EF52-45DC-805B75B2C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98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6" name="Line 193">
                <a:extLst>
                  <a:ext uri="{FF2B5EF4-FFF2-40B4-BE49-F238E27FC236}">
                    <a16:creationId xmlns:a16="http://schemas.microsoft.com/office/drawing/2014/main" id="{2FAD6638-58F4-DAB3-5C93-E31B6E836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3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7" name="Line 194">
                <a:extLst>
                  <a:ext uri="{FF2B5EF4-FFF2-40B4-BE49-F238E27FC236}">
                    <a16:creationId xmlns:a16="http://schemas.microsoft.com/office/drawing/2014/main" id="{6DFAE549-E1A0-D1EC-1C94-F3B4AD243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5" y="2294"/>
                <a:ext cx="21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8" name="Line 195">
                <a:extLst>
                  <a:ext uri="{FF2B5EF4-FFF2-40B4-BE49-F238E27FC236}">
                    <a16:creationId xmlns:a16="http://schemas.microsoft.com/office/drawing/2014/main" id="{63C2486C-10B7-0E74-A14B-AF777AE86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3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9" name="Line 196">
                <a:extLst>
                  <a:ext uri="{FF2B5EF4-FFF2-40B4-BE49-F238E27FC236}">
                    <a16:creationId xmlns:a16="http://schemas.microsoft.com/office/drawing/2014/main" id="{28694CD4-DE2E-EF9A-0351-8B0B1DD10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1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0" name="Line 197">
                <a:extLst>
                  <a:ext uri="{FF2B5EF4-FFF2-40B4-BE49-F238E27FC236}">
                    <a16:creationId xmlns:a16="http://schemas.microsoft.com/office/drawing/2014/main" id="{654D3466-7FE2-0EE4-74F2-1D54CF4A9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0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1" name="Line 198">
                <a:extLst>
                  <a:ext uri="{FF2B5EF4-FFF2-40B4-BE49-F238E27FC236}">
                    <a16:creationId xmlns:a16="http://schemas.microsoft.com/office/drawing/2014/main" id="{8EC64870-3525-115A-FA87-A86BEDF6F1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8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2" name="Line 199">
                <a:extLst>
                  <a:ext uri="{FF2B5EF4-FFF2-40B4-BE49-F238E27FC236}">
                    <a16:creationId xmlns:a16="http://schemas.microsoft.com/office/drawing/2014/main" id="{8489DA3D-E0FB-0F13-6B46-E2F09C12E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6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3" name="Line 200">
                <a:extLst>
                  <a:ext uri="{FF2B5EF4-FFF2-40B4-BE49-F238E27FC236}">
                    <a16:creationId xmlns:a16="http://schemas.microsoft.com/office/drawing/2014/main" id="{44BB686F-B6C6-0F99-1691-1B1C9361A9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99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4" name="Line 201">
                <a:extLst>
                  <a:ext uri="{FF2B5EF4-FFF2-40B4-BE49-F238E27FC236}">
                    <a16:creationId xmlns:a16="http://schemas.microsoft.com/office/drawing/2014/main" id="{6B58EA12-8281-4219-1EFA-22D7CA1CD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8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5" name="Line 202">
                <a:extLst>
                  <a:ext uri="{FF2B5EF4-FFF2-40B4-BE49-F238E27FC236}">
                    <a16:creationId xmlns:a16="http://schemas.microsoft.com/office/drawing/2014/main" id="{24937CBF-9CFA-6354-CE4A-779D024E6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6" name="Line 203">
                <a:extLst>
                  <a:ext uri="{FF2B5EF4-FFF2-40B4-BE49-F238E27FC236}">
                    <a16:creationId xmlns:a16="http://schemas.microsoft.com/office/drawing/2014/main" id="{3BE5D3B4-E040-9FEF-C9B9-6F7856236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4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7" name="Line 204">
                <a:extLst>
                  <a:ext uri="{FF2B5EF4-FFF2-40B4-BE49-F238E27FC236}">
                    <a16:creationId xmlns:a16="http://schemas.microsoft.com/office/drawing/2014/main" id="{96481564-E18C-F5FA-CD09-1FBBCA8F4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3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9" name="Group 406">
              <a:extLst>
                <a:ext uri="{FF2B5EF4-FFF2-40B4-BE49-F238E27FC236}">
                  <a16:creationId xmlns:a16="http://schemas.microsoft.com/office/drawing/2014/main" id="{65828E95-C387-D476-A1BC-462764B3A4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" y="836"/>
              <a:ext cx="3683" cy="2275"/>
              <a:chOff x="1151" y="836"/>
              <a:chExt cx="3683" cy="2275"/>
            </a:xfrm>
          </p:grpSpPr>
          <p:sp>
            <p:nvSpPr>
              <p:cNvPr id="1298" name="Line 206">
                <a:extLst>
                  <a:ext uri="{FF2B5EF4-FFF2-40B4-BE49-F238E27FC236}">
                    <a16:creationId xmlns:a16="http://schemas.microsoft.com/office/drawing/2014/main" id="{4A94E4CA-3A27-A148-C194-817CCADC95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1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9" name="Line 207">
                <a:extLst>
                  <a:ext uri="{FF2B5EF4-FFF2-40B4-BE49-F238E27FC236}">
                    <a16:creationId xmlns:a16="http://schemas.microsoft.com/office/drawing/2014/main" id="{5CD8CF2E-0820-4391-38EE-00FA21DEE4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9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0" name="Line 208">
                <a:extLst>
                  <a:ext uri="{FF2B5EF4-FFF2-40B4-BE49-F238E27FC236}">
                    <a16:creationId xmlns:a16="http://schemas.microsoft.com/office/drawing/2014/main" id="{8E5867BF-82EF-6CA3-4697-BAA7CDBFC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8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1" name="Line 209">
                <a:extLst>
                  <a:ext uri="{FF2B5EF4-FFF2-40B4-BE49-F238E27FC236}">
                    <a16:creationId xmlns:a16="http://schemas.microsoft.com/office/drawing/2014/main" id="{08C871A8-ABCF-7D2A-2862-77F82CD74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1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2" name="Line 210">
                <a:extLst>
                  <a:ext uri="{FF2B5EF4-FFF2-40B4-BE49-F238E27FC236}">
                    <a16:creationId xmlns:a16="http://schemas.microsoft.com/office/drawing/2014/main" id="{85C56E71-4115-0CBF-C130-362045AD5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9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3" name="Line 211">
                <a:extLst>
                  <a:ext uri="{FF2B5EF4-FFF2-40B4-BE49-F238E27FC236}">
                    <a16:creationId xmlns:a16="http://schemas.microsoft.com/office/drawing/2014/main" id="{C26BFCE4-2547-43E7-A025-276D4335EC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7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4" name="Line 212">
                <a:extLst>
                  <a:ext uri="{FF2B5EF4-FFF2-40B4-BE49-F238E27FC236}">
                    <a16:creationId xmlns:a16="http://schemas.microsoft.com/office/drawing/2014/main" id="{04894346-7BCF-EB8A-1E79-18190CD51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5" name="Line 213">
                <a:extLst>
                  <a:ext uri="{FF2B5EF4-FFF2-40B4-BE49-F238E27FC236}">
                    <a16:creationId xmlns:a16="http://schemas.microsoft.com/office/drawing/2014/main" id="{F84AC5D8-EC69-F003-5CB8-19CF24D30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54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6" name="Line 214">
                <a:extLst>
                  <a:ext uri="{FF2B5EF4-FFF2-40B4-BE49-F238E27FC236}">
                    <a16:creationId xmlns:a16="http://schemas.microsoft.com/office/drawing/2014/main" id="{92DC4577-75D4-ECAF-43ED-D8CB0637E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3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7" name="Line 215">
                <a:extLst>
                  <a:ext uri="{FF2B5EF4-FFF2-40B4-BE49-F238E27FC236}">
                    <a16:creationId xmlns:a16="http://schemas.microsoft.com/office/drawing/2014/main" id="{C904B696-654E-1FC7-EBEB-A0297BE73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1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8" name="Line 216">
                <a:extLst>
                  <a:ext uri="{FF2B5EF4-FFF2-40B4-BE49-F238E27FC236}">
                    <a16:creationId xmlns:a16="http://schemas.microsoft.com/office/drawing/2014/main" id="{4605C837-627E-5513-E0FC-CA889F74A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9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9" name="Line 217">
                <a:extLst>
                  <a:ext uri="{FF2B5EF4-FFF2-40B4-BE49-F238E27FC236}">
                    <a16:creationId xmlns:a16="http://schemas.microsoft.com/office/drawing/2014/main" id="{068ED89E-0FB8-E092-58CB-ACD008FCF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2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0" name="Line 218">
                <a:extLst>
                  <a:ext uri="{FF2B5EF4-FFF2-40B4-BE49-F238E27FC236}">
                    <a16:creationId xmlns:a16="http://schemas.microsoft.com/office/drawing/2014/main" id="{4219ACA8-BCC8-9912-0F04-7491E635CD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1" y="2294"/>
                <a:ext cx="21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1" name="Line 219">
                <a:extLst>
                  <a:ext uri="{FF2B5EF4-FFF2-40B4-BE49-F238E27FC236}">
                    <a16:creationId xmlns:a16="http://schemas.microsoft.com/office/drawing/2014/main" id="{EC62F041-667B-3F60-7802-F66BF5252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9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2" name="Line 220">
                <a:extLst>
                  <a:ext uri="{FF2B5EF4-FFF2-40B4-BE49-F238E27FC236}">
                    <a16:creationId xmlns:a16="http://schemas.microsoft.com/office/drawing/2014/main" id="{D70F329D-575D-7EF5-E4A6-A8B76A221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7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3" name="Line 221">
                <a:extLst>
                  <a:ext uri="{FF2B5EF4-FFF2-40B4-BE49-F238E27FC236}">
                    <a16:creationId xmlns:a16="http://schemas.microsoft.com/office/drawing/2014/main" id="{41C287A7-71FB-181B-7AEA-BA919296D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6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4" name="Line 222">
                <a:extLst>
                  <a:ext uri="{FF2B5EF4-FFF2-40B4-BE49-F238E27FC236}">
                    <a16:creationId xmlns:a16="http://schemas.microsoft.com/office/drawing/2014/main" id="{9C04D9A6-D0A2-7D91-818E-A5030A267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5" name="Line 223">
                <a:extLst>
                  <a:ext uri="{FF2B5EF4-FFF2-40B4-BE49-F238E27FC236}">
                    <a16:creationId xmlns:a16="http://schemas.microsoft.com/office/drawing/2014/main" id="{D554037C-0600-438D-7013-F952E7577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2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6" name="Line 224">
                <a:extLst>
                  <a:ext uri="{FF2B5EF4-FFF2-40B4-BE49-F238E27FC236}">
                    <a16:creationId xmlns:a16="http://schemas.microsoft.com/office/drawing/2014/main" id="{1F4D6DDE-1BA9-131D-336B-EE84D2A129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65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7" name="Line 225">
                <a:extLst>
                  <a:ext uri="{FF2B5EF4-FFF2-40B4-BE49-F238E27FC236}">
                    <a16:creationId xmlns:a16="http://schemas.microsoft.com/office/drawing/2014/main" id="{4F6F0F01-C063-23E4-5566-60A64B210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4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8" name="Line 226">
                <a:extLst>
                  <a:ext uri="{FF2B5EF4-FFF2-40B4-BE49-F238E27FC236}">
                    <a16:creationId xmlns:a16="http://schemas.microsoft.com/office/drawing/2014/main" id="{E1449EEB-E08D-8D75-DFEA-87A829AD8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2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9" name="Line 227">
                <a:extLst>
                  <a:ext uri="{FF2B5EF4-FFF2-40B4-BE49-F238E27FC236}">
                    <a16:creationId xmlns:a16="http://schemas.microsoft.com/office/drawing/2014/main" id="{AC69DD19-8373-F223-229D-BC862C7AD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0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0" name="Line 228">
                <a:extLst>
                  <a:ext uri="{FF2B5EF4-FFF2-40B4-BE49-F238E27FC236}">
                    <a16:creationId xmlns:a16="http://schemas.microsoft.com/office/drawing/2014/main" id="{7CAC1EF2-8EEC-CBE8-120C-A0B8A84C6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9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1" name="Line 229">
                <a:extLst>
                  <a:ext uri="{FF2B5EF4-FFF2-40B4-BE49-F238E27FC236}">
                    <a16:creationId xmlns:a16="http://schemas.microsoft.com/office/drawing/2014/main" id="{6BFC2EBA-D3F4-C49C-6A68-98F49A7A5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7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2" name="Line 230">
                <a:extLst>
                  <a:ext uri="{FF2B5EF4-FFF2-40B4-BE49-F238E27FC236}">
                    <a16:creationId xmlns:a16="http://schemas.microsoft.com/office/drawing/2014/main" id="{48F8A869-28D6-01BF-001E-B307F0D15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5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3" name="Line 231">
                <a:extLst>
                  <a:ext uri="{FF2B5EF4-FFF2-40B4-BE49-F238E27FC236}">
                    <a16:creationId xmlns:a16="http://schemas.microsoft.com/office/drawing/2014/main" id="{B783DBC6-8294-79E0-1B54-C937B5388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4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4" name="Line 232">
                <a:extLst>
                  <a:ext uri="{FF2B5EF4-FFF2-40B4-BE49-F238E27FC236}">
                    <a16:creationId xmlns:a16="http://schemas.microsoft.com/office/drawing/2014/main" id="{185BF3BD-BD47-9847-DEC5-2703259F2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7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5" name="Line 233">
                <a:extLst>
                  <a:ext uri="{FF2B5EF4-FFF2-40B4-BE49-F238E27FC236}">
                    <a16:creationId xmlns:a16="http://schemas.microsoft.com/office/drawing/2014/main" id="{88BCA199-46A8-0BA6-8931-67E6B8F8D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6" name="Line 234">
                <a:extLst>
                  <a:ext uri="{FF2B5EF4-FFF2-40B4-BE49-F238E27FC236}">
                    <a16:creationId xmlns:a16="http://schemas.microsoft.com/office/drawing/2014/main" id="{D8C4B84C-5A99-1ACA-2508-76617DCFD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3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7" name="Line 235">
                <a:extLst>
                  <a:ext uri="{FF2B5EF4-FFF2-40B4-BE49-F238E27FC236}">
                    <a16:creationId xmlns:a16="http://schemas.microsoft.com/office/drawing/2014/main" id="{8BF95D7C-6876-9D02-E7F8-A3B36786EF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2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8" name="Line 236">
                <a:extLst>
                  <a:ext uri="{FF2B5EF4-FFF2-40B4-BE49-F238E27FC236}">
                    <a16:creationId xmlns:a16="http://schemas.microsoft.com/office/drawing/2014/main" id="{74E466B9-8F71-E809-B432-B76298BA3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0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9" name="Line 237">
                <a:extLst>
                  <a:ext uri="{FF2B5EF4-FFF2-40B4-BE49-F238E27FC236}">
                    <a16:creationId xmlns:a16="http://schemas.microsoft.com/office/drawing/2014/main" id="{340ED805-B899-48BB-DB7B-9706D9E25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9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0" name="Line 238">
                <a:extLst>
                  <a:ext uri="{FF2B5EF4-FFF2-40B4-BE49-F238E27FC236}">
                    <a16:creationId xmlns:a16="http://schemas.microsoft.com/office/drawing/2014/main" id="{379571B4-63DE-B712-DE38-A248E7FA5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7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1" name="Line 239">
                <a:extLst>
                  <a:ext uri="{FF2B5EF4-FFF2-40B4-BE49-F238E27FC236}">
                    <a16:creationId xmlns:a16="http://schemas.microsoft.com/office/drawing/2014/main" id="{1F8A4458-6507-5E78-06A1-382AB0C32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35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2" name="Line 240">
                <a:extLst>
                  <a:ext uri="{FF2B5EF4-FFF2-40B4-BE49-F238E27FC236}">
                    <a16:creationId xmlns:a16="http://schemas.microsoft.com/office/drawing/2014/main" id="{42FB8523-227E-C851-2C57-E350B038B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8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3" name="Line 241">
                <a:extLst>
                  <a:ext uri="{FF2B5EF4-FFF2-40B4-BE49-F238E27FC236}">
                    <a16:creationId xmlns:a16="http://schemas.microsoft.com/office/drawing/2014/main" id="{670C8531-1801-D7EF-B0C0-536D47A05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2294"/>
                <a:ext cx="21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4" name="Line 242">
                <a:extLst>
                  <a:ext uri="{FF2B5EF4-FFF2-40B4-BE49-F238E27FC236}">
                    <a16:creationId xmlns:a16="http://schemas.microsoft.com/office/drawing/2014/main" id="{00976A01-DBD7-CB36-CDA1-62CFC55D2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5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5" name="Line 243">
                <a:extLst>
                  <a:ext uri="{FF2B5EF4-FFF2-40B4-BE49-F238E27FC236}">
                    <a16:creationId xmlns:a16="http://schemas.microsoft.com/office/drawing/2014/main" id="{0028B0A5-4F6B-270E-FA86-2B9B81B2F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3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6" name="Line 244">
                <a:extLst>
                  <a:ext uri="{FF2B5EF4-FFF2-40B4-BE49-F238E27FC236}">
                    <a16:creationId xmlns:a16="http://schemas.microsoft.com/office/drawing/2014/main" id="{79BCFAD9-AB2B-48BB-42F1-224E7BFD41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2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7" name="Line 245">
                <a:extLst>
                  <a:ext uri="{FF2B5EF4-FFF2-40B4-BE49-F238E27FC236}">
                    <a16:creationId xmlns:a16="http://schemas.microsoft.com/office/drawing/2014/main" id="{32E89FFA-D1F5-D2E3-CE58-E3E996D68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0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8" name="Line 246">
                <a:extLst>
                  <a:ext uri="{FF2B5EF4-FFF2-40B4-BE49-F238E27FC236}">
                    <a16:creationId xmlns:a16="http://schemas.microsoft.com/office/drawing/2014/main" id="{BD839EC2-A4C1-B945-01DE-8005C74E3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9" name="Line 247">
                <a:extLst>
                  <a:ext uri="{FF2B5EF4-FFF2-40B4-BE49-F238E27FC236}">
                    <a16:creationId xmlns:a16="http://schemas.microsoft.com/office/drawing/2014/main" id="{BC695ADC-33AA-E883-D6DA-52536B499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0" name="Line 248">
                <a:extLst>
                  <a:ext uri="{FF2B5EF4-FFF2-40B4-BE49-F238E27FC236}">
                    <a16:creationId xmlns:a16="http://schemas.microsoft.com/office/drawing/2014/main" id="{70830633-05F6-9CB1-ECF3-F658300CF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0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1" name="Line 249">
                <a:extLst>
                  <a:ext uri="{FF2B5EF4-FFF2-40B4-BE49-F238E27FC236}">
                    <a16:creationId xmlns:a16="http://schemas.microsoft.com/office/drawing/2014/main" id="{DEE1FF8F-54C7-DA53-E0AF-46EED366E4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08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2" name="Line 250">
                <a:extLst>
                  <a:ext uri="{FF2B5EF4-FFF2-40B4-BE49-F238E27FC236}">
                    <a16:creationId xmlns:a16="http://schemas.microsoft.com/office/drawing/2014/main" id="{724D4D41-071B-6AB9-BBF7-8A6AEBC688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3" name="Line 251">
                <a:extLst>
                  <a:ext uri="{FF2B5EF4-FFF2-40B4-BE49-F238E27FC236}">
                    <a16:creationId xmlns:a16="http://schemas.microsoft.com/office/drawing/2014/main" id="{213D9E39-FFCB-3174-120A-1D93ED3D6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5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4" name="Line 252">
                <a:extLst>
                  <a:ext uri="{FF2B5EF4-FFF2-40B4-BE49-F238E27FC236}">
                    <a16:creationId xmlns:a16="http://schemas.microsoft.com/office/drawing/2014/main" id="{37EC896E-175B-BA79-0CC1-597059938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3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5" name="Line 253">
                <a:extLst>
                  <a:ext uri="{FF2B5EF4-FFF2-40B4-BE49-F238E27FC236}">
                    <a16:creationId xmlns:a16="http://schemas.microsoft.com/office/drawing/2014/main" id="{67090636-1B22-83E8-AD4A-34435A02A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6" name="Line 254">
                <a:extLst>
                  <a:ext uri="{FF2B5EF4-FFF2-40B4-BE49-F238E27FC236}">
                    <a16:creationId xmlns:a16="http://schemas.microsoft.com/office/drawing/2014/main" id="{D16AA3BF-6910-3923-1C49-63CB4E38C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0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7" name="Line 255">
                <a:extLst>
                  <a:ext uri="{FF2B5EF4-FFF2-40B4-BE49-F238E27FC236}">
                    <a16:creationId xmlns:a16="http://schemas.microsoft.com/office/drawing/2014/main" id="{E56C6B43-A3C9-80AB-884F-6B0B36AA7F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8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8" name="Line 256">
                <a:extLst>
                  <a:ext uri="{FF2B5EF4-FFF2-40B4-BE49-F238E27FC236}">
                    <a16:creationId xmlns:a16="http://schemas.microsoft.com/office/drawing/2014/main" id="{16141ACA-F2CD-12F2-A821-5E27B13B4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1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9" name="Line 257">
                <a:extLst>
                  <a:ext uri="{FF2B5EF4-FFF2-40B4-BE49-F238E27FC236}">
                    <a16:creationId xmlns:a16="http://schemas.microsoft.com/office/drawing/2014/main" id="{3A3468CC-0E85-1E51-667F-52777332D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0" name="Line 258">
                <a:extLst>
                  <a:ext uri="{FF2B5EF4-FFF2-40B4-BE49-F238E27FC236}">
                    <a16:creationId xmlns:a16="http://schemas.microsoft.com/office/drawing/2014/main" id="{205EC5BA-3C29-3089-54B8-47CEDFE7F9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8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1" name="Line 259">
                <a:extLst>
                  <a:ext uri="{FF2B5EF4-FFF2-40B4-BE49-F238E27FC236}">
                    <a16:creationId xmlns:a16="http://schemas.microsoft.com/office/drawing/2014/main" id="{2647B1C5-66AD-FCD0-98AF-1A336A22FB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2" name="Line 260">
                <a:extLst>
                  <a:ext uri="{FF2B5EF4-FFF2-40B4-BE49-F238E27FC236}">
                    <a16:creationId xmlns:a16="http://schemas.microsoft.com/office/drawing/2014/main" id="{56F36C03-C844-CEE6-4ADD-1E0443308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3" name="Line 261">
                <a:extLst>
                  <a:ext uri="{FF2B5EF4-FFF2-40B4-BE49-F238E27FC236}">
                    <a16:creationId xmlns:a16="http://schemas.microsoft.com/office/drawing/2014/main" id="{6AB8DC6E-FFE1-54D8-E29E-724BECB5A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3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4" name="Line 262">
                <a:extLst>
                  <a:ext uri="{FF2B5EF4-FFF2-40B4-BE49-F238E27FC236}">
                    <a16:creationId xmlns:a16="http://schemas.microsoft.com/office/drawing/2014/main" id="{F836C798-1A81-CA5F-6D27-10A9838F40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1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5" name="Line 263">
                <a:extLst>
                  <a:ext uri="{FF2B5EF4-FFF2-40B4-BE49-F238E27FC236}">
                    <a16:creationId xmlns:a16="http://schemas.microsoft.com/office/drawing/2014/main" id="{FB218FCA-60E2-5D23-38C5-9C0C9BAF1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0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6" name="Line 264">
                <a:extLst>
                  <a:ext uri="{FF2B5EF4-FFF2-40B4-BE49-F238E27FC236}">
                    <a16:creationId xmlns:a16="http://schemas.microsoft.com/office/drawing/2014/main" id="{E0A139E3-3006-134C-744F-05A207717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3" y="2294"/>
                <a:ext cx="21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7" name="Line 265">
                <a:extLst>
                  <a:ext uri="{FF2B5EF4-FFF2-40B4-BE49-F238E27FC236}">
                    <a16:creationId xmlns:a16="http://schemas.microsoft.com/office/drawing/2014/main" id="{61F17FC5-4B4D-E18F-EBC4-C00B71788A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1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8" name="Line 266">
                <a:extLst>
                  <a:ext uri="{FF2B5EF4-FFF2-40B4-BE49-F238E27FC236}">
                    <a16:creationId xmlns:a16="http://schemas.microsoft.com/office/drawing/2014/main" id="{76CD82EC-CFB8-C689-289F-9FDDF5739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9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9" name="Line 267">
                <a:extLst>
                  <a:ext uri="{FF2B5EF4-FFF2-40B4-BE49-F238E27FC236}">
                    <a16:creationId xmlns:a16="http://schemas.microsoft.com/office/drawing/2014/main" id="{6E1A1053-A7FA-C3E6-0002-C6B20914AB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8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0" name="Line 268">
                <a:extLst>
                  <a:ext uri="{FF2B5EF4-FFF2-40B4-BE49-F238E27FC236}">
                    <a16:creationId xmlns:a16="http://schemas.microsoft.com/office/drawing/2014/main" id="{700F1C16-0D9D-B223-2F3B-511EC586E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6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1" name="Line 269">
                <a:extLst>
                  <a:ext uri="{FF2B5EF4-FFF2-40B4-BE49-F238E27FC236}">
                    <a16:creationId xmlns:a16="http://schemas.microsoft.com/office/drawing/2014/main" id="{9B9FC886-FBD2-2CA8-2A3A-59531BF53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64" y="2294"/>
                <a:ext cx="17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2" name="Line 270">
                <a:extLst>
                  <a:ext uri="{FF2B5EF4-FFF2-40B4-BE49-F238E27FC236}">
                    <a16:creationId xmlns:a16="http://schemas.microsoft.com/office/drawing/2014/main" id="{31366653-445C-CEA1-4D43-72042EA42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03" y="2294"/>
                <a:ext cx="16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3" name="Line 271">
                <a:extLst>
                  <a:ext uri="{FF2B5EF4-FFF2-40B4-BE49-F238E27FC236}">
                    <a16:creationId xmlns:a16="http://schemas.microsoft.com/office/drawing/2014/main" id="{48925550-6A1C-13E1-4767-29894951F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36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4" name="Line 272">
                <a:extLst>
                  <a:ext uri="{FF2B5EF4-FFF2-40B4-BE49-F238E27FC236}">
                    <a16:creationId xmlns:a16="http://schemas.microsoft.com/office/drawing/2014/main" id="{6330EE2A-4911-07A0-3D15-6DFA9F7CC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4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5" name="Line 273">
                <a:extLst>
                  <a:ext uri="{FF2B5EF4-FFF2-40B4-BE49-F238E27FC236}">
                    <a16:creationId xmlns:a16="http://schemas.microsoft.com/office/drawing/2014/main" id="{D5792A26-EFB9-8412-5D42-7183A38AB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12" y="2294"/>
                <a:ext cx="22" cy="0"/>
              </a:xfrm>
              <a:prstGeom prst="line">
                <a:avLst/>
              </a:prstGeom>
              <a:noFill/>
              <a:ln w="7938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6" name="Oval 274">
                <a:extLst>
                  <a:ext uri="{FF2B5EF4-FFF2-40B4-BE49-F238E27FC236}">
                    <a16:creationId xmlns:a16="http://schemas.microsoft.com/office/drawing/2014/main" id="{99F0828E-07DA-5D22-E743-A9AD443CD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" y="1719"/>
                <a:ext cx="28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7" name="Oval 275">
                <a:extLst>
                  <a:ext uri="{FF2B5EF4-FFF2-40B4-BE49-F238E27FC236}">
                    <a16:creationId xmlns:a16="http://schemas.microsoft.com/office/drawing/2014/main" id="{6611CC11-287F-2F62-D64D-BE4B58EBA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1839"/>
                <a:ext cx="27" cy="33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8" name="Oval 276">
                <a:extLst>
                  <a:ext uri="{FF2B5EF4-FFF2-40B4-BE49-F238E27FC236}">
                    <a16:creationId xmlns:a16="http://schemas.microsoft.com/office/drawing/2014/main" id="{41CBC05E-1C9F-40E1-D322-BACFB202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" y="1439"/>
                <a:ext cx="33" cy="33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9" name="Oval 277">
                <a:extLst>
                  <a:ext uri="{FF2B5EF4-FFF2-40B4-BE49-F238E27FC236}">
                    <a16:creationId xmlns:a16="http://schemas.microsoft.com/office/drawing/2014/main" id="{11FA3DB5-E2B4-DCA2-8F71-5DECFF99D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9" y="918"/>
                <a:ext cx="28" cy="28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0" name="Oval 278">
                <a:extLst>
                  <a:ext uri="{FF2B5EF4-FFF2-40B4-BE49-F238E27FC236}">
                    <a16:creationId xmlns:a16="http://schemas.microsoft.com/office/drawing/2014/main" id="{3AA0A912-3411-5E1F-39F7-FDE460217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8" y="1938"/>
                <a:ext cx="27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1" name="Oval 279">
                <a:extLst>
                  <a:ext uri="{FF2B5EF4-FFF2-40B4-BE49-F238E27FC236}">
                    <a16:creationId xmlns:a16="http://schemas.microsoft.com/office/drawing/2014/main" id="{22415593-42A5-41DD-0251-0F9B33F09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" y="2070"/>
                <a:ext cx="28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2" name="Oval 280">
                <a:extLst>
                  <a:ext uri="{FF2B5EF4-FFF2-40B4-BE49-F238E27FC236}">
                    <a16:creationId xmlns:a16="http://schemas.microsoft.com/office/drawing/2014/main" id="{1C1907AF-E1C8-50D1-8B95-AD7214A87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1658"/>
                <a:ext cx="27" cy="28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3" name="Oval 281">
                <a:extLst>
                  <a:ext uri="{FF2B5EF4-FFF2-40B4-BE49-F238E27FC236}">
                    <a16:creationId xmlns:a16="http://schemas.microsoft.com/office/drawing/2014/main" id="{46F0FAA4-B8F7-002B-A1FB-8817819B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2272"/>
                <a:ext cx="32" cy="33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4" name="Oval 282">
                <a:extLst>
                  <a:ext uri="{FF2B5EF4-FFF2-40B4-BE49-F238E27FC236}">
                    <a16:creationId xmlns:a16="http://schemas.microsoft.com/office/drawing/2014/main" id="{68757644-6904-3878-2825-0C772CF3E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1900"/>
                <a:ext cx="28" cy="33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5" name="Oval 283">
                <a:extLst>
                  <a:ext uri="{FF2B5EF4-FFF2-40B4-BE49-F238E27FC236}">
                    <a16:creationId xmlns:a16="http://schemas.microsoft.com/office/drawing/2014/main" id="{0666DF79-EBA2-5536-61EA-8757F0596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2" y="2092"/>
                <a:ext cx="27" cy="32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6" name="Oval 284">
                <a:extLst>
                  <a:ext uri="{FF2B5EF4-FFF2-40B4-BE49-F238E27FC236}">
                    <a16:creationId xmlns:a16="http://schemas.microsoft.com/office/drawing/2014/main" id="{C66C321C-8ABD-81A9-AE25-868945CF9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1905"/>
                <a:ext cx="27" cy="28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7" name="Oval 285">
                <a:extLst>
                  <a:ext uri="{FF2B5EF4-FFF2-40B4-BE49-F238E27FC236}">
                    <a16:creationId xmlns:a16="http://schemas.microsoft.com/office/drawing/2014/main" id="{D872B688-C02F-285A-EEBA-9A0072AE9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267"/>
                <a:ext cx="33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8" name="Oval 286">
                <a:extLst>
                  <a:ext uri="{FF2B5EF4-FFF2-40B4-BE49-F238E27FC236}">
                    <a16:creationId xmlns:a16="http://schemas.microsoft.com/office/drawing/2014/main" id="{3C45DF35-AD8B-6397-525F-D17C0BE01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2223"/>
                <a:ext cx="27" cy="28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9" name="Oval 287">
                <a:extLst>
                  <a:ext uri="{FF2B5EF4-FFF2-40B4-BE49-F238E27FC236}">
                    <a16:creationId xmlns:a16="http://schemas.microsoft.com/office/drawing/2014/main" id="{960CEAFD-AC1E-1D7A-9EB6-DB74EE68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9" y="2092"/>
                <a:ext cx="33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0" name="Oval 288">
                <a:extLst>
                  <a:ext uri="{FF2B5EF4-FFF2-40B4-BE49-F238E27FC236}">
                    <a16:creationId xmlns:a16="http://schemas.microsoft.com/office/drawing/2014/main" id="{D3B4C260-5BA9-73EF-C651-2DC537E17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" y="2190"/>
                <a:ext cx="33" cy="28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1" name="Oval 289">
                <a:extLst>
                  <a:ext uri="{FF2B5EF4-FFF2-40B4-BE49-F238E27FC236}">
                    <a16:creationId xmlns:a16="http://schemas.microsoft.com/office/drawing/2014/main" id="{EFB1B55A-1856-1937-9AAC-CA14D4F6F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2179"/>
                <a:ext cx="28" cy="28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2" name="Oval 290">
                <a:extLst>
                  <a:ext uri="{FF2B5EF4-FFF2-40B4-BE49-F238E27FC236}">
                    <a16:creationId xmlns:a16="http://schemas.microsoft.com/office/drawing/2014/main" id="{FB4F78FF-C3DA-7383-D9D8-56E775B88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163"/>
                <a:ext cx="28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3" name="Oval 291">
                <a:extLst>
                  <a:ext uri="{FF2B5EF4-FFF2-40B4-BE49-F238E27FC236}">
                    <a16:creationId xmlns:a16="http://schemas.microsoft.com/office/drawing/2014/main" id="{9CE87FE9-7DBE-2265-82EE-3E5A70F42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" y="2256"/>
                <a:ext cx="33" cy="33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4" name="Oval 292">
                <a:extLst>
                  <a:ext uri="{FF2B5EF4-FFF2-40B4-BE49-F238E27FC236}">
                    <a16:creationId xmlns:a16="http://schemas.microsoft.com/office/drawing/2014/main" id="{0515D708-2F66-F829-745C-440AFF7BA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1620"/>
                <a:ext cx="28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5" name="Oval 293">
                <a:extLst>
                  <a:ext uri="{FF2B5EF4-FFF2-40B4-BE49-F238E27FC236}">
                    <a16:creationId xmlns:a16="http://schemas.microsoft.com/office/drawing/2014/main" id="{93FCC406-BE0E-27EB-7545-169AA4D0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" y="2092"/>
                <a:ext cx="27" cy="27"/>
              </a:xfrm>
              <a:prstGeom prst="ellipse">
                <a:avLst/>
              </a:prstGeom>
              <a:solidFill>
                <a:srgbClr val="00FF00"/>
              </a:solidFill>
              <a:ln w="0">
                <a:solidFill>
                  <a:srgbClr val="00F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6" name="Oval 294">
                <a:extLst>
                  <a:ext uri="{FF2B5EF4-FFF2-40B4-BE49-F238E27FC236}">
                    <a16:creationId xmlns:a16="http://schemas.microsoft.com/office/drawing/2014/main" id="{55CD431B-DD7D-58EC-7106-79A16983A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048"/>
                <a:ext cx="28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7" name="Oval 295">
                <a:extLst>
                  <a:ext uri="{FF2B5EF4-FFF2-40B4-BE49-F238E27FC236}">
                    <a16:creationId xmlns:a16="http://schemas.microsoft.com/office/drawing/2014/main" id="{30E2B335-9B84-9BF5-FFB0-89B413336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015"/>
                <a:ext cx="27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8" name="Oval 296">
                <a:extLst>
                  <a:ext uri="{FF2B5EF4-FFF2-40B4-BE49-F238E27FC236}">
                    <a16:creationId xmlns:a16="http://schemas.microsoft.com/office/drawing/2014/main" id="{97F1B0DB-6126-4483-D84B-992CF56D1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234"/>
                <a:ext cx="28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9" name="Oval 297">
                <a:extLst>
                  <a:ext uri="{FF2B5EF4-FFF2-40B4-BE49-F238E27FC236}">
                    <a16:creationId xmlns:a16="http://schemas.microsoft.com/office/drawing/2014/main" id="{37701957-A93D-68D1-54BD-BD839F1F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064"/>
                <a:ext cx="27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0" name="Oval 298">
                <a:extLst>
                  <a:ext uri="{FF2B5EF4-FFF2-40B4-BE49-F238E27FC236}">
                    <a16:creationId xmlns:a16="http://schemas.microsoft.com/office/drawing/2014/main" id="{179C1ECB-DA2D-66EC-7CDD-AF4F08EB4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1998"/>
                <a:ext cx="28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1" name="Oval 299">
                <a:extLst>
                  <a:ext uri="{FF2B5EF4-FFF2-40B4-BE49-F238E27FC236}">
                    <a16:creationId xmlns:a16="http://schemas.microsoft.com/office/drawing/2014/main" id="{E139BC90-A1F3-F145-D908-063145DFF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201"/>
                <a:ext cx="28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2" name="Oval 300">
                <a:extLst>
                  <a:ext uri="{FF2B5EF4-FFF2-40B4-BE49-F238E27FC236}">
                    <a16:creationId xmlns:a16="http://schemas.microsoft.com/office/drawing/2014/main" id="{51CB792F-BA32-3F71-F02F-8D51CDE70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2267"/>
                <a:ext cx="28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3" name="Oval 301">
                <a:extLst>
                  <a:ext uri="{FF2B5EF4-FFF2-40B4-BE49-F238E27FC236}">
                    <a16:creationId xmlns:a16="http://schemas.microsoft.com/office/drawing/2014/main" id="{8BE80053-4838-A98A-35DC-08F26C17E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020"/>
                <a:ext cx="28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4" name="Oval 302">
                <a:extLst>
                  <a:ext uri="{FF2B5EF4-FFF2-40B4-BE49-F238E27FC236}">
                    <a16:creationId xmlns:a16="http://schemas.microsoft.com/office/drawing/2014/main" id="{991B04A1-ACEB-3951-B152-6CAF72B1F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834"/>
                <a:ext cx="33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5" name="Oval 303">
                <a:extLst>
                  <a:ext uri="{FF2B5EF4-FFF2-40B4-BE49-F238E27FC236}">
                    <a16:creationId xmlns:a16="http://schemas.microsoft.com/office/drawing/2014/main" id="{F564E0A6-94F0-6D40-B9E3-C09CECCB0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1878"/>
                <a:ext cx="33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6" name="Oval 304">
                <a:extLst>
                  <a:ext uri="{FF2B5EF4-FFF2-40B4-BE49-F238E27FC236}">
                    <a16:creationId xmlns:a16="http://schemas.microsoft.com/office/drawing/2014/main" id="{930F5CD4-3594-8A30-EBD5-62D2329CC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152"/>
                <a:ext cx="27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7" name="Oval 305">
                <a:extLst>
                  <a:ext uri="{FF2B5EF4-FFF2-40B4-BE49-F238E27FC236}">
                    <a16:creationId xmlns:a16="http://schemas.microsoft.com/office/drawing/2014/main" id="{DE80A83F-B5BC-CE1D-CBF8-8B8982B1D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229"/>
                <a:ext cx="33" cy="32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8" name="Oval 306">
                <a:extLst>
                  <a:ext uri="{FF2B5EF4-FFF2-40B4-BE49-F238E27FC236}">
                    <a16:creationId xmlns:a16="http://schemas.microsoft.com/office/drawing/2014/main" id="{26EF2CFF-5DA4-399E-2372-F56115BE0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141"/>
                <a:ext cx="28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9" name="Oval 307">
                <a:extLst>
                  <a:ext uri="{FF2B5EF4-FFF2-40B4-BE49-F238E27FC236}">
                    <a16:creationId xmlns:a16="http://schemas.microsoft.com/office/drawing/2014/main" id="{C1A8E44B-AE44-7B15-E170-BC7722772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042"/>
                <a:ext cx="33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0" name="Oval 308">
                <a:extLst>
                  <a:ext uri="{FF2B5EF4-FFF2-40B4-BE49-F238E27FC236}">
                    <a16:creationId xmlns:a16="http://schemas.microsoft.com/office/drawing/2014/main" id="{F010BE97-9562-7B86-D718-04AB143FC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059"/>
                <a:ext cx="28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1" name="Oval 309">
                <a:extLst>
                  <a:ext uri="{FF2B5EF4-FFF2-40B4-BE49-F238E27FC236}">
                    <a16:creationId xmlns:a16="http://schemas.microsoft.com/office/drawing/2014/main" id="{16F8616F-14AD-33B5-7A74-D7A618775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201"/>
                <a:ext cx="27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2" name="Oval 310">
                <a:extLst>
                  <a:ext uri="{FF2B5EF4-FFF2-40B4-BE49-F238E27FC236}">
                    <a16:creationId xmlns:a16="http://schemas.microsoft.com/office/drawing/2014/main" id="{40B39006-59DD-0EA4-83CD-4A9905427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2113"/>
                <a:ext cx="28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3" name="Oval 311">
                <a:extLst>
                  <a:ext uri="{FF2B5EF4-FFF2-40B4-BE49-F238E27FC236}">
                    <a16:creationId xmlns:a16="http://schemas.microsoft.com/office/drawing/2014/main" id="{2E6B26A9-D687-1223-B0E1-FD44A49D6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223"/>
                <a:ext cx="27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4" name="Oval 312">
                <a:extLst>
                  <a:ext uri="{FF2B5EF4-FFF2-40B4-BE49-F238E27FC236}">
                    <a16:creationId xmlns:a16="http://schemas.microsoft.com/office/drawing/2014/main" id="{0EA566E8-07CB-0B66-36CE-48F7A2615D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196"/>
                <a:ext cx="28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5" name="Oval 313">
                <a:extLst>
                  <a:ext uri="{FF2B5EF4-FFF2-40B4-BE49-F238E27FC236}">
                    <a16:creationId xmlns:a16="http://schemas.microsoft.com/office/drawing/2014/main" id="{F06480EE-F696-074E-F5E1-3F6F5FC85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1927"/>
                <a:ext cx="27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6" name="Oval 314">
                <a:extLst>
                  <a:ext uri="{FF2B5EF4-FFF2-40B4-BE49-F238E27FC236}">
                    <a16:creationId xmlns:a16="http://schemas.microsoft.com/office/drawing/2014/main" id="{BEFE2B06-4D14-94DB-587A-7E63E7E5F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135"/>
                <a:ext cx="27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7" name="Oval 315">
                <a:extLst>
                  <a:ext uri="{FF2B5EF4-FFF2-40B4-BE49-F238E27FC236}">
                    <a16:creationId xmlns:a16="http://schemas.microsoft.com/office/drawing/2014/main" id="{31F65098-BC61-6838-AC6F-9E31C7C34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190"/>
                <a:ext cx="33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8" name="Oval 316">
                <a:extLst>
                  <a:ext uri="{FF2B5EF4-FFF2-40B4-BE49-F238E27FC236}">
                    <a16:creationId xmlns:a16="http://schemas.microsoft.com/office/drawing/2014/main" id="{F724F849-2D3D-BE19-9536-B4E6A79F8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450"/>
                <a:ext cx="27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9" name="Oval 317">
                <a:extLst>
                  <a:ext uri="{FF2B5EF4-FFF2-40B4-BE49-F238E27FC236}">
                    <a16:creationId xmlns:a16="http://schemas.microsoft.com/office/drawing/2014/main" id="{160E7E50-5A37-D61D-D1B2-AF8074AF7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1900"/>
                <a:ext cx="27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0" name="Oval 318">
                <a:extLst>
                  <a:ext uri="{FF2B5EF4-FFF2-40B4-BE49-F238E27FC236}">
                    <a16:creationId xmlns:a16="http://schemas.microsoft.com/office/drawing/2014/main" id="{ADCFAD05-72B2-1D49-7969-A4162AA08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124"/>
                <a:ext cx="27" cy="28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1" name="Oval 319">
                <a:extLst>
                  <a:ext uri="{FF2B5EF4-FFF2-40B4-BE49-F238E27FC236}">
                    <a16:creationId xmlns:a16="http://schemas.microsoft.com/office/drawing/2014/main" id="{413AE5EC-873D-A9FF-449A-851817EDE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6" y="1872"/>
                <a:ext cx="27" cy="33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2" name="Oval 320">
                <a:extLst>
                  <a:ext uri="{FF2B5EF4-FFF2-40B4-BE49-F238E27FC236}">
                    <a16:creationId xmlns:a16="http://schemas.microsoft.com/office/drawing/2014/main" id="{FEFA3B06-5A1F-3C00-2ECC-0F1E9B8BC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130"/>
                <a:ext cx="32" cy="27"/>
              </a:xfrm>
              <a:prstGeom prst="ellipse">
                <a:avLst/>
              </a:prstGeom>
              <a:solidFill>
                <a:srgbClr val="FF8000"/>
              </a:solidFill>
              <a:ln w="0">
                <a:solidFill>
                  <a:srgbClr val="FF8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3" name="Oval 321">
                <a:extLst>
                  <a:ext uri="{FF2B5EF4-FFF2-40B4-BE49-F238E27FC236}">
                    <a16:creationId xmlns:a16="http://schemas.microsoft.com/office/drawing/2014/main" id="{0746D2C4-041A-EB54-370B-B89C8B580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834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4" name="Oval 322">
                <a:extLst>
                  <a:ext uri="{FF2B5EF4-FFF2-40B4-BE49-F238E27FC236}">
                    <a16:creationId xmlns:a16="http://schemas.microsoft.com/office/drawing/2014/main" id="{CA32037D-C814-9A5F-EE7C-6872BC9C2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9" y="197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5" name="Oval 323">
                <a:extLst>
                  <a:ext uri="{FF2B5EF4-FFF2-40B4-BE49-F238E27FC236}">
                    <a16:creationId xmlns:a16="http://schemas.microsoft.com/office/drawing/2014/main" id="{2EA7435E-0E44-CB2F-5121-3FC86DB8E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1949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6" name="Oval 324">
                <a:extLst>
                  <a:ext uri="{FF2B5EF4-FFF2-40B4-BE49-F238E27FC236}">
                    <a16:creationId xmlns:a16="http://schemas.microsoft.com/office/drawing/2014/main" id="{39789586-3934-9F41-EF38-277A38D48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" y="2015"/>
                <a:ext cx="28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7" name="Oval 325">
                <a:extLst>
                  <a:ext uri="{FF2B5EF4-FFF2-40B4-BE49-F238E27FC236}">
                    <a16:creationId xmlns:a16="http://schemas.microsoft.com/office/drawing/2014/main" id="{89733E5F-CE13-5F00-864E-4283606CB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2020"/>
                <a:ext cx="33" cy="28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8" name="Oval 326">
                <a:extLst>
                  <a:ext uri="{FF2B5EF4-FFF2-40B4-BE49-F238E27FC236}">
                    <a16:creationId xmlns:a16="http://schemas.microsoft.com/office/drawing/2014/main" id="{89F90E91-FD7C-B294-F68E-0D31F6D9D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1982"/>
                <a:ext cx="28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9" name="Oval 327">
                <a:extLst>
                  <a:ext uri="{FF2B5EF4-FFF2-40B4-BE49-F238E27FC236}">
                    <a16:creationId xmlns:a16="http://schemas.microsoft.com/office/drawing/2014/main" id="{FBD14332-28D8-8ED2-E811-99730153E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4" y="1231"/>
                <a:ext cx="33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0" name="Oval 328">
                <a:extLst>
                  <a:ext uri="{FF2B5EF4-FFF2-40B4-BE49-F238E27FC236}">
                    <a16:creationId xmlns:a16="http://schemas.microsoft.com/office/drawing/2014/main" id="{766C4804-C464-DB34-D24D-583159556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1691"/>
                <a:ext cx="28" cy="28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1" name="Oval 329">
                <a:extLst>
                  <a:ext uri="{FF2B5EF4-FFF2-40B4-BE49-F238E27FC236}">
                    <a16:creationId xmlns:a16="http://schemas.microsoft.com/office/drawing/2014/main" id="{B3794327-ED79-D275-17FD-6B9DF903C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1785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2" name="Oval 330">
                <a:extLst>
                  <a:ext uri="{FF2B5EF4-FFF2-40B4-BE49-F238E27FC236}">
                    <a16:creationId xmlns:a16="http://schemas.microsoft.com/office/drawing/2014/main" id="{4BB1AC22-0592-A99B-13B2-16B1A3B11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1998"/>
                <a:ext cx="32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3" name="Oval 331">
                <a:extLst>
                  <a:ext uri="{FF2B5EF4-FFF2-40B4-BE49-F238E27FC236}">
                    <a16:creationId xmlns:a16="http://schemas.microsoft.com/office/drawing/2014/main" id="{2193218E-F4F3-772C-077C-BD220D7E3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064"/>
                <a:ext cx="27" cy="28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4" name="Oval 332">
                <a:extLst>
                  <a:ext uri="{FF2B5EF4-FFF2-40B4-BE49-F238E27FC236}">
                    <a16:creationId xmlns:a16="http://schemas.microsoft.com/office/drawing/2014/main" id="{62F91218-6353-C39D-6AD4-EB50E0F4E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097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5" name="Oval 333">
                <a:extLst>
                  <a:ext uri="{FF2B5EF4-FFF2-40B4-BE49-F238E27FC236}">
                    <a16:creationId xmlns:a16="http://schemas.microsoft.com/office/drawing/2014/main" id="{DF54B7C0-7078-AD86-6711-98D8040AA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2135"/>
                <a:ext cx="27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6" name="Oval 334">
                <a:extLst>
                  <a:ext uri="{FF2B5EF4-FFF2-40B4-BE49-F238E27FC236}">
                    <a16:creationId xmlns:a16="http://schemas.microsoft.com/office/drawing/2014/main" id="{F0F73E51-5770-B7E3-92B2-9EE4D72DE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1669"/>
                <a:ext cx="27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7" name="Oval 335">
                <a:extLst>
                  <a:ext uri="{FF2B5EF4-FFF2-40B4-BE49-F238E27FC236}">
                    <a16:creationId xmlns:a16="http://schemas.microsoft.com/office/drawing/2014/main" id="{97F97FE4-4EB0-7C83-D6FF-7936F37AA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026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8" name="Oval 336">
                <a:extLst>
                  <a:ext uri="{FF2B5EF4-FFF2-40B4-BE49-F238E27FC236}">
                    <a16:creationId xmlns:a16="http://schemas.microsoft.com/office/drawing/2014/main" id="{75A60D47-F7DE-0163-95C8-62967D0F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1889"/>
                <a:ext cx="27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9" name="Oval 337">
                <a:extLst>
                  <a:ext uri="{FF2B5EF4-FFF2-40B4-BE49-F238E27FC236}">
                    <a16:creationId xmlns:a16="http://schemas.microsoft.com/office/drawing/2014/main" id="{5D92EBC6-1924-790D-972F-0A75AD2FB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2152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0" name="Oval 338">
                <a:extLst>
                  <a:ext uri="{FF2B5EF4-FFF2-40B4-BE49-F238E27FC236}">
                    <a16:creationId xmlns:a16="http://schemas.microsoft.com/office/drawing/2014/main" id="{E91D88F7-C71E-284F-AB15-4E6DD7739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" y="1965"/>
                <a:ext cx="28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1" name="Oval 339">
                <a:extLst>
                  <a:ext uri="{FF2B5EF4-FFF2-40B4-BE49-F238E27FC236}">
                    <a16:creationId xmlns:a16="http://schemas.microsoft.com/office/drawing/2014/main" id="{DBE2AAD4-A254-6E7C-5E90-19FF4CFBF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2141"/>
                <a:ext cx="32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2" name="Oval 340">
                <a:extLst>
                  <a:ext uri="{FF2B5EF4-FFF2-40B4-BE49-F238E27FC236}">
                    <a16:creationId xmlns:a16="http://schemas.microsoft.com/office/drawing/2014/main" id="{AB8745A0-E393-5A78-C43B-F20777BF7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2" y="1872"/>
                <a:ext cx="27" cy="28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3" name="Oval 341">
                <a:extLst>
                  <a:ext uri="{FF2B5EF4-FFF2-40B4-BE49-F238E27FC236}">
                    <a16:creationId xmlns:a16="http://schemas.microsoft.com/office/drawing/2014/main" id="{6BA65AA3-A48F-5584-D67F-7BBAFCB39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" y="1867"/>
                <a:ext cx="33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4" name="Oval 342">
                <a:extLst>
                  <a:ext uri="{FF2B5EF4-FFF2-40B4-BE49-F238E27FC236}">
                    <a16:creationId xmlns:a16="http://schemas.microsoft.com/office/drawing/2014/main" id="{6E998CA6-F47A-098F-46C6-499793542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2048"/>
                <a:ext cx="28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5" name="Oval 343">
                <a:extLst>
                  <a:ext uri="{FF2B5EF4-FFF2-40B4-BE49-F238E27FC236}">
                    <a16:creationId xmlns:a16="http://schemas.microsoft.com/office/drawing/2014/main" id="{A65E5E77-7A10-0D2F-5AFE-F9C079AE5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" y="2185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6" name="Oval 344">
                <a:extLst>
                  <a:ext uri="{FF2B5EF4-FFF2-40B4-BE49-F238E27FC236}">
                    <a16:creationId xmlns:a16="http://schemas.microsoft.com/office/drawing/2014/main" id="{B2DEB172-DBFF-C07E-1675-4CDAA9DC2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2163"/>
                <a:ext cx="33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7" name="Oval 345">
                <a:extLst>
                  <a:ext uri="{FF2B5EF4-FFF2-40B4-BE49-F238E27FC236}">
                    <a16:creationId xmlns:a16="http://schemas.microsoft.com/office/drawing/2014/main" id="{C7ED45F8-3BCF-02E7-5E61-48BE736E0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081"/>
                <a:ext cx="27" cy="32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8" name="Oval 346">
                <a:extLst>
                  <a:ext uri="{FF2B5EF4-FFF2-40B4-BE49-F238E27FC236}">
                    <a16:creationId xmlns:a16="http://schemas.microsoft.com/office/drawing/2014/main" id="{C2E69159-3593-2A4E-3BC8-DF66FFD9A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1538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9" name="Oval 347">
                <a:extLst>
                  <a:ext uri="{FF2B5EF4-FFF2-40B4-BE49-F238E27FC236}">
                    <a16:creationId xmlns:a16="http://schemas.microsoft.com/office/drawing/2014/main" id="{3DD0C452-75B4-5723-418D-52B295EF0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7" y="2152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0" name="Oval 348">
                <a:extLst>
                  <a:ext uri="{FF2B5EF4-FFF2-40B4-BE49-F238E27FC236}">
                    <a16:creationId xmlns:a16="http://schemas.microsoft.com/office/drawing/2014/main" id="{A055AB0C-282A-434B-EC0B-70F0143BD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1938"/>
                <a:ext cx="28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1" name="Oval 349">
                <a:extLst>
                  <a:ext uri="{FF2B5EF4-FFF2-40B4-BE49-F238E27FC236}">
                    <a16:creationId xmlns:a16="http://schemas.microsoft.com/office/drawing/2014/main" id="{2801A10D-2D07-73A5-F4FD-26633BD36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" y="1949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2" name="Oval 350">
                <a:extLst>
                  <a:ext uri="{FF2B5EF4-FFF2-40B4-BE49-F238E27FC236}">
                    <a16:creationId xmlns:a16="http://schemas.microsoft.com/office/drawing/2014/main" id="{59EBE5AF-4F6F-AF31-E372-99382AFD7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1954"/>
                <a:ext cx="27" cy="28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3" name="Oval 351">
                <a:extLst>
                  <a:ext uri="{FF2B5EF4-FFF2-40B4-BE49-F238E27FC236}">
                    <a16:creationId xmlns:a16="http://schemas.microsoft.com/office/drawing/2014/main" id="{DF8B3280-AB4F-A57B-A696-21930E53F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" y="1675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4" name="Oval 352">
                <a:extLst>
                  <a:ext uri="{FF2B5EF4-FFF2-40B4-BE49-F238E27FC236}">
                    <a16:creationId xmlns:a16="http://schemas.microsoft.com/office/drawing/2014/main" id="{D2406158-89AD-1012-22AA-63DA84EDE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7" y="2174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5" name="Oval 353">
                <a:extLst>
                  <a:ext uri="{FF2B5EF4-FFF2-40B4-BE49-F238E27FC236}">
                    <a16:creationId xmlns:a16="http://schemas.microsoft.com/office/drawing/2014/main" id="{4299EB1F-6742-3214-DAC9-465578B4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031"/>
                <a:ext cx="27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6" name="Oval 354">
                <a:extLst>
                  <a:ext uri="{FF2B5EF4-FFF2-40B4-BE49-F238E27FC236}">
                    <a16:creationId xmlns:a16="http://schemas.microsoft.com/office/drawing/2014/main" id="{872C1109-CFC1-01A0-1AFC-A4559B225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130"/>
                <a:ext cx="28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7" name="Oval 355">
                <a:extLst>
                  <a:ext uri="{FF2B5EF4-FFF2-40B4-BE49-F238E27FC236}">
                    <a16:creationId xmlns:a16="http://schemas.microsoft.com/office/drawing/2014/main" id="{C832D47C-332B-BD56-4815-71BC05833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240"/>
                <a:ext cx="28" cy="32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8" name="Oval 356">
                <a:extLst>
                  <a:ext uri="{FF2B5EF4-FFF2-40B4-BE49-F238E27FC236}">
                    <a16:creationId xmlns:a16="http://schemas.microsoft.com/office/drawing/2014/main" id="{1503E100-D2F6-FBB8-72D6-3CE8F600C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2048"/>
                <a:ext cx="28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9" name="Oval 357">
                <a:extLst>
                  <a:ext uri="{FF2B5EF4-FFF2-40B4-BE49-F238E27FC236}">
                    <a16:creationId xmlns:a16="http://schemas.microsoft.com/office/drawing/2014/main" id="{574EA22C-2A57-32AD-F543-550004CE4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234"/>
                <a:ext cx="28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0" name="Oval 358">
                <a:extLst>
                  <a:ext uri="{FF2B5EF4-FFF2-40B4-BE49-F238E27FC236}">
                    <a16:creationId xmlns:a16="http://schemas.microsoft.com/office/drawing/2014/main" id="{C2C1A2C8-803E-3A63-DD4D-41F94DF17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1894"/>
                <a:ext cx="27" cy="33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1" name="Oval 359">
                <a:extLst>
                  <a:ext uri="{FF2B5EF4-FFF2-40B4-BE49-F238E27FC236}">
                    <a16:creationId xmlns:a16="http://schemas.microsoft.com/office/drawing/2014/main" id="{DD77FDD6-6493-DCB3-D316-F54C9002F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092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2" name="Oval 360">
                <a:extLst>
                  <a:ext uri="{FF2B5EF4-FFF2-40B4-BE49-F238E27FC236}">
                    <a16:creationId xmlns:a16="http://schemas.microsoft.com/office/drawing/2014/main" id="{5D327D51-46FD-B550-9B17-6644459F9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2174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3" name="Oval 361">
                <a:extLst>
                  <a:ext uri="{FF2B5EF4-FFF2-40B4-BE49-F238E27FC236}">
                    <a16:creationId xmlns:a16="http://schemas.microsoft.com/office/drawing/2014/main" id="{277559A8-181C-274C-6719-90FB60D59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152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4" name="Oval 362">
                <a:extLst>
                  <a:ext uri="{FF2B5EF4-FFF2-40B4-BE49-F238E27FC236}">
                    <a16:creationId xmlns:a16="http://schemas.microsoft.com/office/drawing/2014/main" id="{0B046F24-C2FA-967E-A20D-FBEE3EB21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" y="836"/>
                <a:ext cx="33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5" name="Oval 363">
                <a:extLst>
                  <a:ext uri="{FF2B5EF4-FFF2-40B4-BE49-F238E27FC236}">
                    <a16:creationId xmlns:a16="http://schemas.microsoft.com/office/drawing/2014/main" id="{E699B11D-285B-30AF-D62F-AC063408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8" y="2240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6" name="Oval 364">
                <a:extLst>
                  <a:ext uri="{FF2B5EF4-FFF2-40B4-BE49-F238E27FC236}">
                    <a16:creationId xmlns:a16="http://schemas.microsoft.com/office/drawing/2014/main" id="{233FA41E-6796-921D-8301-142420B32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" y="2163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7" name="Oval 365">
                <a:extLst>
                  <a:ext uri="{FF2B5EF4-FFF2-40B4-BE49-F238E27FC236}">
                    <a16:creationId xmlns:a16="http://schemas.microsoft.com/office/drawing/2014/main" id="{FB5EF96C-FFED-81C1-8185-BD971BAD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58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8" name="Oval 366">
                <a:extLst>
                  <a:ext uri="{FF2B5EF4-FFF2-40B4-BE49-F238E27FC236}">
                    <a16:creationId xmlns:a16="http://schemas.microsoft.com/office/drawing/2014/main" id="{07574948-DA46-4ED6-DD08-724576FA2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267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9" name="Oval 367">
                <a:extLst>
                  <a:ext uri="{FF2B5EF4-FFF2-40B4-BE49-F238E27FC236}">
                    <a16:creationId xmlns:a16="http://schemas.microsoft.com/office/drawing/2014/main" id="{38754F06-01ED-29B3-F479-6C984959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274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0" name="Oval 368">
                <a:extLst>
                  <a:ext uri="{FF2B5EF4-FFF2-40B4-BE49-F238E27FC236}">
                    <a16:creationId xmlns:a16="http://schemas.microsoft.com/office/drawing/2014/main" id="{089FBC95-955A-7C96-B6C6-EB9CA2E9A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276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1" name="Oval 369">
                <a:extLst>
                  <a:ext uri="{FF2B5EF4-FFF2-40B4-BE49-F238E27FC236}">
                    <a16:creationId xmlns:a16="http://schemas.microsoft.com/office/drawing/2014/main" id="{C00EB68F-E1C4-592E-8A67-FA61C4F31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7" y="274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2" name="Oval 370">
                <a:extLst>
                  <a:ext uri="{FF2B5EF4-FFF2-40B4-BE49-F238E27FC236}">
                    <a16:creationId xmlns:a16="http://schemas.microsoft.com/office/drawing/2014/main" id="{E1990178-9C13-4E0D-5148-A4239992F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247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3" name="Oval 371">
                <a:extLst>
                  <a:ext uri="{FF2B5EF4-FFF2-40B4-BE49-F238E27FC236}">
                    <a16:creationId xmlns:a16="http://schemas.microsoft.com/office/drawing/2014/main" id="{658C7C14-604B-A031-E26C-4F37ED5F1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4" name="Oval 372">
                <a:extLst>
                  <a:ext uri="{FF2B5EF4-FFF2-40B4-BE49-F238E27FC236}">
                    <a16:creationId xmlns:a16="http://schemas.microsoft.com/office/drawing/2014/main" id="{AD4C4E15-A6EF-C15B-8B21-6A7D14DC7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9" y="302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5" name="Oval 373">
                <a:extLst>
                  <a:ext uri="{FF2B5EF4-FFF2-40B4-BE49-F238E27FC236}">
                    <a16:creationId xmlns:a16="http://schemas.microsoft.com/office/drawing/2014/main" id="{950A441C-4673-3558-958F-AA40B5C41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3" y="256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6" name="Oval 374">
                <a:extLst>
                  <a:ext uri="{FF2B5EF4-FFF2-40B4-BE49-F238E27FC236}">
                    <a16:creationId xmlns:a16="http://schemas.microsoft.com/office/drawing/2014/main" id="{98966E3A-3396-3DDB-9F97-4CFA630A1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291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7" name="Oval 375">
                <a:extLst>
                  <a:ext uri="{FF2B5EF4-FFF2-40B4-BE49-F238E27FC236}">
                    <a16:creationId xmlns:a16="http://schemas.microsoft.com/office/drawing/2014/main" id="{9071583B-22B7-1626-66AB-85F8F498E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" y="234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8" name="Oval 376">
                <a:extLst>
                  <a:ext uri="{FF2B5EF4-FFF2-40B4-BE49-F238E27FC236}">
                    <a16:creationId xmlns:a16="http://schemas.microsoft.com/office/drawing/2014/main" id="{415814B9-6832-B6C0-D5D8-56AB81237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0" y="273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9" name="Oval 377">
                <a:extLst>
                  <a:ext uri="{FF2B5EF4-FFF2-40B4-BE49-F238E27FC236}">
                    <a16:creationId xmlns:a16="http://schemas.microsoft.com/office/drawing/2014/main" id="{642ECA29-FA12-404B-5C8D-69E2C8744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0" name="Oval 378">
                <a:extLst>
                  <a:ext uri="{FF2B5EF4-FFF2-40B4-BE49-F238E27FC236}">
                    <a16:creationId xmlns:a16="http://schemas.microsoft.com/office/drawing/2014/main" id="{1811928B-16E8-8F94-0BC8-07D87B0D7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1" y="27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1" name="Oval 379">
                <a:extLst>
                  <a:ext uri="{FF2B5EF4-FFF2-40B4-BE49-F238E27FC236}">
                    <a16:creationId xmlns:a16="http://schemas.microsoft.com/office/drawing/2014/main" id="{E514C9A1-E6BE-234C-E942-8E99F4EA2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" y="2925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2" name="Oval 380">
                <a:extLst>
                  <a:ext uri="{FF2B5EF4-FFF2-40B4-BE49-F238E27FC236}">
                    <a16:creationId xmlns:a16="http://schemas.microsoft.com/office/drawing/2014/main" id="{0821732F-604A-34AC-1884-57FF09EE1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" y="289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3" name="Oval 381">
                <a:extLst>
                  <a:ext uri="{FF2B5EF4-FFF2-40B4-BE49-F238E27FC236}">
                    <a16:creationId xmlns:a16="http://schemas.microsoft.com/office/drawing/2014/main" id="{FD3FABCF-CE06-D3D1-6319-6F66B23CC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6" y="296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4" name="Oval 382">
                <a:extLst>
                  <a:ext uri="{FF2B5EF4-FFF2-40B4-BE49-F238E27FC236}">
                    <a16:creationId xmlns:a16="http://schemas.microsoft.com/office/drawing/2014/main" id="{322DB8D8-247A-B98C-612D-1124C6FF2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8" y="30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5" name="Oval 383">
                <a:extLst>
                  <a:ext uri="{FF2B5EF4-FFF2-40B4-BE49-F238E27FC236}">
                    <a16:creationId xmlns:a16="http://schemas.microsoft.com/office/drawing/2014/main" id="{FFDEC5A2-E812-B609-8C93-0A7D1D337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295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6" name="Oval 384">
                <a:extLst>
                  <a:ext uri="{FF2B5EF4-FFF2-40B4-BE49-F238E27FC236}">
                    <a16:creationId xmlns:a16="http://schemas.microsoft.com/office/drawing/2014/main" id="{2FEC1543-8E94-2F1C-B321-415911B50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248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7" name="Oval 385">
                <a:extLst>
                  <a:ext uri="{FF2B5EF4-FFF2-40B4-BE49-F238E27FC236}">
                    <a16:creationId xmlns:a16="http://schemas.microsoft.com/office/drawing/2014/main" id="{8D03A877-2417-BDD0-8EF8-F5CC04E8F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" y="2930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8" name="Oval 386">
                <a:extLst>
                  <a:ext uri="{FF2B5EF4-FFF2-40B4-BE49-F238E27FC236}">
                    <a16:creationId xmlns:a16="http://schemas.microsoft.com/office/drawing/2014/main" id="{6A207CC1-FC1E-9DD4-16F0-A2BB1218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90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9" name="Oval 387">
                <a:extLst>
                  <a:ext uri="{FF2B5EF4-FFF2-40B4-BE49-F238E27FC236}">
                    <a16:creationId xmlns:a16="http://schemas.microsoft.com/office/drawing/2014/main" id="{0406883A-57A8-ED01-0AD4-F754BD239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2716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0" name="Oval 388">
                <a:extLst>
                  <a:ext uri="{FF2B5EF4-FFF2-40B4-BE49-F238E27FC236}">
                    <a16:creationId xmlns:a16="http://schemas.microsoft.com/office/drawing/2014/main" id="{0B38C66F-0EE4-2261-BDB7-2D943C79F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233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1" name="Oval 389">
                <a:extLst>
                  <a:ext uri="{FF2B5EF4-FFF2-40B4-BE49-F238E27FC236}">
                    <a16:creationId xmlns:a16="http://schemas.microsoft.com/office/drawing/2014/main" id="{F71A9CA9-524C-2808-7320-7087594EF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304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2" name="Oval 390">
                <a:extLst>
                  <a:ext uri="{FF2B5EF4-FFF2-40B4-BE49-F238E27FC236}">
                    <a16:creationId xmlns:a16="http://schemas.microsoft.com/office/drawing/2014/main" id="{B8068F6B-39A6-4DF3-08D0-129F81736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308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3" name="Oval 391">
                <a:extLst>
                  <a:ext uri="{FF2B5EF4-FFF2-40B4-BE49-F238E27FC236}">
                    <a16:creationId xmlns:a16="http://schemas.microsoft.com/office/drawing/2014/main" id="{08131F4F-458B-E8BE-1F58-D90C1C992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304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4" name="Oval 392">
                <a:extLst>
                  <a:ext uri="{FF2B5EF4-FFF2-40B4-BE49-F238E27FC236}">
                    <a16:creationId xmlns:a16="http://schemas.microsoft.com/office/drawing/2014/main" id="{1B05227A-0AF4-F925-2135-3F8082A2F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0" y="278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5" name="Oval 393">
                <a:extLst>
                  <a:ext uri="{FF2B5EF4-FFF2-40B4-BE49-F238E27FC236}">
                    <a16:creationId xmlns:a16="http://schemas.microsoft.com/office/drawing/2014/main" id="{A65BCDA9-2B47-1DB5-616F-FCE12CE8D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289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6" name="Oval 394">
                <a:extLst>
                  <a:ext uri="{FF2B5EF4-FFF2-40B4-BE49-F238E27FC236}">
                    <a16:creationId xmlns:a16="http://schemas.microsoft.com/office/drawing/2014/main" id="{447CE108-8EE5-6603-9D5C-F44FDD65C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2" y="29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7" name="Oval 395">
                <a:extLst>
                  <a:ext uri="{FF2B5EF4-FFF2-40B4-BE49-F238E27FC236}">
                    <a16:creationId xmlns:a16="http://schemas.microsoft.com/office/drawing/2014/main" id="{7B98857D-DEBC-B8FD-7C23-DD0E179B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294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8" name="Oval 396">
                <a:extLst>
                  <a:ext uri="{FF2B5EF4-FFF2-40B4-BE49-F238E27FC236}">
                    <a16:creationId xmlns:a16="http://schemas.microsoft.com/office/drawing/2014/main" id="{29930BF8-8E36-9FFE-065D-3D30C40D2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" y="235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9" name="Oval 397">
                <a:extLst>
                  <a:ext uri="{FF2B5EF4-FFF2-40B4-BE49-F238E27FC236}">
                    <a16:creationId xmlns:a16="http://schemas.microsoft.com/office/drawing/2014/main" id="{2DB9A2B7-6478-8362-C4D8-239C816D0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2" y="2311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0" name="Oval 398">
                <a:extLst>
                  <a:ext uri="{FF2B5EF4-FFF2-40B4-BE49-F238E27FC236}">
                    <a16:creationId xmlns:a16="http://schemas.microsoft.com/office/drawing/2014/main" id="{A5D8C35B-9CE4-BF88-68FE-DF34DF48E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8" y="2952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1" name="Oval 399">
                <a:extLst>
                  <a:ext uri="{FF2B5EF4-FFF2-40B4-BE49-F238E27FC236}">
                    <a16:creationId xmlns:a16="http://schemas.microsoft.com/office/drawing/2014/main" id="{3ABBD3B0-EFAF-154C-F21D-4345587FC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302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2" name="Oval 400">
                <a:extLst>
                  <a:ext uri="{FF2B5EF4-FFF2-40B4-BE49-F238E27FC236}">
                    <a16:creationId xmlns:a16="http://schemas.microsoft.com/office/drawing/2014/main" id="{AA535751-0F36-3D78-DA45-9AB4C0388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" y="284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3" name="Oval 401">
                <a:extLst>
                  <a:ext uri="{FF2B5EF4-FFF2-40B4-BE49-F238E27FC236}">
                    <a16:creationId xmlns:a16="http://schemas.microsoft.com/office/drawing/2014/main" id="{26C4E6BA-A2FF-D5F5-2AF1-EA98724346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281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4" name="Oval 402">
                <a:extLst>
                  <a:ext uri="{FF2B5EF4-FFF2-40B4-BE49-F238E27FC236}">
                    <a16:creationId xmlns:a16="http://schemas.microsoft.com/office/drawing/2014/main" id="{A232E0F4-1F65-B02F-1BBB-54C7650B4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04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5" name="Oval 403">
                <a:extLst>
                  <a:ext uri="{FF2B5EF4-FFF2-40B4-BE49-F238E27FC236}">
                    <a16:creationId xmlns:a16="http://schemas.microsoft.com/office/drawing/2014/main" id="{6CCF485D-B42C-67B7-7360-BEBFAAB2D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2991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6" name="Oval 404">
                <a:extLst>
                  <a:ext uri="{FF2B5EF4-FFF2-40B4-BE49-F238E27FC236}">
                    <a16:creationId xmlns:a16="http://schemas.microsoft.com/office/drawing/2014/main" id="{C1C5F4F9-4CF9-6DAF-75BF-147283683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29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7" name="Oval 405">
                <a:extLst>
                  <a:ext uri="{FF2B5EF4-FFF2-40B4-BE49-F238E27FC236}">
                    <a16:creationId xmlns:a16="http://schemas.microsoft.com/office/drawing/2014/main" id="{AED1D8C8-9F82-B988-3465-295F0ED66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289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10" name="Group 607">
              <a:extLst>
                <a:ext uri="{FF2B5EF4-FFF2-40B4-BE49-F238E27FC236}">
                  <a16:creationId xmlns:a16="http://schemas.microsoft.com/office/drawing/2014/main" id="{396091F8-6E8D-FA0C-12C4-D11F0377DC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5" y="2289"/>
              <a:ext cx="1513" cy="915"/>
              <a:chOff x="1595" y="2289"/>
              <a:chExt cx="1513" cy="915"/>
            </a:xfrm>
          </p:grpSpPr>
          <p:sp>
            <p:nvSpPr>
              <p:cNvPr id="1098" name="Oval 407">
                <a:extLst>
                  <a:ext uri="{FF2B5EF4-FFF2-40B4-BE49-F238E27FC236}">
                    <a16:creationId xmlns:a16="http://schemas.microsoft.com/office/drawing/2014/main" id="{C03023BD-BAF4-F54D-37E9-D77B09AFE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" y="296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9" name="Oval 408">
                <a:extLst>
                  <a:ext uri="{FF2B5EF4-FFF2-40B4-BE49-F238E27FC236}">
                    <a16:creationId xmlns:a16="http://schemas.microsoft.com/office/drawing/2014/main" id="{4FB2DF6C-1FBA-785F-8DCD-89670B032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4" y="296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0" name="Oval 409">
                <a:extLst>
                  <a:ext uri="{FF2B5EF4-FFF2-40B4-BE49-F238E27FC236}">
                    <a16:creationId xmlns:a16="http://schemas.microsoft.com/office/drawing/2014/main" id="{4D67A685-3643-7459-CBC1-C10BC04B1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1" y="295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1" name="Oval 410">
                <a:extLst>
                  <a:ext uri="{FF2B5EF4-FFF2-40B4-BE49-F238E27FC236}">
                    <a16:creationId xmlns:a16="http://schemas.microsoft.com/office/drawing/2014/main" id="{33BB13B7-2072-651A-5EC3-4BB2013C3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272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2" name="Oval 411">
                <a:extLst>
                  <a:ext uri="{FF2B5EF4-FFF2-40B4-BE49-F238E27FC236}">
                    <a16:creationId xmlns:a16="http://schemas.microsoft.com/office/drawing/2014/main" id="{28E004F8-ED1D-4E39-9DE8-D58126078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236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3" name="Oval 412">
                <a:extLst>
                  <a:ext uri="{FF2B5EF4-FFF2-40B4-BE49-F238E27FC236}">
                    <a16:creationId xmlns:a16="http://schemas.microsoft.com/office/drawing/2014/main" id="{534A0BAC-F6A1-D7E5-0FC7-B63E125AA4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" y="289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4" name="Oval 413">
                <a:extLst>
                  <a:ext uri="{FF2B5EF4-FFF2-40B4-BE49-F238E27FC236}">
                    <a16:creationId xmlns:a16="http://schemas.microsoft.com/office/drawing/2014/main" id="{13C76C93-E025-1EF8-0F21-363FDE18F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" y="271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5" name="Oval 414">
                <a:extLst>
                  <a:ext uri="{FF2B5EF4-FFF2-40B4-BE49-F238E27FC236}">
                    <a16:creationId xmlns:a16="http://schemas.microsoft.com/office/drawing/2014/main" id="{58D998CF-3ED9-B336-EAED-8ABFC9889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" y="274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6" name="Oval 415">
                <a:extLst>
                  <a:ext uri="{FF2B5EF4-FFF2-40B4-BE49-F238E27FC236}">
                    <a16:creationId xmlns:a16="http://schemas.microsoft.com/office/drawing/2014/main" id="{54D5BC4D-DDFD-2DB1-669B-E12684B89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" y="278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7" name="Oval 416">
                <a:extLst>
                  <a:ext uri="{FF2B5EF4-FFF2-40B4-BE49-F238E27FC236}">
                    <a16:creationId xmlns:a16="http://schemas.microsoft.com/office/drawing/2014/main" id="{EFA93560-370C-0E20-A916-0C9207794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" y="247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8" name="Oval 417">
                <a:extLst>
                  <a:ext uri="{FF2B5EF4-FFF2-40B4-BE49-F238E27FC236}">
                    <a16:creationId xmlns:a16="http://schemas.microsoft.com/office/drawing/2014/main" id="{14156C43-97A2-559E-0757-AF3147833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1" y="273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9" name="Oval 418">
                <a:extLst>
                  <a:ext uri="{FF2B5EF4-FFF2-40B4-BE49-F238E27FC236}">
                    <a16:creationId xmlns:a16="http://schemas.microsoft.com/office/drawing/2014/main" id="{9E27266A-F8B4-672F-D79B-1D1E68038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1" y="263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0" name="Oval 419">
                <a:extLst>
                  <a:ext uri="{FF2B5EF4-FFF2-40B4-BE49-F238E27FC236}">
                    <a16:creationId xmlns:a16="http://schemas.microsoft.com/office/drawing/2014/main" id="{40683FAA-E029-3543-02FA-1FA9472EC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8" y="26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1" name="Oval 420">
                <a:extLst>
                  <a:ext uri="{FF2B5EF4-FFF2-40B4-BE49-F238E27FC236}">
                    <a16:creationId xmlns:a16="http://schemas.microsoft.com/office/drawing/2014/main" id="{28A4B20D-9886-BA0A-01AE-38C703AF7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278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2" name="Oval 421">
                <a:extLst>
                  <a:ext uri="{FF2B5EF4-FFF2-40B4-BE49-F238E27FC236}">
                    <a16:creationId xmlns:a16="http://schemas.microsoft.com/office/drawing/2014/main" id="{9EE9BAE1-0661-2534-6927-B5F4AE6F7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243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3" name="Oval 422">
                <a:extLst>
                  <a:ext uri="{FF2B5EF4-FFF2-40B4-BE49-F238E27FC236}">
                    <a16:creationId xmlns:a16="http://schemas.microsoft.com/office/drawing/2014/main" id="{B43C9678-845B-5206-50A0-117C3A59C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48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4" name="Oval 423">
                <a:extLst>
                  <a:ext uri="{FF2B5EF4-FFF2-40B4-BE49-F238E27FC236}">
                    <a16:creationId xmlns:a16="http://schemas.microsoft.com/office/drawing/2014/main" id="{BC852076-1096-1DF1-1E97-025530ED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8" y="283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5" name="Oval 424">
                <a:extLst>
                  <a:ext uri="{FF2B5EF4-FFF2-40B4-BE49-F238E27FC236}">
                    <a16:creationId xmlns:a16="http://schemas.microsoft.com/office/drawing/2014/main" id="{3954F541-041B-A572-9413-5D8DBA3FC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" y="302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6" name="Oval 425">
                <a:extLst>
                  <a:ext uri="{FF2B5EF4-FFF2-40B4-BE49-F238E27FC236}">
                    <a16:creationId xmlns:a16="http://schemas.microsoft.com/office/drawing/2014/main" id="{867D48A1-22A5-A079-D2E7-DD3BA3C82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94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7" name="Oval 426">
                <a:extLst>
                  <a:ext uri="{FF2B5EF4-FFF2-40B4-BE49-F238E27FC236}">
                    <a16:creationId xmlns:a16="http://schemas.microsoft.com/office/drawing/2014/main" id="{F02D0289-0BCC-3BDB-68D1-C737E24BE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233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8" name="Oval 427">
                <a:extLst>
                  <a:ext uri="{FF2B5EF4-FFF2-40B4-BE49-F238E27FC236}">
                    <a16:creationId xmlns:a16="http://schemas.microsoft.com/office/drawing/2014/main" id="{2E1BCB7F-EA6E-3C18-A464-5E2F877F0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56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9" name="Oval 428">
                <a:extLst>
                  <a:ext uri="{FF2B5EF4-FFF2-40B4-BE49-F238E27FC236}">
                    <a16:creationId xmlns:a16="http://schemas.microsoft.com/office/drawing/2014/main" id="{0F94174D-932D-5C85-819A-ECC564E6B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5" y="259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0" name="Oval 429">
                <a:extLst>
                  <a:ext uri="{FF2B5EF4-FFF2-40B4-BE49-F238E27FC236}">
                    <a16:creationId xmlns:a16="http://schemas.microsoft.com/office/drawing/2014/main" id="{E229E580-512F-D1DB-4AF7-4D35FF062C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3" y="2399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1" name="Oval 430">
                <a:extLst>
                  <a:ext uri="{FF2B5EF4-FFF2-40B4-BE49-F238E27FC236}">
                    <a16:creationId xmlns:a16="http://schemas.microsoft.com/office/drawing/2014/main" id="{8B9A6863-7BC8-16FE-A848-C23C639F2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297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2" name="Oval 431">
                <a:extLst>
                  <a:ext uri="{FF2B5EF4-FFF2-40B4-BE49-F238E27FC236}">
                    <a16:creationId xmlns:a16="http://schemas.microsoft.com/office/drawing/2014/main" id="{1B2ABDD8-0851-232F-E747-7ECE79ED5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94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3" name="Oval 432">
                <a:extLst>
                  <a:ext uri="{FF2B5EF4-FFF2-40B4-BE49-F238E27FC236}">
                    <a16:creationId xmlns:a16="http://schemas.microsoft.com/office/drawing/2014/main" id="{C8E697B3-6335-3314-5BC3-33F925C02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7" y="296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4" name="Oval 433">
                <a:extLst>
                  <a:ext uri="{FF2B5EF4-FFF2-40B4-BE49-F238E27FC236}">
                    <a16:creationId xmlns:a16="http://schemas.microsoft.com/office/drawing/2014/main" id="{822FCB52-6FF0-3348-3AD8-03020E27B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" y="288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5" name="Oval 434">
                <a:extLst>
                  <a:ext uri="{FF2B5EF4-FFF2-40B4-BE49-F238E27FC236}">
                    <a16:creationId xmlns:a16="http://schemas.microsoft.com/office/drawing/2014/main" id="{82C29A1B-0209-E275-30D8-47A37080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90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6" name="Oval 435">
                <a:extLst>
                  <a:ext uri="{FF2B5EF4-FFF2-40B4-BE49-F238E27FC236}">
                    <a16:creationId xmlns:a16="http://schemas.microsoft.com/office/drawing/2014/main" id="{8FF6E926-2A1D-E404-AE15-B3570EB1A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291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7" name="Oval 436">
                <a:extLst>
                  <a:ext uri="{FF2B5EF4-FFF2-40B4-BE49-F238E27FC236}">
                    <a16:creationId xmlns:a16="http://schemas.microsoft.com/office/drawing/2014/main" id="{720DC4ED-C36B-ABAB-FE00-F0E66A5CC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27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8" name="Oval 437">
                <a:extLst>
                  <a:ext uri="{FF2B5EF4-FFF2-40B4-BE49-F238E27FC236}">
                    <a16:creationId xmlns:a16="http://schemas.microsoft.com/office/drawing/2014/main" id="{0933020A-87F1-B1C7-28C6-23455EC23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8" y="259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9" name="Oval 438">
                <a:extLst>
                  <a:ext uri="{FF2B5EF4-FFF2-40B4-BE49-F238E27FC236}">
                    <a16:creationId xmlns:a16="http://schemas.microsoft.com/office/drawing/2014/main" id="{A280D45B-1E21-2E75-3F1C-6C32DF773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6" y="261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0" name="Oval 439">
                <a:extLst>
                  <a:ext uri="{FF2B5EF4-FFF2-40B4-BE49-F238E27FC236}">
                    <a16:creationId xmlns:a16="http://schemas.microsoft.com/office/drawing/2014/main" id="{90A366CF-B215-15DA-A837-219BB1E93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6" y="287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1" name="Oval 440">
                <a:extLst>
                  <a:ext uri="{FF2B5EF4-FFF2-40B4-BE49-F238E27FC236}">
                    <a16:creationId xmlns:a16="http://schemas.microsoft.com/office/drawing/2014/main" id="{585027CE-156B-45AE-5E33-1C9D06556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6" y="29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2" name="Oval 441">
                <a:extLst>
                  <a:ext uri="{FF2B5EF4-FFF2-40B4-BE49-F238E27FC236}">
                    <a16:creationId xmlns:a16="http://schemas.microsoft.com/office/drawing/2014/main" id="{DDA2FFC4-13CF-53AD-3DE7-8767F868A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266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3" name="Oval 442">
                <a:extLst>
                  <a:ext uri="{FF2B5EF4-FFF2-40B4-BE49-F238E27FC236}">
                    <a16:creationId xmlns:a16="http://schemas.microsoft.com/office/drawing/2014/main" id="{93CDCFE3-F32B-C910-56E6-34F9590FF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5" y="295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4" name="Oval 443">
                <a:extLst>
                  <a:ext uri="{FF2B5EF4-FFF2-40B4-BE49-F238E27FC236}">
                    <a16:creationId xmlns:a16="http://schemas.microsoft.com/office/drawing/2014/main" id="{F8CA56B2-DE04-B20D-38F9-8E8E21927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4" y="291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5" name="Oval 444">
                <a:extLst>
                  <a:ext uri="{FF2B5EF4-FFF2-40B4-BE49-F238E27FC236}">
                    <a16:creationId xmlns:a16="http://schemas.microsoft.com/office/drawing/2014/main" id="{2EFF96A7-591A-1BBB-CF3F-C04216DAF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296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6" name="Oval 445">
                <a:extLst>
                  <a:ext uri="{FF2B5EF4-FFF2-40B4-BE49-F238E27FC236}">
                    <a16:creationId xmlns:a16="http://schemas.microsoft.com/office/drawing/2014/main" id="{2CBF715A-07A1-5B99-662A-1A3DBB9F8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8" y="264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7" name="Oval 446">
                <a:extLst>
                  <a:ext uri="{FF2B5EF4-FFF2-40B4-BE49-F238E27FC236}">
                    <a16:creationId xmlns:a16="http://schemas.microsoft.com/office/drawing/2014/main" id="{D9358F5E-4C13-A922-1483-EC8FCFEF6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9" y="293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8" name="Oval 447">
                <a:extLst>
                  <a:ext uri="{FF2B5EF4-FFF2-40B4-BE49-F238E27FC236}">
                    <a16:creationId xmlns:a16="http://schemas.microsoft.com/office/drawing/2014/main" id="{A7962FAA-AB1A-61A1-E5D2-D0669C9D4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4" y="294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9" name="Oval 448">
                <a:extLst>
                  <a:ext uri="{FF2B5EF4-FFF2-40B4-BE49-F238E27FC236}">
                    <a16:creationId xmlns:a16="http://schemas.microsoft.com/office/drawing/2014/main" id="{05C071C1-ABFD-E690-3B6A-BDCE2F518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2" y="293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0" name="Oval 449">
                <a:extLst>
                  <a:ext uri="{FF2B5EF4-FFF2-40B4-BE49-F238E27FC236}">
                    <a16:creationId xmlns:a16="http://schemas.microsoft.com/office/drawing/2014/main" id="{9F99D0A8-0C4A-898A-73E7-0A59EC047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4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1" name="Oval 450">
                <a:extLst>
                  <a:ext uri="{FF2B5EF4-FFF2-40B4-BE49-F238E27FC236}">
                    <a16:creationId xmlns:a16="http://schemas.microsoft.com/office/drawing/2014/main" id="{74E9E708-9CC4-4AD1-9BE2-964D2CA2C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" y="250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2" name="Oval 451">
                <a:extLst>
                  <a:ext uri="{FF2B5EF4-FFF2-40B4-BE49-F238E27FC236}">
                    <a16:creationId xmlns:a16="http://schemas.microsoft.com/office/drawing/2014/main" id="{57C43853-B18E-DFB1-781B-22CA8B9BC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9" y="298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3" name="Oval 452">
                <a:extLst>
                  <a:ext uri="{FF2B5EF4-FFF2-40B4-BE49-F238E27FC236}">
                    <a16:creationId xmlns:a16="http://schemas.microsoft.com/office/drawing/2014/main" id="{F88C4920-64C4-4679-8AE0-C8B291DE3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303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4" name="Oval 453">
                <a:extLst>
                  <a:ext uri="{FF2B5EF4-FFF2-40B4-BE49-F238E27FC236}">
                    <a16:creationId xmlns:a16="http://schemas.microsoft.com/office/drawing/2014/main" id="{A613A49A-C74D-CDCA-5CBC-8FBBFE0F4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284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5" name="Oval 454">
                <a:extLst>
                  <a:ext uri="{FF2B5EF4-FFF2-40B4-BE49-F238E27FC236}">
                    <a16:creationId xmlns:a16="http://schemas.microsoft.com/office/drawing/2014/main" id="{F6EEF6EC-3C07-3461-042C-C2C25C294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39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6" name="Oval 455">
                <a:extLst>
                  <a:ext uri="{FF2B5EF4-FFF2-40B4-BE49-F238E27FC236}">
                    <a16:creationId xmlns:a16="http://schemas.microsoft.com/office/drawing/2014/main" id="{F55AEB39-503A-2ACA-E308-59EB37C9F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292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7" name="Oval 456">
                <a:extLst>
                  <a:ext uri="{FF2B5EF4-FFF2-40B4-BE49-F238E27FC236}">
                    <a16:creationId xmlns:a16="http://schemas.microsoft.com/office/drawing/2014/main" id="{6647E4E7-632F-537B-4E35-785F2AF72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0" y="293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8" name="Oval 457">
                <a:extLst>
                  <a:ext uri="{FF2B5EF4-FFF2-40B4-BE49-F238E27FC236}">
                    <a16:creationId xmlns:a16="http://schemas.microsoft.com/office/drawing/2014/main" id="{853524AF-75F2-8DA4-63BC-8EF2959DB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2952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9" name="Oval 458">
                <a:extLst>
                  <a:ext uri="{FF2B5EF4-FFF2-40B4-BE49-F238E27FC236}">
                    <a16:creationId xmlns:a16="http://schemas.microsoft.com/office/drawing/2014/main" id="{CD40CD0F-D5CC-C9B5-DA68-A1E939DE0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5" y="277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0" name="Oval 459">
                <a:extLst>
                  <a:ext uri="{FF2B5EF4-FFF2-40B4-BE49-F238E27FC236}">
                    <a16:creationId xmlns:a16="http://schemas.microsoft.com/office/drawing/2014/main" id="{E4D40BA6-E03C-CE11-8CB1-C47CB3B3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295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1" name="Oval 460">
                <a:extLst>
                  <a:ext uri="{FF2B5EF4-FFF2-40B4-BE49-F238E27FC236}">
                    <a16:creationId xmlns:a16="http://schemas.microsoft.com/office/drawing/2014/main" id="{25494102-6EAD-763D-A312-59165657E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4" y="2843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2" name="Oval 461">
                <a:extLst>
                  <a:ext uri="{FF2B5EF4-FFF2-40B4-BE49-F238E27FC236}">
                    <a16:creationId xmlns:a16="http://schemas.microsoft.com/office/drawing/2014/main" id="{2BFAA637-03A3-8A87-CA38-14C517B3E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4" y="290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3" name="Oval 462">
                <a:extLst>
                  <a:ext uri="{FF2B5EF4-FFF2-40B4-BE49-F238E27FC236}">
                    <a16:creationId xmlns:a16="http://schemas.microsoft.com/office/drawing/2014/main" id="{2442B005-BB50-E2F8-6D77-9CA262941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1" y="285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4" name="Oval 463">
                <a:extLst>
                  <a:ext uri="{FF2B5EF4-FFF2-40B4-BE49-F238E27FC236}">
                    <a16:creationId xmlns:a16="http://schemas.microsoft.com/office/drawing/2014/main" id="{EAA6F44F-5D4C-FF0E-10AC-2D3400E45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285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5" name="Oval 464">
                <a:extLst>
                  <a:ext uri="{FF2B5EF4-FFF2-40B4-BE49-F238E27FC236}">
                    <a16:creationId xmlns:a16="http://schemas.microsoft.com/office/drawing/2014/main" id="{B5A0CBC0-BB30-6F38-BE65-3D22D4D42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282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6" name="Oval 465">
                <a:extLst>
                  <a:ext uri="{FF2B5EF4-FFF2-40B4-BE49-F238E27FC236}">
                    <a16:creationId xmlns:a16="http://schemas.microsoft.com/office/drawing/2014/main" id="{65ADA273-60A4-094E-BC84-050A5D99E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275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7" name="Oval 466">
                <a:extLst>
                  <a:ext uri="{FF2B5EF4-FFF2-40B4-BE49-F238E27FC236}">
                    <a16:creationId xmlns:a16="http://schemas.microsoft.com/office/drawing/2014/main" id="{B6080857-5778-9C36-25A1-DF4B34207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8" y="264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8" name="Oval 467">
                <a:extLst>
                  <a:ext uri="{FF2B5EF4-FFF2-40B4-BE49-F238E27FC236}">
                    <a16:creationId xmlns:a16="http://schemas.microsoft.com/office/drawing/2014/main" id="{7399C33D-FDD9-89DF-3B66-19B708790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295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9" name="Oval 468">
                <a:extLst>
                  <a:ext uri="{FF2B5EF4-FFF2-40B4-BE49-F238E27FC236}">
                    <a16:creationId xmlns:a16="http://schemas.microsoft.com/office/drawing/2014/main" id="{7E340F84-8923-D4CC-E5BC-3074E7CF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6" y="301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0" name="Oval 469">
                <a:extLst>
                  <a:ext uri="{FF2B5EF4-FFF2-40B4-BE49-F238E27FC236}">
                    <a16:creationId xmlns:a16="http://schemas.microsoft.com/office/drawing/2014/main" id="{FD83C8E6-49B9-31B8-7618-D2F97DAA8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293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1" name="Oval 470">
                <a:extLst>
                  <a:ext uri="{FF2B5EF4-FFF2-40B4-BE49-F238E27FC236}">
                    <a16:creationId xmlns:a16="http://schemas.microsoft.com/office/drawing/2014/main" id="{BB71A3A1-85B7-50C1-C4E8-C9C2911B7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313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2" name="Oval 471">
                <a:extLst>
                  <a:ext uri="{FF2B5EF4-FFF2-40B4-BE49-F238E27FC236}">
                    <a16:creationId xmlns:a16="http://schemas.microsoft.com/office/drawing/2014/main" id="{1DD5DE1C-D064-AAF2-3D44-FF6A79A7E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" y="287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3" name="Oval 472">
                <a:extLst>
                  <a:ext uri="{FF2B5EF4-FFF2-40B4-BE49-F238E27FC236}">
                    <a16:creationId xmlns:a16="http://schemas.microsoft.com/office/drawing/2014/main" id="{5F236136-5D43-29F1-3285-7FCE84EEE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10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4" name="Oval 473">
                <a:extLst>
                  <a:ext uri="{FF2B5EF4-FFF2-40B4-BE49-F238E27FC236}">
                    <a16:creationId xmlns:a16="http://schemas.microsoft.com/office/drawing/2014/main" id="{CA4B69A8-3403-96C0-1CEB-7893F9BA4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278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5" name="Oval 474">
                <a:extLst>
                  <a:ext uri="{FF2B5EF4-FFF2-40B4-BE49-F238E27FC236}">
                    <a16:creationId xmlns:a16="http://schemas.microsoft.com/office/drawing/2014/main" id="{997FCCA1-C17E-6FEA-3BCF-FFF6A0639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3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6" name="Oval 475">
                <a:extLst>
                  <a:ext uri="{FF2B5EF4-FFF2-40B4-BE49-F238E27FC236}">
                    <a16:creationId xmlns:a16="http://schemas.microsoft.com/office/drawing/2014/main" id="{5D7A8653-5DDD-FBBA-19DA-8EBB4C161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33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7" name="Oval 476">
                <a:extLst>
                  <a:ext uri="{FF2B5EF4-FFF2-40B4-BE49-F238E27FC236}">
                    <a16:creationId xmlns:a16="http://schemas.microsoft.com/office/drawing/2014/main" id="{89DB80D8-B7E8-EBED-7892-F7196C0F8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311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8" name="Oval 477">
                <a:extLst>
                  <a:ext uri="{FF2B5EF4-FFF2-40B4-BE49-F238E27FC236}">
                    <a16:creationId xmlns:a16="http://schemas.microsoft.com/office/drawing/2014/main" id="{1D44FDB8-F2FD-9AFE-8B06-A2407D734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30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9" name="Oval 478">
                <a:extLst>
                  <a:ext uri="{FF2B5EF4-FFF2-40B4-BE49-F238E27FC236}">
                    <a16:creationId xmlns:a16="http://schemas.microsoft.com/office/drawing/2014/main" id="{4550CE95-6464-430C-55D8-0B1691A3B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257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0" name="Oval 479">
                <a:extLst>
                  <a:ext uri="{FF2B5EF4-FFF2-40B4-BE49-F238E27FC236}">
                    <a16:creationId xmlns:a16="http://schemas.microsoft.com/office/drawing/2014/main" id="{6D64E3B6-2525-2DDC-4E7D-3C6C2A1BE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70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1" name="Oval 480">
                <a:extLst>
                  <a:ext uri="{FF2B5EF4-FFF2-40B4-BE49-F238E27FC236}">
                    <a16:creationId xmlns:a16="http://schemas.microsoft.com/office/drawing/2014/main" id="{CC9C759A-0F5C-CC69-E7C9-B9C546760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0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2" name="Oval 481">
                <a:extLst>
                  <a:ext uri="{FF2B5EF4-FFF2-40B4-BE49-F238E27FC236}">
                    <a16:creationId xmlns:a16="http://schemas.microsoft.com/office/drawing/2014/main" id="{27F8CBCA-CBE9-3DC7-9E63-C6D5B9712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74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3" name="Oval 482">
                <a:extLst>
                  <a:ext uri="{FF2B5EF4-FFF2-40B4-BE49-F238E27FC236}">
                    <a16:creationId xmlns:a16="http://schemas.microsoft.com/office/drawing/2014/main" id="{EE02E365-0357-5632-3CFA-443583F54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82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4" name="Oval 483">
                <a:extLst>
                  <a:ext uri="{FF2B5EF4-FFF2-40B4-BE49-F238E27FC236}">
                    <a16:creationId xmlns:a16="http://schemas.microsoft.com/office/drawing/2014/main" id="{EB8F692F-8919-9085-DF74-B655808B6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293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5" name="Oval 484">
                <a:extLst>
                  <a:ext uri="{FF2B5EF4-FFF2-40B4-BE49-F238E27FC236}">
                    <a16:creationId xmlns:a16="http://schemas.microsoft.com/office/drawing/2014/main" id="{863F55D4-80D6-4E89-BD54-0BEA2796C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6" name="Oval 485">
                <a:extLst>
                  <a:ext uri="{FF2B5EF4-FFF2-40B4-BE49-F238E27FC236}">
                    <a16:creationId xmlns:a16="http://schemas.microsoft.com/office/drawing/2014/main" id="{8C2FE666-9600-76CA-6D35-29173219E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306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7" name="Oval 486">
                <a:extLst>
                  <a:ext uri="{FF2B5EF4-FFF2-40B4-BE49-F238E27FC236}">
                    <a16:creationId xmlns:a16="http://schemas.microsoft.com/office/drawing/2014/main" id="{159318FA-9D72-B3FA-8442-33DC1A9E2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8" name="Oval 487">
                <a:extLst>
                  <a:ext uri="{FF2B5EF4-FFF2-40B4-BE49-F238E27FC236}">
                    <a16:creationId xmlns:a16="http://schemas.microsoft.com/office/drawing/2014/main" id="{D23E27EB-BED4-E77F-5187-6846B0B29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38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9" name="Oval 488">
                <a:extLst>
                  <a:ext uri="{FF2B5EF4-FFF2-40B4-BE49-F238E27FC236}">
                    <a16:creationId xmlns:a16="http://schemas.microsoft.com/office/drawing/2014/main" id="{2E8B6302-00E4-7783-E543-69BEB876E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31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0" name="Oval 489">
                <a:extLst>
                  <a:ext uri="{FF2B5EF4-FFF2-40B4-BE49-F238E27FC236}">
                    <a16:creationId xmlns:a16="http://schemas.microsoft.com/office/drawing/2014/main" id="{A281A4BE-8E0F-0E31-6AFC-160F84181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84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1" name="Oval 490">
                <a:extLst>
                  <a:ext uri="{FF2B5EF4-FFF2-40B4-BE49-F238E27FC236}">
                    <a16:creationId xmlns:a16="http://schemas.microsoft.com/office/drawing/2014/main" id="{1C53EDBC-35A5-469E-42FC-555B3CD9A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" y="299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2" name="Oval 491">
                <a:extLst>
                  <a:ext uri="{FF2B5EF4-FFF2-40B4-BE49-F238E27FC236}">
                    <a16:creationId xmlns:a16="http://schemas.microsoft.com/office/drawing/2014/main" id="{AA2EB3B9-FE97-ED96-C1C6-24AB5F318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17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3" name="Oval 492">
                <a:extLst>
                  <a:ext uri="{FF2B5EF4-FFF2-40B4-BE49-F238E27FC236}">
                    <a16:creationId xmlns:a16="http://schemas.microsoft.com/office/drawing/2014/main" id="{21383FDC-E00C-C8D6-9E07-3819A269A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303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4" name="Oval 493">
                <a:extLst>
                  <a:ext uri="{FF2B5EF4-FFF2-40B4-BE49-F238E27FC236}">
                    <a16:creationId xmlns:a16="http://schemas.microsoft.com/office/drawing/2014/main" id="{AC0FE90E-542D-6AEA-A6E5-B05F9F308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61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5" name="Oval 494">
                <a:extLst>
                  <a:ext uri="{FF2B5EF4-FFF2-40B4-BE49-F238E27FC236}">
                    <a16:creationId xmlns:a16="http://schemas.microsoft.com/office/drawing/2014/main" id="{89F960A7-275C-5253-96A0-71AB7BD04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9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6" name="Oval 495">
                <a:extLst>
                  <a:ext uri="{FF2B5EF4-FFF2-40B4-BE49-F238E27FC236}">
                    <a16:creationId xmlns:a16="http://schemas.microsoft.com/office/drawing/2014/main" id="{9EE2924D-F4C4-9351-CAB5-C9D2F8487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12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7" name="Oval 496">
                <a:extLst>
                  <a:ext uri="{FF2B5EF4-FFF2-40B4-BE49-F238E27FC236}">
                    <a16:creationId xmlns:a16="http://schemas.microsoft.com/office/drawing/2014/main" id="{35F3AB19-B60B-E1C5-79EE-96EA9EF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601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8" name="Oval 497">
                <a:extLst>
                  <a:ext uri="{FF2B5EF4-FFF2-40B4-BE49-F238E27FC236}">
                    <a16:creationId xmlns:a16="http://schemas.microsoft.com/office/drawing/2014/main" id="{87D356FC-745F-EE51-B5E0-2F377065F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90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9" name="Oval 498">
                <a:extLst>
                  <a:ext uri="{FF2B5EF4-FFF2-40B4-BE49-F238E27FC236}">
                    <a16:creationId xmlns:a16="http://schemas.microsoft.com/office/drawing/2014/main" id="{7AFD0EA6-AA66-826D-73B1-3A65D8922E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7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0" name="Oval 499">
                <a:extLst>
                  <a:ext uri="{FF2B5EF4-FFF2-40B4-BE49-F238E27FC236}">
                    <a16:creationId xmlns:a16="http://schemas.microsoft.com/office/drawing/2014/main" id="{7EAD0947-B07F-6A9E-5BF5-F801B3941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9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1" name="Oval 500">
                <a:extLst>
                  <a:ext uri="{FF2B5EF4-FFF2-40B4-BE49-F238E27FC236}">
                    <a16:creationId xmlns:a16="http://schemas.microsoft.com/office/drawing/2014/main" id="{B91F2499-EB5D-3955-9FD0-1D2761FD8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44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2" name="Oval 501">
                <a:extLst>
                  <a:ext uri="{FF2B5EF4-FFF2-40B4-BE49-F238E27FC236}">
                    <a16:creationId xmlns:a16="http://schemas.microsoft.com/office/drawing/2014/main" id="{6C82FE41-DA0C-7CFC-8030-8652528C9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08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3" name="Oval 502">
                <a:extLst>
                  <a:ext uri="{FF2B5EF4-FFF2-40B4-BE49-F238E27FC236}">
                    <a16:creationId xmlns:a16="http://schemas.microsoft.com/office/drawing/2014/main" id="{3C48AEAE-301F-4060-5EBE-B52AD2E69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79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4" name="Oval 503">
                <a:extLst>
                  <a:ext uri="{FF2B5EF4-FFF2-40B4-BE49-F238E27FC236}">
                    <a16:creationId xmlns:a16="http://schemas.microsoft.com/office/drawing/2014/main" id="{B431052A-68DB-529C-D619-1C897D936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" y="308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5" name="Oval 504">
                <a:extLst>
                  <a:ext uri="{FF2B5EF4-FFF2-40B4-BE49-F238E27FC236}">
                    <a16:creationId xmlns:a16="http://schemas.microsoft.com/office/drawing/2014/main" id="{F31B66A9-7C2F-E6ED-6372-A80EF91E6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6" name="Oval 505">
                <a:extLst>
                  <a:ext uri="{FF2B5EF4-FFF2-40B4-BE49-F238E27FC236}">
                    <a16:creationId xmlns:a16="http://schemas.microsoft.com/office/drawing/2014/main" id="{E6634CC7-837D-6EF0-99DE-D9248E730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89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7" name="Oval 506">
                <a:extLst>
                  <a:ext uri="{FF2B5EF4-FFF2-40B4-BE49-F238E27FC236}">
                    <a16:creationId xmlns:a16="http://schemas.microsoft.com/office/drawing/2014/main" id="{898A8022-B91B-409D-E986-D59934737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1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8" name="Oval 507">
                <a:extLst>
                  <a:ext uri="{FF2B5EF4-FFF2-40B4-BE49-F238E27FC236}">
                    <a16:creationId xmlns:a16="http://schemas.microsoft.com/office/drawing/2014/main" id="{8C513191-9B67-5E95-9EFD-826F4A7C0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656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9" name="Oval 508">
                <a:extLst>
                  <a:ext uri="{FF2B5EF4-FFF2-40B4-BE49-F238E27FC236}">
                    <a16:creationId xmlns:a16="http://schemas.microsoft.com/office/drawing/2014/main" id="{8F910D4D-DF9C-8EE6-7E18-75F9B67B0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94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0" name="Oval 509">
                <a:extLst>
                  <a:ext uri="{FF2B5EF4-FFF2-40B4-BE49-F238E27FC236}">
                    <a16:creationId xmlns:a16="http://schemas.microsoft.com/office/drawing/2014/main" id="{EF86E1C9-93A1-EF09-EDBB-84AE4C305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78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1" name="Oval 510">
                <a:extLst>
                  <a:ext uri="{FF2B5EF4-FFF2-40B4-BE49-F238E27FC236}">
                    <a16:creationId xmlns:a16="http://schemas.microsoft.com/office/drawing/2014/main" id="{B7226361-E367-A417-7A7D-6B71C8367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304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2" name="Oval 511">
                <a:extLst>
                  <a:ext uri="{FF2B5EF4-FFF2-40B4-BE49-F238E27FC236}">
                    <a16:creationId xmlns:a16="http://schemas.microsoft.com/office/drawing/2014/main" id="{601A9263-C448-3421-73BE-A788AE727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65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3" name="Oval 512">
                <a:extLst>
                  <a:ext uri="{FF2B5EF4-FFF2-40B4-BE49-F238E27FC236}">
                    <a16:creationId xmlns:a16="http://schemas.microsoft.com/office/drawing/2014/main" id="{51F496AE-AD16-BF13-5A55-130063674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81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4" name="Oval 513">
                <a:extLst>
                  <a:ext uri="{FF2B5EF4-FFF2-40B4-BE49-F238E27FC236}">
                    <a16:creationId xmlns:a16="http://schemas.microsoft.com/office/drawing/2014/main" id="{650CFF6A-6F13-ADEC-EF41-46F1B126D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760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5" name="Oval 514">
                <a:extLst>
                  <a:ext uri="{FF2B5EF4-FFF2-40B4-BE49-F238E27FC236}">
                    <a16:creationId xmlns:a16="http://schemas.microsoft.com/office/drawing/2014/main" id="{E1808377-A91D-A75D-6CB6-E317520864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264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6" name="Oval 515">
                <a:extLst>
                  <a:ext uri="{FF2B5EF4-FFF2-40B4-BE49-F238E27FC236}">
                    <a16:creationId xmlns:a16="http://schemas.microsoft.com/office/drawing/2014/main" id="{73ED6C2C-3552-9D0A-0F19-271EF952E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98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7" name="Oval 516">
                <a:extLst>
                  <a:ext uri="{FF2B5EF4-FFF2-40B4-BE49-F238E27FC236}">
                    <a16:creationId xmlns:a16="http://schemas.microsoft.com/office/drawing/2014/main" id="{4D5202F4-1776-564C-EE53-F36D21D0B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73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8" name="Oval 517">
                <a:extLst>
                  <a:ext uri="{FF2B5EF4-FFF2-40B4-BE49-F238E27FC236}">
                    <a16:creationId xmlns:a16="http://schemas.microsoft.com/office/drawing/2014/main" id="{9FE84500-0FF6-F89D-D839-2A213742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6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9" name="Oval 518">
                <a:extLst>
                  <a:ext uri="{FF2B5EF4-FFF2-40B4-BE49-F238E27FC236}">
                    <a16:creationId xmlns:a16="http://schemas.microsoft.com/office/drawing/2014/main" id="{52D1ED9D-F438-7388-CCD4-C5385E8EF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29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0" name="Oval 519">
                <a:extLst>
                  <a:ext uri="{FF2B5EF4-FFF2-40B4-BE49-F238E27FC236}">
                    <a16:creationId xmlns:a16="http://schemas.microsoft.com/office/drawing/2014/main" id="{F860A43F-4CB6-7C0F-7D6C-A6B4E6F3B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68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1" name="Oval 520">
                <a:extLst>
                  <a:ext uri="{FF2B5EF4-FFF2-40B4-BE49-F238E27FC236}">
                    <a16:creationId xmlns:a16="http://schemas.microsoft.com/office/drawing/2014/main" id="{6570952E-3FBA-D930-E1F3-9DD7F99A1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91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2" name="Oval 521">
                <a:extLst>
                  <a:ext uri="{FF2B5EF4-FFF2-40B4-BE49-F238E27FC236}">
                    <a16:creationId xmlns:a16="http://schemas.microsoft.com/office/drawing/2014/main" id="{EB8BEF2D-B6C6-453C-1C6C-6972BAD5A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80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3" name="Oval 522">
                <a:extLst>
                  <a:ext uri="{FF2B5EF4-FFF2-40B4-BE49-F238E27FC236}">
                    <a16:creationId xmlns:a16="http://schemas.microsoft.com/office/drawing/2014/main" id="{088BE979-A922-232B-4D6C-2721B71DB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4" name="Oval 523">
                <a:extLst>
                  <a:ext uri="{FF2B5EF4-FFF2-40B4-BE49-F238E27FC236}">
                    <a16:creationId xmlns:a16="http://schemas.microsoft.com/office/drawing/2014/main" id="{CC87BE15-AFAD-5E90-4E8D-2728AA336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51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5" name="Oval 524">
                <a:extLst>
                  <a:ext uri="{FF2B5EF4-FFF2-40B4-BE49-F238E27FC236}">
                    <a16:creationId xmlns:a16="http://schemas.microsoft.com/office/drawing/2014/main" id="{3CE8EC22-8FF3-89DC-32E5-BCDBBC8EA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4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6" name="Oval 525">
                <a:extLst>
                  <a:ext uri="{FF2B5EF4-FFF2-40B4-BE49-F238E27FC236}">
                    <a16:creationId xmlns:a16="http://schemas.microsoft.com/office/drawing/2014/main" id="{C094529B-8DC5-FE44-35B5-2945A7713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91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7" name="Oval 526">
                <a:extLst>
                  <a:ext uri="{FF2B5EF4-FFF2-40B4-BE49-F238E27FC236}">
                    <a16:creationId xmlns:a16="http://schemas.microsoft.com/office/drawing/2014/main" id="{64D36909-F97B-DDBA-D409-CEF903F97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299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8" name="Oval 527">
                <a:extLst>
                  <a:ext uri="{FF2B5EF4-FFF2-40B4-BE49-F238E27FC236}">
                    <a16:creationId xmlns:a16="http://schemas.microsoft.com/office/drawing/2014/main" id="{8F29C7CE-33AE-84FE-EC44-A96A3F852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13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9" name="Oval 528">
                <a:extLst>
                  <a:ext uri="{FF2B5EF4-FFF2-40B4-BE49-F238E27FC236}">
                    <a16:creationId xmlns:a16="http://schemas.microsoft.com/office/drawing/2014/main" id="{5FDBF8F0-F955-283F-331C-9F09F9BD3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7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0" name="Oval 529">
                <a:extLst>
                  <a:ext uri="{FF2B5EF4-FFF2-40B4-BE49-F238E27FC236}">
                    <a16:creationId xmlns:a16="http://schemas.microsoft.com/office/drawing/2014/main" id="{2F67E443-5F12-3C2A-A772-68F499A1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94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1" name="Oval 530">
                <a:extLst>
                  <a:ext uri="{FF2B5EF4-FFF2-40B4-BE49-F238E27FC236}">
                    <a16:creationId xmlns:a16="http://schemas.microsoft.com/office/drawing/2014/main" id="{2274C0E7-00D0-0766-6C49-49A8549DA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274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2" name="Oval 531">
                <a:extLst>
                  <a:ext uri="{FF2B5EF4-FFF2-40B4-BE49-F238E27FC236}">
                    <a16:creationId xmlns:a16="http://schemas.microsoft.com/office/drawing/2014/main" id="{85A3EB79-F5B5-593F-D4F8-34373B81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3" name="Oval 532">
                <a:extLst>
                  <a:ext uri="{FF2B5EF4-FFF2-40B4-BE49-F238E27FC236}">
                    <a16:creationId xmlns:a16="http://schemas.microsoft.com/office/drawing/2014/main" id="{A0C16175-3A91-EC62-0C08-BF36009AC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98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4" name="Oval 533">
                <a:extLst>
                  <a:ext uri="{FF2B5EF4-FFF2-40B4-BE49-F238E27FC236}">
                    <a16:creationId xmlns:a16="http://schemas.microsoft.com/office/drawing/2014/main" id="{CF3D6DED-7394-204A-F75B-0E51B60AC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83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5" name="Oval 534">
                <a:extLst>
                  <a:ext uri="{FF2B5EF4-FFF2-40B4-BE49-F238E27FC236}">
                    <a16:creationId xmlns:a16="http://schemas.microsoft.com/office/drawing/2014/main" id="{9D024133-895B-17BA-BE5B-C6AD97B4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1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6" name="Oval 535">
                <a:extLst>
                  <a:ext uri="{FF2B5EF4-FFF2-40B4-BE49-F238E27FC236}">
                    <a16:creationId xmlns:a16="http://schemas.microsoft.com/office/drawing/2014/main" id="{A8E20602-9A68-CE69-DA02-9A25C5202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89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7" name="Oval 536">
                <a:extLst>
                  <a:ext uri="{FF2B5EF4-FFF2-40B4-BE49-F238E27FC236}">
                    <a16:creationId xmlns:a16="http://schemas.microsoft.com/office/drawing/2014/main" id="{3F1A54AE-8C92-DA72-04C8-E3692D10B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272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8" name="Oval 537">
                <a:extLst>
                  <a:ext uri="{FF2B5EF4-FFF2-40B4-BE49-F238E27FC236}">
                    <a16:creationId xmlns:a16="http://schemas.microsoft.com/office/drawing/2014/main" id="{74CC0902-967E-30E9-87A8-F77909994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286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9" name="Oval 538">
                <a:extLst>
                  <a:ext uri="{FF2B5EF4-FFF2-40B4-BE49-F238E27FC236}">
                    <a16:creationId xmlns:a16="http://schemas.microsoft.com/office/drawing/2014/main" id="{3B4BB37C-F642-6D82-A0F3-E68CEF2F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299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0" name="Oval 539">
                <a:extLst>
                  <a:ext uri="{FF2B5EF4-FFF2-40B4-BE49-F238E27FC236}">
                    <a16:creationId xmlns:a16="http://schemas.microsoft.com/office/drawing/2014/main" id="{00B6427B-5A11-9C26-8F5C-920726D08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306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1" name="Oval 540">
                <a:extLst>
                  <a:ext uri="{FF2B5EF4-FFF2-40B4-BE49-F238E27FC236}">
                    <a16:creationId xmlns:a16="http://schemas.microsoft.com/office/drawing/2014/main" id="{0A22383B-2B8A-8046-EE07-71E35C22E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5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2" name="Oval 541">
                <a:extLst>
                  <a:ext uri="{FF2B5EF4-FFF2-40B4-BE49-F238E27FC236}">
                    <a16:creationId xmlns:a16="http://schemas.microsoft.com/office/drawing/2014/main" id="{460774EE-E964-02AF-BF7A-0D9A982D3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94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3" name="Oval 542">
                <a:extLst>
                  <a:ext uri="{FF2B5EF4-FFF2-40B4-BE49-F238E27FC236}">
                    <a16:creationId xmlns:a16="http://schemas.microsoft.com/office/drawing/2014/main" id="{3A37AB1D-9967-94D9-9304-D62728244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298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4" name="Oval 543">
                <a:extLst>
                  <a:ext uri="{FF2B5EF4-FFF2-40B4-BE49-F238E27FC236}">
                    <a16:creationId xmlns:a16="http://schemas.microsoft.com/office/drawing/2014/main" id="{0419377A-3B65-DDA3-D7A5-2A47EA42C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69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5" name="Oval 544">
                <a:extLst>
                  <a:ext uri="{FF2B5EF4-FFF2-40B4-BE49-F238E27FC236}">
                    <a16:creationId xmlns:a16="http://schemas.microsoft.com/office/drawing/2014/main" id="{B710A10A-E67B-687F-C959-4156591FC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0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6" name="Oval 545">
                <a:extLst>
                  <a:ext uri="{FF2B5EF4-FFF2-40B4-BE49-F238E27FC236}">
                    <a16:creationId xmlns:a16="http://schemas.microsoft.com/office/drawing/2014/main" id="{1DC57F85-92DF-F0B3-FCCF-F3897073E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291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7" name="Oval 546">
                <a:extLst>
                  <a:ext uri="{FF2B5EF4-FFF2-40B4-BE49-F238E27FC236}">
                    <a16:creationId xmlns:a16="http://schemas.microsoft.com/office/drawing/2014/main" id="{9546863B-6ED1-FD08-51A0-EA289AA07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991"/>
                <a:ext cx="32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8" name="Oval 547">
                <a:extLst>
                  <a:ext uri="{FF2B5EF4-FFF2-40B4-BE49-F238E27FC236}">
                    <a16:creationId xmlns:a16="http://schemas.microsoft.com/office/drawing/2014/main" id="{BA8C7858-5CEE-5E5A-7738-0B2A8C7E6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706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9" name="Oval 548">
                <a:extLst>
                  <a:ext uri="{FF2B5EF4-FFF2-40B4-BE49-F238E27FC236}">
                    <a16:creationId xmlns:a16="http://schemas.microsoft.com/office/drawing/2014/main" id="{F6F9EB81-F422-33AE-2CDF-5503A18410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36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0" name="Oval 549">
                <a:extLst>
                  <a:ext uri="{FF2B5EF4-FFF2-40B4-BE49-F238E27FC236}">
                    <a16:creationId xmlns:a16="http://schemas.microsoft.com/office/drawing/2014/main" id="{258219EE-EE90-F09F-D116-714E92F3D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1" name="Oval 550">
                <a:extLst>
                  <a:ext uri="{FF2B5EF4-FFF2-40B4-BE49-F238E27FC236}">
                    <a16:creationId xmlns:a16="http://schemas.microsoft.com/office/drawing/2014/main" id="{9E1B8012-A769-E647-B384-75B3382C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612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2" name="Oval 551">
                <a:extLst>
                  <a:ext uri="{FF2B5EF4-FFF2-40B4-BE49-F238E27FC236}">
                    <a16:creationId xmlns:a16="http://schemas.microsoft.com/office/drawing/2014/main" id="{AD7C8831-7C5B-86F8-C2D8-6BDFD88A9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12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3" name="Oval 552">
                <a:extLst>
                  <a:ext uri="{FF2B5EF4-FFF2-40B4-BE49-F238E27FC236}">
                    <a16:creationId xmlns:a16="http://schemas.microsoft.com/office/drawing/2014/main" id="{FCF2A54D-417E-BE73-F0BD-D175F879D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91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4" name="Oval 553">
                <a:extLst>
                  <a:ext uri="{FF2B5EF4-FFF2-40B4-BE49-F238E27FC236}">
                    <a16:creationId xmlns:a16="http://schemas.microsoft.com/office/drawing/2014/main" id="{9D896DB6-E383-613C-756F-14105F7CD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" y="307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5" name="Oval 554">
                <a:extLst>
                  <a:ext uri="{FF2B5EF4-FFF2-40B4-BE49-F238E27FC236}">
                    <a16:creationId xmlns:a16="http://schemas.microsoft.com/office/drawing/2014/main" id="{F27CB364-BD3C-BBC5-263C-DFC88D0CC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" y="268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6" name="Oval 555">
                <a:extLst>
                  <a:ext uri="{FF2B5EF4-FFF2-40B4-BE49-F238E27FC236}">
                    <a16:creationId xmlns:a16="http://schemas.microsoft.com/office/drawing/2014/main" id="{0BA7547A-A4B6-0479-2884-61D85FFFA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886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7" name="Oval 556">
                <a:extLst>
                  <a:ext uri="{FF2B5EF4-FFF2-40B4-BE49-F238E27FC236}">
                    <a16:creationId xmlns:a16="http://schemas.microsoft.com/office/drawing/2014/main" id="{6C01147C-40D0-4DCC-AA33-E88E53800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02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8" name="Oval 557">
                <a:extLst>
                  <a:ext uri="{FF2B5EF4-FFF2-40B4-BE49-F238E27FC236}">
                    <a16:creationId xmlns:a16="http://schemas.microsoft.com/office/drawing/2014/main" id="{33183A77-FA14-E2F7-CE0B-C6027A73B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3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9" name="Oval 558">
                <a:extLst>
                  <a:ext uri="{FF2B5EF4-FFF2-40B4-BE49-F238E27FC236}">
                    <a16:creationId xmlns:a16="http://schemas.microsoft.com/office/drawing/2014/main" id="{A82FF93F-F83E-E4A1-7ADD-17AA2A3ED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1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0" name="Oval 559">
                <a:extLst>
                  <a:ext uri="{FF2B5EF4-FFF2-40B4-BE49-F238E27FC236}">
                    <a16:creationId xmlns:a16="http://schemas.microsoft.com/office/drawing/2014/main" id="{1CED94F7-FDD8-3418-C431-7AB3062E0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7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1" name="Oval 560">
                <a:extLst>
                  <a:ext uri="{FF2B5EF4-FFF2-40B4-BE49-F238E27FC236}">
                    <a16:creationId xmlns:a16="http://schemas.microsoft.com/office/drawing/2014/main" id="{501D08AC-6DD4-B449-52EF-8449F7F2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51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2" name="Oval 561">
                <a:extLst>
                  <a:ext uri="{FF2B5EF4-FFF2-40B4-BE49-F238E27FC236}">
                    <a16:creationId xmlns:a16="http://schemas.microsoft.com/office/drawing/2014/main" id="{D30E0423-DCB1-2A6A-1C37-6629AC7FA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5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3" name="Oval 562">
                <a:extLst>
                  <a:ext uri="{FF2B5EF4-FFF2-40B4-BE49-F238E27FC236}">
                    <a16:creationId xmlns:a16="http://schemas.microsoft.com/office/drawing/2014/main" id="{71401B51-153B-8A8A-15D9-890169ACA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4" name="Oval 563">
                <a:extLst>
                  <a:ext uri="{FF2B5EF4-FFF2-40B4-BE49-F238E27FC236}">
                    <a16:creationId xmlns:a16="http://schemas.microsoft.com/office/drawing/2014/main" id="{1548F7E7-683C-AA96-969A-643A10FB9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481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5" name="Oval 564">
                <a:extLst>
                  <a:ext uri="{FF2B5EF4-FFF2-40B4-BE49-F238E27FC236}">
                    <a16:creationId xmlns:a16="http://schemas.microsoft.com/office/drawing/2014/main" id="{0CA4725C-C590-5E28-40FC-E3E3F6095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0" y="270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6" name="Oval 565">
                <a:extLst>
                  <a:ext uri="{FF2B5EF4-FFF2-40B4-BE49-F238E27FC236}">
                    <a16:creationId xmlns:a16="http://schemas.microsoft.com/office/drawing/2014/main" id="{1729FAAA-25E8-462A-EEBD-45675B269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3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7" name="Oval 566">
                <a:extLst>
                  <a:ext uri="{FF2B5EF4-FFF2-40B4-BE49-F238E27FC236}">
                    <a16:creationId xmlns:a16="http://schemas.microsoft.com/office/drawing/2014/main" id="{BC860690-D4EA-6779-539B-295128670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06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8" name="Oval 567">
                <a:extLst>
                  <a:ext uri="{FF2B5EF4-FFF2-40B4-BE49-F238E27FC236}">
                    <a16:creationId xmlns:a16="http://schemas.microsoft.com/office/drawing/2014/main" id="{BC4FFCE4-2B1A-199B-87C5-47D38519E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9" name="Oval 568">
                <a:extLst>
                  <a:ext uri="{FF2B5EF4-FFF2-40B4-BE49-F238E27FC236}">
                    <a16:creationId xmlns:a16="http://schemas.microsoft.com/office/drawing/2014/main" id="{4BDA2A20-1995-1FE5-68AD-A114E6C1B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" y="310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0" name="Oval 569">
                <a:extLst>
                  <a:ext uri="{FF2B5EF4-FFF2-40B4-BE49-F238E27FC236}">
                    <a16:creationId xmlns:a16="http://schemas.microsoft.com/office/drawing/2014/main" id="{D2F1681A-4B0B-E993-EBC5-1730D2E27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92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1" name="Oval 570">
                <a:extLst>
                  <a:ext uri="{FF2B5EF4-FFF2-40B4-BE49-F238E27FC236}">
                    <a16:creationId xmlns:a16="http://schemas.microsoft.com/office/drawing/2014/main" id="{A39676C8-847D-D6AE-3B22-5C9569AC1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285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2" name="Oval 571">
                <a:extLst>
                  <a:ext uri="{FF2B5EF4-FFF2-40B4-BE49-F238E27FC236}">
                    <a16:creationId xmlns:a16="http://schemas.microsoft.com/office/drawing/2014/main" id="{991D21F8-AB7D-7146-D7DE-0EB60C1EE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5" y="280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3" name="Oval 572">
                <a:extLst>
                  <a:ext uri="{FF2B5EF4-FFF2-40B4-BE49-F238E27FC236}">
                    <a16:creationId xmlns:a16="http://schemas.microsoft.com/office/drawing/2014/main" id="{E5936E25-732E-D47C-4951-40E9AC0B4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305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4" name="Oval 573">
                <a:extLst>
                  <a:ext uri="{FF2B5EF4-FFF2-40B4-BE49-F238E27FC236}">
                    <a16:creationId xmlns:a16="http://schemas.microsoft.com/office/drawing/2014/main" id="{F1132723-561B-C043-FA52-A0CCA9142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72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5" name="Oval 574">
                <a:extLst>
                  <a:ext uri="{FF2B5EF4-FFF2-40B4-BE49-F238E27FC236}">
                    <a16:creationId xmlns:a16="http://schemas.microsoft.com/office/drawing/2014/main" id="{22489EC8-A698-97AB-CE39-B42239CA4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92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6" name="Oval 575">
                <a:extLst>
                  <a:ext uri="{FF2B5EF4-FFF2-40B4-BE49-F238E27FC236}">
                    <a16:creationId xmlns:a16="http://schemas.microsoft.com/office/drawing/2014/main" id="{C15233C6-B99A-F1C1-D5B6-8B15826A3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2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7" name="Oval 576">
                <a:extLst>
                  <a:ext uri="{FF2B5EF4-FFF2-40B4-BE49-F238E27FC236}">
                    <a16:creationId xmlns:a16="http://schemas.microsoft.com/office/drawing/2014/main" id="{030135B5-5776-B243-A7C1-52B149E60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3029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8" name="Oval 577">
                <a:extLst>
                  <a:ext uri="{FF2B5EF4-FFF2-40B4-BE49-F238E27FC236}">
                    <a16:creationId xmlns:a16="http://schemas.microsoft.com/office/drawing/2014/main" id="{ADF18B07-888F-F5EC-8D53-4099B0D7B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288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9" name="Oval 578">
                <a:extLst>
                  <a:ext uri="{FF2B5EF4-FFF2-40B4-BE49-F238E27FC236}">
                    <a16:creationId xmlns:a16="http://schemas.microsoft.com/office/drawing/2014/main" id="{B183A866-F497-D399-E702-3D129A688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50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0" name="Oval 579">
                <a:extLst>
                  <a:ext uri="{FF2B5EF4-FFF2-40B4-BE49-F238E27FC236}">
                    <a16:creationId xmlns:a16="http://schemas.microsoft.com/office/drawing/2014/main" id="{AEA3D962-71DA-394A-47F2-32AB03885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294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1" name="Oval 580">
                <a:extLst>
                  <a:ext uri="{FF2B5EF4-FFF2-40B4-BE49-F238E27FC236}">
                    <a16:creationId xmlns:a16="http://schemas.microsoft.com/office/drawing/2014/main" id="{C8F76B30-AFE5-47C2-C9B7-72951D987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2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2" name="Oval 581">
                <a:extLst>
                  <a:ext uri="{FF2B5EF4-FFF2-40B4-BE49-F238E27FC236}">
                    <a16:creationId xmlns:a16="http://schemas.microsoft.com/office/drawing/2014/main" id="{2CCAB0B3-3612-B033-5DE0-18D56A7BB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91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3" name="Oval 582">
                <a:extLst>
                  <a:ext uri="{FF2B5EF4-FFF2-40B4-BE49-F238E27FC236}">
                    <a16:creationId xmlns:a16="http://schemas.microsoft.com/office/drawing/2014/main" id="{13D6FFA4-7D77-9BAB-7394-8198BE0F3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302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4" name="Oval 583">
                <a:extLst>
                  <a:ext uri="{FF2B5EF4-FFF2-40B4-BE49-F238E27FC236}">
                    <a16:creationId xmlns:a16="http://schemas.microsoft.com/office/drawing/2014/main" id="{B1DF56CC-1719-0855-297D-866D95418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95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5" name="Oval 584">
                <a:extLst>
                  <a:ext uri="{FF2B5EF4-FFF2-40B4-BE49-F238E27FC236}">
                    <a16:creationId xmlns:a16="http://schemas.microsoft.com/office/drawing/2014/main" id="{5039B585-0E68-212B-5F0A-FCCC47906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5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6" name="Oval 585">
                <a:extLst>
                  <a:ext uri="{FF2B5EF4-FFF2-40B4-BE49-F238E27FC236}">
                    <a16:creationId xmlns:a16="http://schemas.microsoft.com/office/drawing/2014/main" id="{4EA98781-5B34-232D-BDFC-B7EF4080F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50"/>
                <a:ext cx="28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7" name="Oval 586">
                <a:extLst>
                  <a:ext uri="{FF2B5EF4-FFF2-40B4-BE49-F238E27FC236}">
                    <a16:creationId xmlns:a16="http://schemas.microsoft.com/office/drawing/2014/main" id="{2D462CD4-1560-3901-5DB1-1C7192479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80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8" name="Oval 587">
                <a:extLst>
                  <a:ext uri="{FF2B5EF4-FFF2-40B4-BE49-F238E27FC236}">
                    <a16:creationId xmlns:a16="http://schemas.microsoft.com/office/drawing/2014/main" id="{36223488-FB37-EC71-8178-A0652FB4C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293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9" name="Oval 588">
                <a:extLst>
                  <a:ext uri="{FF2B5EF4-FFF2-40B4-BE49-F238E27FC236}">
                    <a16:creationId xmlns:a16="http://schemas.microsoft.com/office/drawing/2014/main" id="{0B17AABD-0A8C-ACF3-D2BB-9E6714C6F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0" name="Oval 589">
                <a:extLst>
                  <a:ext uri="{FF2B5EF4-FFF2-40B4-BE49-F238E27FC236}">
                    <a16:creationId xmlns:a16="http://schemas.microsoft.com/office/drawing/2014/main" id="{CAA514F8-7025-0CDA-BAED-088DF1270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2908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1" name="Oval 590">
                <a:extLst>
                  <a:ext uri="{FF2B5EF4-FFF2-40B4-BE49-F238E27FC236}">
                    <a16:creationId xmlns:a16="http://schemas.microsoft.com/office/drawing/2014/main" id="{416F3450-F4A8-422D-BDDD-3B2045C10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2" name="Oval 591">
                <a:extLst>
                  <a:ext uri="{FF2B5EF4-FFF2-40B4-BE49-F238E27FC236}">
                    <a16:creationId xmlns:a16="http://schemas.microsoft.com/office/drawing/2014/main" id="{AF7F1240-1D40-731C-285F-39675AF44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241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3" name="Oval 592">
                <a:extLst>
                  <a:ext uri="{FF2B5EF4-FFF2-40B4-BE49-F238E27FC236}">
                    <a16:creationId xmlns:a16="http://schemas.microsoft.com/office/drawing/2014/main" id="{F084A223-58AB-9C32-A576-3D1184393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296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4" name="Oval 593">
                <a:extLst>
                  <a:ext uri="{FF2B5EF4-FFF2-40B4-BE49-F238E27FC236}">
                    <a16:creationId xmlns:a16="http://schemas.microsoft.com/office/drawing/2014/main" id="{D1E6DA87-9A88-9AA8-845E-45DAFCECA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312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5" name="Oval 594">
                <a:extLst>
                  <a:ext uri="{FF2B5EF4-FFF2-40B4-BE49-F238E27FC236}">
                    <a16:creationId xmlns:a16="http://schemas.microsoft.com/office/drawing/2014/main" id="{7BBF93FB-3406-4983-FE8F-F79B9FB60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307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6" name="Oval 595">
                <a:extLst>
                  <a:ext uri="{FF2B5EF4-FFF2-40B4-BE49-F238E27FC236}">
                    <a16:creationId xmlns:a16="http://schemas.microsoft.com/office/drawing/2014/main" id="{8028EB8A-87F7-38F6-44A1-4AE973B6F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301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7" name="Oval 596">
                <a:extLst>
                  <a:ext uri="{FF2B5EF4-FFF2-40B4-BE49-F238E27FC236}">
                    <a16:creationId xmlns:a16="http://schemas.microsoft.com/office/drawing/2014/main" id="{9D9BFA3D-E870-9FB2-5762-D89658D86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8" name="Oval 597">
                <a:extLst>
                  <a:ext uri="{FF2B5EF4-FFF2-40B4-BE49-F238E27FC236}">
                    <a16:creationId xmlns:a16="http://schemas.microsoft.com/office/drawing/2014/main" id="{6F2B51C7-0F00-F965-75B5-810DCABE0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80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9" name="Oval 598">
                <a:extLst>
                  <a:ext uri="{FF2B5EF4-FFF2-40B4-BE49-F238E27FC236}">
                    <a16:creationId xmlns:a16="http://schemas.microsoft.com/office/drawing/2014/main" id="{8A51D5BC-F807-F49F-5515-207E202B7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2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0" name="Oval 599">
                <a:extLst>
                  <a:ext uri="{FF2B5EF4-FFF2-40B4-BE49-F238E27FC236}">
                    <a16:creationId xmlns:a16="http://schemas.microsoft.com/office/drawing/2014/main" id="{397C3AC8-8E55-CE4F-6123-019F9AC0F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" y="291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1" name="Oval 600">
                <a:extLst>
                  <a:ext uri="{FF2B5EF4-FFF2-40B4-BE49-F238E27FC236}">
                    <a16:creationId xmlns:a16="http://schemas.microsoft.com/office/drawing/2014/main" id="{418403BF-19F2-2D25-45BC-701634C76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832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2" name="Oval 601">
                <a:extLst>
                  <a:ext uri="{FF2B5EF4-FFF2-40B4-BE49-F238E27FC236}">
                    <a16:creationId xmlns:a16="http://schemas.microsoft.com/office/drawing/2014/main" id="{E9570B19-D565-4D2D-D7B2-1B52E21C6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29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3" name="Oval 602">
                <a:extLst>
                  <a:ext uri="{FF2B5EF4-FFF2-40B4-BE49-F238E27FC236}">
                    <a16:creationId xmlns:a16="http://schemas.microsoft.com/office/drawing/2014/main" id="{CFDDF686-4CEE-59D3-90B3-E6D86C0F7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28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4" name="Oval 603">
                <a:extLst>
                  <a:ext uri="{FF2B5EF4-FFF2-40B4-BE49-F238E27FC236}">
                    <a16:creationId xmlns:a16="http://schemas.microsoft.com/office/drawing/2014/main" id="{3AF676AE-2C14-497C-F823-53AA2D14B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76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5" name="Oval 604">
                <a:extLst>
                  <a:ext uri="{FF2B5EF4-FFF2-40B4-BE49-F238E27FC236}">
                    <a16:creationId xmlns:a16="http://schemas.microsoft.com/office/drawing/2014/main" id="{CE0AD20B-8248-A21E-754D-E29B75295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7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6" name="Oval 605">
                <a:extLst>
                  <a:ext uri="{FF2B5EF4-FFF2-40B4-BE49-F238E27FC236}">
                    <a16:creationId xmlns:a16="http://schemas.microsoft.com/office/drawing/2014/main" id="{78B8F3DF-9E0C-25AF-905C-C4FF0D1BF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1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7" name="Oval 606">
                <a:extLst>
                  <a:ext uri="{FF2B5EF4-FFF2-40B4-BE49-F238E27FC236}">
                    <a16:creationId xmlns:a16="http://schemas.microsoft.com/office/drawing/2014/main" id="{16A91E15-B704-92A6-1A7E-7AA5D5EB6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6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11" name="Group 808">
              <a:extLst>
                <a:ext uri="{FF2B5EF4-FFF2-40B4-BE49-F238E27FC236}">
                  <a16:creationId xmlns:a16="http://schemas.microsoft.com/office/drawing/2014/main" id="{47492B25-1033-1D73-0B83-81D49ACB33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9" y="2300"/>
              <a:ext cx="663" cy="904"/>
              <a:chOff x="2439" y="2300"/>
              <a:chExt cx="663" cy="904"/>
            </a:xfrm>
          </p:grpSpPr>
          <p:sp>
            <p:nvSpPr>
              <p:cNvPr id="898" name="Oval 608">
                <a:extLst>
                  <a:ext uri="{FF2B5EF4-FFF2-40B4-BE49-F238E27FC236}">
                    <a16:creationId xmlns:a16="http://schemas.microsoft.com/office/drawing/2014/main" id="{FE0043C0-AEC4-3BD7-79A9-9BE33F127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37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9" name="Oval 609">
                <a:extLst>
                  <a:ext uri="{FF2B5EF4-FFF2-40B4-BE49-F238E27FC236}">
                    <a16:creationId xmlns:a16="http://schemas.microsoft.com/office/drawing/2014/main" id="{F3C06BFC-C4AC-8017-6CB6-BE8C19B5F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99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0" name="Oval 610">
                <a:extLst>
                  <a:ext uri="{FF2B5EF4-FFF2-40B4-BE49-F238E27FC236}">
                    <a16:creationId xmlns:a16="http://schemas.microsoft.com/office/drawing/2014/main" id="{F2BF3368-852D-D4CF-293F-48FC4958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4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1" name="Oval 611">
                <a:extLst>
                  <a:ext uri="{FF2B5EF4-FFF2-40B4-BE49-F238E27FC236}">
                    <a16:creationId xmlns:a16="http://schemas.microsoft.com/office/drawing/2014/main" id="{8433D068-C833-B25C-E44B-A1625EF78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42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2" name="Oval 612">
                <a:extLst>
                  <a:ext uri="{FF2B5EF4-FFF2-40B4-BE49-F238E27FC236}">
                    <a16:creationId xmlns:a16="http://schemas.microsoft.com/office/drawing/2014/main" id="{32723A1B-658A-8086-FB4D-7498E0A64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59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3" name="Oval 613">
                <a:extLst>
                  <a:ext uri="{FF2B5EF4-FFF2-40B4-BE49-F238E27FC236}">
                    <a16:creationId xmlns:a16="http://schemas.microsoft.com/office/drawing/2014/main" id="{29358284-C3C8-0DED-C53C-C3E513BF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309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4" name="Oval 614">
                <a:extLst>
                  <a:ext uri="{FF2B5EF4-FFF2-40B4-BE49-F238E27FC236}">
                    <a16:creationId xmlns:a16="http://schemas.microsoft.com/office/drawing/2014/main" id="{AA0114AC-8017-7768-67EE-A080AC3E8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3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5" name="Oval 615">
                <a:extLst>
                  <a:ext uri="{FF2B5EF4-FFF2-40B4-BE49-F238E27FC236}">
                    <a16:creationId xmlns:a16="http://schemas.microsoft.com/office/drawing/2014/main" id="{7F3D9C78-3E1C-D162-C4DF-D3EB7409E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30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6" name="Oval 616">
                <a:extLst>
                  <a:ext uri="{FF2B5EF4-FFF2-40B4-BE49-F238E27FC236}">
                    <a16:creationId xmlns:a16="http://schemas.microsoft.com/office/drawing/2014/main" id="{22C6A11C-48B3-5177-4C0D-82F37446D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311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7" name="Oval 617">
                <a:extLst>
                  <a:ext uri="{FF2B5EF4-FFF2-40B4-BE49-F238E27FC236}">
                    <a16:creationId xmlns:a16="http://schemas.microsoft.com/office/drawing/2014/main" id="{F29E89DA-199E-B647-516E-99B6B868F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312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8" name="Oval 618">
                <a:extLst>
                  <a:ext uri="{FF2B5EF4-FFF2-40B4-BE49-F238E27FC236}">
                    <a16:creationId xmlns:a16="http://schemas.microsoft.com/office/drawing/2014/main" id="{EA7E5544-C20A-9262-BA9A-E2348590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54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09" name="Oval 619">
                <a:extLst>
                  <a:ext uri="{FF2B5EF4-FFF2-40B4-BE49-F238E27FC236}">
                    <a16:creationId xmlns:a16="http://schemas.microsoft.com/office/drawing/2014/main" id="{43B636AE-6226-D2FF-A806-1BCC8097D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695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0" name="Oval 620">
                <a:extLst>
                  <a:ext uri="{FF2B5EF4-FFF2-40B4-BE49-F238E27FC236}">
                    <a16:creationId xmlns:a16="http://schemas.microsoft.com/office/drawing/2014/main" id="{2B002780-02E8-5DCA-D8A3-FD2DCE5A3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062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1" name="Oval 621">
                <a:extLst>
                  <a:ext uri="{FF2B5EF4-FFF2-40B4-BE49-F238E27FC236}">
                    <a16:creationId xmlns:a16="http://schemas.microsoft.com/office/drawing/2014/main" id="{FFCE1E45-5B20-35D6-BEAF-B2C6FCDA9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2" name="Oval 622">
                <a:extLst>
                  <a:ext uri="{FF2B5EF4-FFF2-40B4-BE49-F238E27FC236}">
                    <a16:creationId xmlns:a16="http://schemas.microsoft.com/office/drawing/2014/main" id="{DBCD8E7C-3CF7-D67E-D61B-F76F748E7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" y="311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3" name="Oval 623">
                <a:extLst>
                  <a:ext uri="{FF2B5EF4-FFF2-40B4-BE49-F238E27FC236}">
                    <a16:creationId xmlns:a16="http://schemas.microsoft.com/office/drawing/2014/main" id="{5D1B52DF-A4A1-D666-89C9-01781EF22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5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4" name="Oval 624">
                <a:extLst>
                  <a:ext uri="{FF2B5EF4-FFF2-40B4-BE49-F238E27FC236}">
                    <a16:creationId xmlns:a16="http://schemas.microsoft.com/office/drawing/2014/main" id="{761F65EC-2F00-4676-9DB7-E669291E4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309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5" name="Oval 625">
                <a:extLst>
                  <a:ext uri="{FF2B5EF4-FFF2-40B4-BE49-F238E27FC236}">
                    <a16:creationId xmlns:a16="http://schemas.microsoft.com/office/drawing/2014/main" id="{6EBB1F89-4E92-946E-8A45-CA936D1FB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96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6" name="Oval 626">
                <a:extLst>
                  <a:ext uri="{FF2B5EF4-FFF2-40B4-BE49-F238E27FC236}">
                    <a16:creationId xmlns:a16="http://schemas.microsoft.com/office/drawing/2014/main" id="{5F8F0128-13F5-57AE-9C78-169E65433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60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7" name="Oval 627">
                <a:extLst>
                  <a:ext uri="{FF2B5EF4-FFF2-40B4-BE49-F238E27FC236}">
                    <a16:creationId xmlns:a16="http://schemas.microsoft.com/office/drawing/2014/main" id="{32E0A44E-49F4-8CB4-9884-DEAA6D594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269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8" name="Oval 628">
                <a:extLst>
                  <a:ext uri="{FF2B5EF4-FFF2-40B4-BE49-F238E27FC236}">
                    <a16:creationId xmlns:a16="http://schemas.microsoft.com/office/drawing/2014/main" id="{BA4CBE4F-47C5-ACF3-A289-E4959FA19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08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19" name="Oval 629">
                <a:extLst>
                  <a:ext uri="{FF2B5EF4-FFF2-40B4-BE49-F238E27FC236}">
                    <a16:creationId xmlns:a16="http://schemas.microsoft.com/office/drawing/2014/main" id="{8B08A7F0-3FF9-376A-B6C5-E8E3A2F9D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62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0" name="Oval 630">
                <a:extLst>
                  <a:ext uri="{FF2B5EF4-FFF2-40B4-BE49-F238E27FC236}">
                    <a16:creationId xmlns:a16="http://schemas.microsoft.com/office/drawing/2014/main" id="{9823362C-B9C5-B6B5-301C-6E09B3F5F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88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1" name="Oval 631">
                <a:extLst>
                  <a:ext uri="{FF2B5EF4-FFF2-40B4-BE49-F238E27FC236}">
                    <a16:creationId xmlns:a16="http://schemas.microsoft.com/office/drawing/2014/main" id="{2C7C9396-D65F-72B1-3FC8-2FD6AD772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947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2" name="Oval 632">
                <a:extLst>
                  <a:ext uri="{FF2B5EF4-FFF2-40B4-BE49-F238E27FC236}">
                    <a16:creationId xmlns:a16="http://schemas.microsoft.com/office/drawing/2014/main" id="{AC89C1BA-D090-E7FA-7C78-DA311ECC6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01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3" name="Oval 633">
                <a:extLst>
                  <a:ext uri="{FF2B5EF4-FFF2-40B4-BE49-F238E27FC236}">
                    <a16:creationId xmlns:a16="http://schemas.microsoft.com/office/drawing/2014/main" id="{909D6A62-284F-6836-F9B4-E4E6A37DA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6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4" name="Oval 634">
                <a:extLst>
                  <a:ext uri="{FF2B5EF4-FFF2-40B4-BE49-F238E27FC236}">
                    <a16:creationId xmlns:a16="http://schemas.microsoft.com/office/drawing/2014/main" id="{582B3DC2-DEE5-37B5-882B-F389089FA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9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5" name="Oval 635">
                <a:extLst>
                  <a:ext uri="{FF2B5EF4-FFF2-40B4-BE49-F238E27FC236}">
                    <a16:creationId xmlns:a16="http://schemas.microsoft.com/office/drawing/2014/main" id="{A8FBFE7C-53E1-2CEB-FA11-73F0A84F6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5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6" name="Oval 636">
                <a:extLst>
                  <a:ext uri="{FF2B5EF4-FFF2-40B4-BE49-F238E27FC236}">
                    <a16:creationId xmlns:a16="http://schemas.microsoft.com/office/drawing/2014/main" id="{E797FDB8-A61F-13A6-590E-D0AEC608F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39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7" name="Oval 637">
                <a:extLst>
                  <a:ext uri="{FF2B5EF4-FFF2-40B4-BE49-F238E27FC236}">
                    <a16:creationId xmlns:a16="http://schemas.microsoft.com/office/drawing/2014/main" id="{776D0ADF-809B-C22A-46A6-B5F4F81B5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2618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8" name="Oval 638">
                <a:extLst>
                  <a:ext uri="{FF2B5EF4-FFF2-40B4-BE49-F238E27FC236}">
                    <a16:creationId xmlns:a16="http://schemas.microsoft.com/office/drawing/2014/main" id="{2756854F-04BD-EE55-6CD5-60AF2A931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88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29" name="Oval 639">
                <a:extLst>
                  <a:ext uri="{FF2B5EF4-FFF2-40B4-BE49-F238E27FC236}">
                    <a16:creationId xmlns:a16="http://schemas.microsoft.com/office/drawing/2014/main" id="{883ABCF4-829E-C3B2-1FB4-3A86E8D91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6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0" name="Oval 640">
                <a:extLst>
                  <a:ext uri="{FF2B5EF4-FFF2-40B4-BE49-F238E27FC236}">
                    <a16:creationId xmlns:a16="http://schemas.microsoft.com/office/drawing/2014/main" id="{11FDA4D9-7986-AF7E-61DD-3E60AFD93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295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1" name="Oval 641">
                <a:extLst>
                  <a:ext uri="{FF2B5EF4-FFF2-40B4-BE49-F238E27FC236}">
                    <a16:creationId xmlns:a16="http://schemas.microsoft.com/office/drawing/2014/main" id="{E215FC7A-D9E1-59BC-9BF8-FE0FED0BB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309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2" name="Oval 642">
                <a:extLst>
                  <a:ext uri="{FF2B5EF4-FFF2-40B4-BE49-F238E27FC236}">
                    <a16:creationId xmlns:a16="http://schemas.microsoft.com/office/drawing/2014/main" id="{2FCE8090-4F6D-1EBB-B044-6D0D0CA54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2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3" name="Oval 643">
                <a:extLst>
                  <a:ext uri="{FF2B5EF4-FFF2-40B4-BE49-F238E27FC236}">
                    <a16:creationId xmlns:a16="http://schemas.microsoft.com/office/drawing/2014/main" id="{72FB2397-604D-D2BD-1BB7-6EC7D8A98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3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4" name="Oval 644">
                <a:extLst>
                  <a:ext uri="{FF2B5EF4-FFF2-40B4-BE49-F238E27FC236}">
                    <a16:creationId xmlns:a16="http://schemas.microsoft.com/office/drawing/2014/main" id="{BF28322A-9968-D046-98BF-FF293F1B3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5" name="Oval 645">
                <a:extLst>
                  <a:ext uri="{FF2B5EF4-FFF2-40B4-BE49-F238E27FC236}">
                    <a16:creationId xmlns:a16="http://schemas.microsoft.com/office/drawing/2014/main" id="{6685E8FA-5D92-9E8C-97D0-3CB22AEF5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274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6" name="Oval 646">
                <a:extLst>
                  <a:ext uri="{FF2B5EF4-FFF2-40B4-BE49-F238E27FC236}">
                    <a16:creationId xmlns:a16="http://schemas.microsoft.com/office/drawing/2014/main" id="{AB5AF1F3-66B1-073A-8FAB-82B9B0B1B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3078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7" name="Oval 647">
                <a:extLst>
                  <a:ext uri="{FF2B5EF4-FFF2-40B4-BE49-F238E27FC236}">
                    <a16:creationId xmlns:a16="http://schemas.microsoft.com/office/drawing/2014/main" id="{F9BAC5F8-106E-759F-DE80-A530C4A4E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30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8" name="Oval 648">
                <a:extLst>
                  <a:ext uri="{FF2B5EF4-FFF2-40B4-BE49-F238E27FC236}">
                    <a16:creationId xmlns:a16="http://schemas.microsoft.com/office/drawing/2014/main" id="{666A5E41-A060-CFF3-239F-AB44B612C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78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39" name="Oval 649">
                <a:extLst>
                  <a:ext uri="{FF2B5EF4-FFF2-40B4-BE49-F238E27FC236}">
                    <a16:creationId xmlns:a16="http://schemas.microsoft.com/office/drawing/2014/main" id="{00452B54-D683-1426-8B25-362489D20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65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0" name="Oval 650">
                <a:extLst>
                  <a:ext uri="{FF2B5EF4-FFF2-40B4-BE49-F238E27FC236}">
                    <a16:creationId xmlns:a16="http://schemas.microsoft.com/office/drawing/2014/main" id="{5AB6A2B2-AE9C-4110-F24C-5324F79CE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1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1" name="Oval 651">
                <a:extLst>
                  <a:ext uri="{FF2B5EF4-FFF2-40B4-BE49-F238E27FC236}">
                    <a16:creationId xmlns:a16="http://schemas.microsoft.com/office/drawing/2014/main" id="{65EE5C83-8431-F595-C300-360899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01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2" name="Oval 652">
                <a:extLst>
                  <a:ext uri="{FF2B5EF4-FFF2-40B4-BE49-F238E27FC236}">
                    <a16:creationId xmlns:a16="http://schemas.microsoft.com/office/drawing/2014/main" id="{E9C47B24-498E-5CD6-5933-D5751B685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300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3" name="Oval 653">
                <a:extLst>
                  <a:ext uri="{FF2B5EF4-FFF2-40B4-BE49-F238E27FC236}">
                    <a16:creationId xmlns:a16="http://schemas.microsoft.com/office/drawing/2014/main" id="{C1018895-09C2-3FD5-CDB0-351B8BBC1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43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4" name="Oval 654">
                <a:extLst>
                  <a:ext uri="{FF2B5EF4-FFF2-40B4-BE49-F238E27FC236}">
                    <a16:creationId xmlns:a16="http://schemas.microsoft.com/office/drawing/2014/main" id="{FE165EC0-41ED-3D8D-DFB9-681FCFEA0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843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5" name="Oval 655">
                <a:extLst>
                  <a:ext uri="{FF2B5EF4-FFF2-40B4-BE49-F238E27FC236}">
                    <a16:creationId xmlns:a16="http://schemas.microsoft.com/office/drawing/2014/main" id="{E8DFF85D-9F3E-DDF8-97F8-4E0C35116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08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6" name="Oval 656">
                <a:extLst>
                  <a:ext uri="{FF2B5EF4-FFF2-40B4-BE49-F238E27FC236}">
                    <a16:creationId xmlns:a16="http://schemas.microsoft.com/office/drawing/2014/main" id="{7FF77289-36CB-1BB4-0F6A-299E00C32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83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7" name="Oval 657">
                <a:extLst>
                  <a:ext uri="{FF2B5EF4-FFF2-40B4-BE49-F238E27FC236}">
                    <a16:creationId xmlns:a16="http://schemas.microsoft.com/office/drawing/2014/main" id="{1B8A33C2-8D5A-04AD-DC60-ADCE73CB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96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8" name="Oval 658">
                <a:extLst>
                  <a:ext uri="{FF2B5EF4-FFF2-40B4-BE49-F238E27FC236}">
                    <a16:creationId xmlns:a16="http://schemas.microsoft.com/office/drawing/2014/main" id="{632DA380-F4CD-C1A5-FF1D-3B8558DBE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722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49" name="Oval 659">
                <a:extLst>
                  <a:ext uri="{FF2B5EF4-FFF2-40B4-BE49-F238E27FC236}">
                    <a16:creationId xmlns:a16="http://schemas.microsoft.com/office/drawing/2014/main" id="{7F319A8A-7FD1-2451-F771-9EB6D34B5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0" name="Oval 660">
                <a:extLst>
                  <a:ext uri="{FF2B5EF4-FFF2-40B4-BE49-F238E27FC236}">
                    <a16:creationId xmlns:a16="http://schemas.microsoft.com/office/drawing/2014/main" id="{A3A68D66-EDF9-7E6F-23C0-6B37ED7D5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" y="301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1" name="Oval 661">
                <a:extLst>
                  <a:ext uri="{FF2B5EF4-FFF2-40B4-BE49-F238E27FC236}">
                    <a16:creationId xmlns:a16="http://schemas.microsoft.com/office/drawing/2014/main" id="{C28EF00D-7CD4-6AB6-E57E-DAB9B977B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97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2" name="Oval 662">
                <a:extLst>
                  <a:ext uri="{FF2B5EF4-FFF2-40B4-BE49-F238E27FC236}">
                    <a16:creationId xmlns:a16="http://schemas.microsoft.com/office/drawing/2014/main" id="{BFF428DB-3FA5-9721-9BF7-7AC34A444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2854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3" name="Oval 663">
                <a:extLst>
                  <a:ext uri="{FF2B5EF4-FFF2-40B4-BE49-F238E27FC236}">
                    <a16:creationId xmlns:a16="http://schemas.microsoft.com/office/drawing/2014/main" id="{F36E0855-5821-D42F-07E3-C8CEBEB84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3013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4" name="Oval 664">
                <a:extLst>
                  <a:ext uri="{FF2B5EF4-FFF2-40B4-BE49-F238E27FC236}">
                    <a16:creationId xmlns:a16="http://schemas.microsoft.com/office/drawing/2014/main" id="{1491F104-8327-ECF6-E31C-403A53BF9B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83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5" name="Oval 665">
                <a:extLst>
                  <a:ext uri="{FF2B5EF4-FFF2-40B4-BE49-F238E27FC236}">
                    <a16:creationId xmlns:a16="http://schemas.microsoft.com/office/drawing/2014/main" id="{02469FF3-2704-5F27-CABE-DABF79116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96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6" name="Oval 666">
                <a:extLst>
                  <a:ext uri="{FF2B5EF4-FFF2-40B4-BE49-F238E27FC236}">
                    <a16:creationId xmlns:a16="http://schemas.microsoft.com/office/drawing/2014/main" id="{71F2C117-FB4C-FD22-86CE-D5445DD99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" y="316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7" name="Oval 667">
                <a:extLst>
                  <a:ext uri="{FF2B5EF4-FFF2-40B4-BE49-F238E27FC236}">
                    <a16:creationId xmlns:a16="http://schemas.microsoft.com/office/drawing/2014/main" id="{52F9D1F4-4CAB-9A85-168B-0490071DA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38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8" name="Oval 668">
                <a:extLst>
                  <a:ext uri="{FF2B5EF4-FFF2-40B4-BE49-F238E27FC236}">
                    <a16:creationId xmlns:a16="http://schemas.microsoft.com/office/drawing/2014/main" id="{065A876C-882D-278E-B423-53226C07C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612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59" name="Oval 669">
                <a:extLst>
                  <a:ext uri="{FF2B5EF4-FFF2-40B4-BE49-F238E27FC236}">
                    <a16:creationId xmlns:a16="http://schemas.microsoft.com/office/drawing/2014/main" id="{4F294C43-55C1-B243-3CB8-7460A493F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08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0" name="Oval 670">
                <a:extLst>
                  <a:ext uri="{FF2B5EF4-FFF2-40B4-BE49-F238E27FC236}">
                    <a16:creationId xmlns:a16="http://schemas.microsoft.com/office/drawing/2014/main" id="{AD090F47-5E9D-3884-9933-3B5D71494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91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1" name="Oval 671">
                <a:extLst>
                  <a:ext uri="{FF2B5EF4-FFF2-40B4-BE49-F238E27FC236}">
                    <a16:creationId xmlns:a16="http://schemas.microsoft.com/office/drawing/2014/main" id="{F72D28E2-DF8B-8E2A-90DC-F0D8C27C1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70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2" name="Oval 672">
                <a:extLst>
                  <a:ext uri="{FF2B5EF4-FFF2-40B4-BE49-F238E27FC236}">
                    <a16:creationId xmlns:a16="http://schemas.microsoft.com/office/drawing/2014/main" id="{6FC16AFE-D6F2-3F55-25A2-7764F873A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297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3" name="Oval 673">
                <a:extLst>
                  <a:ext uri="{FF2B5EF4-FFF2-40B4-BE49-F238E27FC236}">
                    <a16:creationId xmlns:a16="http://schemas.microsoft.com/office/drawing/2014/main" id="{5618020C-11DA-1F1A-A566-86C2745BF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1" y="30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4" name="Oval 674">
                <a:extLst>
                  <a:ext uri="{FF2B5EF4-FFF2-40B4-BE49-F238E27FC236}">
                    <a16:creationId xmlns:a16="http://schemas.microsoft.com/office/drawing/2014/main" id="{EF6905D6-4646-1DC0-8661-19F040BDA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5" name="Oval 675">
                <a:extLst>
                  <a:ext uri="{FF2B5EF4-FFF2-40B4-BE49-F238E27FC236}">
                    <a16:creationId xmlns:a16="http://schemas.microsoft.com/office/drawing/2014/main" id="{7F326198-0C34-A67E-8F01-2456B83B7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1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6" name="Oval 676">
                <a:extLst>
                  <a:ext uri="{FF2B5EF4-FFF2-40B4-BE49-F238E27FC236}">
                    <a16:creationId xmlns:a16="http://schemas.microsoft.com/office/drawing/2014/main" id="{21842AF0-6755-D8B1-04B1-97936E42A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7" name="Oval 677">
                <a:extLst>
                  <a:ext uri="{FF2B5EF4-FFF2-40B4-BE49-F238E27FC236}">
                    <a16:creationId xmlns:a16="http://schemas.microsoft.com/office/drawing/2014/main" id="{EEE17ACD-B340-4DF4-8453-CA08B6BFC4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73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8" name="Oval 678">
                <a:extLst>
                  <a:ext uri="{FF2B5EF4-FFF2-40B4-BE49-F238E27FC236}">
                    <a16:creationId xmlns:a16="http://schemas.microsoft.com/office/drawing/2014/main" id="{54682173-F3BB-3166-09C7-7BC505D92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39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69" name="Oval 679">
                <a:extLst>
                  <a:ext uri="{FF2B5EF4-FFF2-40B4-BE49-F238E27FC236}">
                    <a16:creationId xmlns:a16="http://schemas.microsoft.com/office/drawing/2014/main" id="{E92E8D82-D182-29D1-801B-0B0838583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92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0" name="Oval 680">
                <a:extLst>
                  <a:ext uri="{FF2B5EF4-FFF2-40B4-BE49-F238E27FC236}">
                    <a16:creationId xmlns:a16="http://schemas.microsoft.com/office/drawing/2014/main" id="{4FCAD630-9AF2-C643-5009-64904EA03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3111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1" name="Oval 681">
                <a:extLst>
                  <a:ext uri="{FF2B5EF4-FFF2-40B4-BE49-F238E27FC236}">
                    <a16:creationId xmlns:a16="http://schemas.microsoft.com/office/drawing/2014/main" id="{833AD5F6-F969-0584-BC87-BDFEE6D83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01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2" name="Oval 682">
                <a:extLst>
                  <a:ext uri="{FF2B5EF4-FFF2-40B4-BE49-F238E27FC236}">
                    <a16:creationId xmlns:a16="http://schemas.microsoft.com/office/drawing/2014/main" id="{6F254AF6-3653-E1A6-6D83-58BAB59F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89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3" name="Oval 683">
                <a:extLst>
                  <a:ext uri="{FF2B5EF4-FFF2-40B4-BE49-F238E27FC236}">
                    <a16:creationId xmlns:a16="http://schemas.microsoft.com/office/drawing/2014/main" id="{3BB76FB1-3D33-ECFB-7168-D653F5FE3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87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4" name="Oval 684">
                <a:extLst>
                  <a:ext uri="{FF2B5EF4-FFF2-40B4-BE49-F238E27FC236}">
                    <a16:creationId xmlns:a16="http://schemas.microsoft.com/office/drawing/2014/main" id="{28498350-D02A-CE55-68CD-2E0B54334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92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5" name="Oval 685">
                <a:extLst>
                  <a:ext uri="{FF2B5EF4-FFF2-40B4-BE49-F238E27FC236}">
                    <a16:creationId xmlns:a16="http://schemas.microsoft.com/office/drawing/2014/main" id="{4E22B4B3-88E1-F637-BCE0-EE8CC06CD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54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6" name="Oval 686">
                <a:extLst>
                  <a:ext uri="{FF2B5EF4-FFF2-40B4-BE49-F238E27FC236}">
                    <a16:creationId xmlns:a16="http://schemas.microsoft.com/office/drawing/2014/main" id="{E674806C-34F6-CAF9-E71D-BAE7F2FE9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26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7" name="Oval 687">
                <a:extLst>
                  <a:ext uri="{FF2B5EF4-FFF2-40B4-BE49-F238E27FC236}">
                    <a16:creationId xmlns:a16="http://schemas.microsoft.com/office/drawing/2014/main" id="{7DF60263-7571-15AA-A460-FBB9BE12A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76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8" name="Oval 688">
                <a:extLst>
                  <a:ext uri="{FF2B5EF4-FFF2-40B4-BE49-F238E27FC236}">
                    <a16:creationId xmlns:a16="http://schemas.microsoft.com/office/drawing/2014/main" id="{C99473F7-8ACE-D635-E02C-37B38B741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3062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79" name="Oval 689">
                <a:extLst>
                  <a:ext uri="{FF2B5EF4-FFF2-40B4-BE49-F238E27FC236}">
                    <a16:creationId xmlns:a16="http://schemas.microsoft.com/office/drawing/2014/main" id="{752D9C12-B86B-B26E-2C6F-7D823E07F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61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0" name="Oval 690">
                <a:extLst>
                  <a:ext uri="{FF2B5EF4-FFF2-40B4-BE49-F238E27FC236}">
                    <a16:creationId xmlns:a16="http://schemas.microsoft.com/office/drawing/2014/main" id="{DBFBCE24-EF2C-6242-FBF1-050BFE7EC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73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1" name="Oval 691">
                <a:extLst>
                  <a:ext uri="{FF2B5EF4-FFF2-40B4-BE49-F238E27FC236}">
                    <a16:creationId xmlns:a16="http://schemas.microsoft.com/office/drawing/2014/main" id="{5BE78D79-A47D-B344-187F-E06C812A2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8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2" name="Oval 692">
                <a:extLst>
                  <a:ext uri="{FF2B5EF4-FFF2-40B4-BE49-F238E27FC236}">
                    <a16:creationId xmlns:a16="http://schemas.microsoft.com/office/drawing/2014/main" id="{A8EBF8B0-5D97-F29E-4891-F248CB1DD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299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3" name="Oval 693">
                <a:extLst>
                  <a:ext uri="{FF2B5EF4-FFF2-40B4-BE49-F238E27FC236}">
                    <a16:creationId xmlns:a16="http://schemas.microsoft.com/office/drawing/2014/main" id="{E51EEE38-7AAC-2CE6-9129-35D0F6DDE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64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4" name="Oval 694">
                <a:extLst>
                  <a:ext uri="{FF2B5EF4-FFF2-40B4-BE49-F238E27FC236}">
                    <a16:creationId xmlns:a16="http://schemas.microsoft.com/office/drawing/2014/main" id="{EABF092A-3943-98D0-DAA1-2DE15E0D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34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5" name="Oval 695">
                <a:extLst>
                  <a:ext uri="{FF2B5EF4-FFF2-40B4-BE49-F238E27FC236}">
                    <a16:creationId xmlns:a16="http://schemas.microsoft.com/office/drawing/2014/main" id="{5C034815-CA6E-4C9F-340F-DFF4417443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86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6" name="Oval 696">
                <a:extLst>
                  <a:ext uri="{FF2B5EF4-FFF2-40B4-BE49-F238E27FC236}">
                    <a16:creationId xmlns:a16="http://schemas.microsoft.com/office/drawing/2014/main" id="{229D388E-D0CB-7EB9-6B41-D981C72EC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96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7" name="Oval 697">
                <a:extLst>
                  <a:ext uri="{FF2B5EF4-FFF2-40B4-BE49-F238E27FC236}">
                    <a16:creationId xmlns:a16="http://schemas.microsoft.com/office/drawing/2014/main" id="{7A5E8162-CD16-AE63-F7C0-4B5C8DCFE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68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8" name="Oval 698">
                <a:extLst>
                  <a:ext uri="{FF2B5EF4-FFF2-40B4-BE49-F238E27FC236}">
                    <a16:creationId xmlns:a16="http://schemas.microsoft.com/office/drawing/2014/main" id="{52713050-5555-7A1A-31BA-18F27684D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84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89" name="Oval 699">
                <a:extLst>
                  <a:ext uri="{FF2B5EF4-FFF2-40B4-BE49-F238E27FC236}">
                    <a16:creationId xmlns:a16="http://schemas.microsoft.com/office/drawing/2014/main" id="{59221033-B145-4795-EBBE-52F160710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5" y="299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0" name="Oval 700">
                <a:extLst>
                  <a:ext uri="{FF2B5EF4-FFF2-40B4-BE49-F238E27FC236}">
                    <a16:creationId xmlns:a16="http://schemas.microsoft.com/office/drawing/2014/main" id="{B452DAED-938E-4B87-4501-DCFE8F740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13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1" name="Oval 701">
                <a:extLst>
                  <a:ext uri="{FF2B5EF4-FFF2-40B4-BE49-F238E27FC236}">
                    <a16:creationId xmlns:a16="http://schemas.microsoft.com/office/drawing/2014/main" id="{28A82CD7-0794-A57C-A527-E5E415C30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2" name="Oval 702">
                <a:extLst>
                  <a:ext uri="{FF2B5EF4-FFF2-40B4-BE49-F238E27FC236}">
                    <a16:creationId xmlns:a16="http://schemas.microsoft.com/office/drawing/2014/main" id="{29FF98F2-6D76-B294-9278-5A8D458B5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43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3" name="Oval 703">
                <a:extLst>
                  <a:ext uri="{FF2B5EF4-FFF2-40B4-BE49-F238E27FC236}">
                    <a16:creationId xmlns:a16="http://schemas.microsoft.com/office/drawing/2014/main" id="{13408DC7-2A28-F77C-24D6-D4C546E6D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302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4" name="Oval 704">
                <a:extLst>
                  <a:ext uri="{FF2B5EF4-FFF2-40B4-BE49-F238E27FC236}">
                    <a16:creationId xmlns:a16="http://schemas.microsoft.com/office/drawing/2014/main" id="{DDBC1F93-E91F-7028-0873-D08152EB0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300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5" name="Oval 705">
                <a:extLst>
                  <a:ext uri="{FF2B5EF4-FFF2-40B4-BE49-F238E27FC236}">
                    <a16:creationId xmlns:a16="http://schemas.microsoft.com/office/drawing/2014/main" id="{94D6E6C1-4B06-8F06-B5BE-8C48FE984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81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6" name="Oval 706">
                <a:extLst>
                  <a:ext uri="{FF2B5EF4-FFF2-40B4-BE49-F238E27FC236}">
                    <a16:creationId xmlns:a16="http://schemas.microsoft.com/office/drawing/2014/main" id="{BD98DD42-C95E-86F2-5DC4-14FEAA1DD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63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7" name="Oval 707">
                <a:extLst>
                  <a:ext uri="{FF2B5EF4-FFF2-40B4-BE49-F238E27FC236}">
                    <a16:creationId xmlns:a16="http://schemas.microsoft.com/office/drawing/2014/main" id="{075D35DF-2145-6BD7-0A5C-0961E394D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349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8" name="Oval 708">
                <a:extLst>
                  <a:ext uri="{FF2B5EF4-FFF2-40B4-BE49-F238E27FC236}">
                    <a16:creationId xmlns:a16="http://schemas.microsoft.com/office/drawing/2014/main" id="{DB30048D-DD39-25FF-99E6-EE5276F28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7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9" name="Oval 709">
                <a:extLst>
                  <a:ext uri="{FF2B5EF4-FFF2-40B4-BE49-F238E27FC236}">
                    <a16:creationId xmlns:a16="http://schemas.microsoft.com/office/drawing/2014/main" id="{87E4105D-6CF3-C5F3-692D-E0A3EAEA3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0" name="Oval 710">
                <a:extLst>
                  <a:ext uri="{FF2B5EF4-FFF2-40B4-BE49-F238E27FC236}">
                    <a16:creationId xmlns:a16="http://schemas.microsoft.com/office/drawing/2014/main" id="{45082E3F-0A53-3D0B-69FA-85AA1D371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3013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1" name="Oval 711">
                <a:extLst>
                  <a:ext uri="{FF2B5EF4-FFF2-40B4-BE49-F238E27FC236}">
                    <a16:creationId xmlns:a16="http://schemas.microsoft.com/office/drawing/2014/main" id="{19945C65-0A4F-B9DD-BD46-47CA50046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12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2" name="Oval 712">
                <a:extLst>
                  <a:ext uri="{FF2B5EF4-FFF2-40B4-BE49-F238E27FC236}">
                    <a16:creationId xmlns:a16="http://schemas.microsoft.com/office/drawing/2014/main" id="{7FA2ABD1-2715-0F22-C2BF-4F5CD0FA2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89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3" name="Oval 713">
                <a:extLst>
                  <a:ext uri="{FF2B5EF4-FFF2-40B4-BE49-F238E27FC236}">
                    <a16:creationId xmlns:a16="http://schemas.microsoft.com/office/drawing/2014/main" id="{DD5F9F5A-3636-B919-3165-0EA1DC277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66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4" name="Oval 714">
                <a:extLst>
                  <a:ext uri="{FF2B5EF4-FFF2-40B4-BE49-F238E27FC236}">
                    <a16:creationId xmlns:a16="http://schemas.microsoft.com/office/drawing/2014/main" id="{89CC0B83-D736-FCEB-0689-0F16A3D16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93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5" name="Oval 715">
                <a:extLst>
                  <a:ext uri="{FF2B5EF4-FFF2-40B4-BE49-F238E27FC236}">
                    <a16:creationId xmlns:a16="http://schemas.microsoft.com/office/drawing/2014/main" id="{C671BF2D-E3D7-D67D-D710-03CC702BD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6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6" name="Oval 716">
                <a:extLst>
                  <a:ext uri="{FF2B5EF4-FFF2-40B4-BE49-F238E27FC236}">
                    <a16:creationId xmlns:a16="http://schemas.microsoft.com/office/drawing/2014/main" id="{6276A28C-62BE-0B1A-9AB2-A25B6972E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39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7" name="Oval 717">
                <a:extLst>
                  <a:ext uri="{FF2B5EF4-FFF2-40B4-BE49-F238E27FC236}">
                    <a16:creationId xmlns:a16="http://schemas.microsoft.com/office/drawing/2014/main" id="{85590F2F-2B04-6F1E-9333-9ABC2B6D7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72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8" name="Oval 718">
                <a:extLst>
                  <a:ext uri="{FF2B5EF4-FFF2-40B4-BE49-F238E27FC236}">
                    <a16:creationId xmlns:a16="http://schemas.microsoft.com/office/drawing/2014/main" id="{7B620AE3-5C91-1007-4543-6CAF09411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865"/>
                <a:ext cx="28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9" name="Oval 719">
                <a:extLst>
                  <a:ext uri="{FF2B5EF4-FFF2-40B4-BE49-F238E27FC236}">
                    <a16:creationId xmlns:a16="http://schemas.microsoft.com/office/drawing/2014/main" id="{11B942B8-9EE2-FDCC-F7BB-07D33BCC1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94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0" name="Oval 720">
                <a:extLst>
                  <a:ext uri="{FF2B5EF4-FFF2-40B4-BE49-F238E27FC236}">
                    <a16:creationId xmlns:a16="http://schemas.microsoft.com/office/drawing/2014/main" id="{998C961F-8256-D1CF-6114-3159E651C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6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1" name="Oval 721">
                <a:extLst>
                  <a:ext uri="{FF2B5EF4-FFF2-40B4-BE49-F238E27FC236}">
                    <a16:creationId xmlns:a16="http://schemas.microsoft.com/office/drawing/2014/main" id="{7EE9AFBE-1B8F-DD50-919E-D2D5B9581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6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2" name="Oval 722">
                <a:extLst>
                  <a:ext uri="{FF2B5EF4-FFF2-40B4-BE49-F238E27FC236}">
                    <a16:creationId xmlns:a16="http://schemas.microsoft.com/office/drawing/2014/main" id="{EFF84CD6-FBDC-1DE6-946D-BC78C78D3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3" name="Oval 723">
                <a:extLst>
                  <a:ext uri="{FF2B5EF4-FFF2-40B4-BE49-F238E27FC236}">
                    <a16:creationId xmlns:a16="http://schemas.microsoft.com/office/drawing/2014/main" id="{B431ADB7-FDAE-4EC7-F47A-FFECA5035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96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4" name="Oval 724">
                <a:extLst>
                  <a:ext uri="{FF2B5EF4-FFF2-40B4-BE49-F238E27FC236}">
                    <a16:creationId xmlns:a16="http://schemas.microsoft.com/office/drawing/2014/main" id="{49AC5B15-6B6F-4F6F-A975-4646D400E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0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5" name="Oval 725">
                <a:extLst>
                  <a:ext uri="{FF2B5EF4-FFF2-40B4-BE49-F238E27FC236}">
                    <a16:creationId xmlns:a16="http://schemas.microsoft.com/office/drawing/2014/main" id="{A26A6C70-FE11-FE3E-95C6-FAE0FD0D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300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6" name="Oval 726">
                <a:extLst>
                  <a:ext uri="{FF2B5EF4-FFF2-40B4-BE49-F238E27FC236}">
                    <a16:creationId xmlns:a16="http://schemas.microsoft.com/office/drawing/2014/main" id="{33436897-50E6-2E0C-F447-99D6DA7CE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95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7" name="Oval 727">
                <a:extLst>
                  <a:ext uri="{FF2B5EF4-FFF2-40B4-BE49-F238E27FC236}">
                    <a16:creationId xmlns:a16="http://schemas.microsoft.com/office/drawing/2014/main" id="{4B5C3E66-9222-C6C8-D8C3-40F293E59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91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8" name="Oval 728">
                <a:extLst>
                  <a:ext uri="{FF2B5EF4-FFF2-40B4-BE49-F238E27FC236}">
                    <a16:creationId xmlns:a16="http://schemas.microsoft.com/office/drawing/2014/main" id="{B3320D63-DD8B-6BDC-4FA6-6749F4CF5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57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9" name="Oval 729">
                <a:extLst>
                  <a:ext uri="{FF2B5EF4-FFF2-40B4-BE49-F238E27FC236}">
                    <a16:creationId xmlns:a16="http://schemas.microsoft.com/office/drawing/2014/main" id="{24471857-FD15-5017-767C-80218B75F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" y="308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0" name="Oval 730">
                <a:extLst>
                  <a:ext uri="{FF2B5EF4-FFF2-40B4-BE49-F238E27FC236}">
                    <a16:creationId xmlns:a16="http://schemas.microsoft.com/office/drawing/2014/main" id="{9552DD55-84B5-E4A0-D36C-863421A9B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706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1" name="Oval 731">
                <a:extLst>
                  <a:ext uri="{FF2B5EF4-FFF2-40B4-BE49-F238E27FC236}">
                    <a16:creationId xmlns:a16="http://schemas.microsoft.com/office/drawing/2014/main" id="{B5F2F083-9257-0D79-64FD-52C42694C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74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2" name="Oval 732">
                <a:extLst>
                  <a:ext uri="{FF2B5EF4-FFF2-40B4-BE49-F238E27FC236}">
                    <a16:creationId xmlns:a16="http://schemas.microsoft.com/office/drawing/2014/main" id="{C638E190-BC6F-635F-122B-AE93216E6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54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3" name="Oval 733">
                <a:extLst>
                  <a:ext uri="{FF2B5EF4-FFF2-40B4-BE49-F238E27FC236}">
                    <a16:creationId xmlns:a16="http://schemas.microsoft.com/office/drawing/2014/main" id="{08CBA9BF-802A-D793-2661-865E5A6A2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07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4" name="Oval 734">
                <a:extLst>
                  <a:ext uri="{FF2B5EF4-FFF2-40B4-BE49-F238E27FC236}">
                    <a16:creationId xmlns:a16="http://schemas.microsoft.com/office/drawing/2014/main" id="{E4CFD736-3CE9-039F-B12D-09973D113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2" y="284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5" name="Oval 735">
                <a:extLst>
                  <a:ext uri="{FF2B5EF4-FFF2-40B4-BE49-F238E27FC236}">
                    <a16:creationId xmlns:a16="http://schemas.microsoft.com/office/drawing/2014/main" id="{88515904-9B02-407F-2672-B9160E891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09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6" name="Oval 736">
                <a:extLst>
                  <a:ext uri="{FF2B5EF4-FFF2-40B4-BE49-F238E27FC236}">
                    <a16:creationId xmlns:a16="http://schemas.microsoft.com/office/drawing/2014/main" id="{3AF4D512-8026-0A6B-5874-A80586D9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87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7" name="Oval 737">
                <a:extLst>
                  <a:ext uri="{FF2B5EF4-FFF2-40B4-BE49-F238E27FC236}">
                    <a16:creationId xmlns:a16="http://schemas.microsoft.com/office/drawing/2014/main" id="{117F2E1F-0B4C-5647-3F4F-A7A243B79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99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8" name="Oval 738">
                <a:extLst>
                  <a:ext uri="{FF2B5EF4-FFF2-40B4-BE49-F238E27FC236}">
                    <a16:creationId xmlns:a16="http://schemas.microsoft.com/office/drawing/2014/main" id="{0E308950-A3B1-36FC-8C1F-BF7F95C70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9" name="Oval 739">
                <a:extLst>
                  <a:ext uri="{FF2B5EF4-FFF2-40B4-BE49-F238E27FC236}">
                    <a16:creationId xmlns:a16="http://schemas.microsoft.com/office/drawing/2014/main" id="{515424EA-A84D-CC58-A963-01F4D196E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299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0" name="Oval 740">
                <a:extLst>
                  <a:ext uri="{FF2B5EF4-FFF2-40B4-BE49-F238E27FC236}">
                    <a16:creationId xmlns:a16="http://schemas.microsoft.com/office/drawing/2014/main" id="{161A4531-40B7-B3D4-2E07-85215480B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308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1" name="Oval 741">
                <a:extLst>
                  <a:ext uri="{FF2B5EF4-FFF2-40B4-BE49-F238E27FC236}">
                    <a16:creationId xmlns:a16="http://schemas.microsoft.com/office/drawing/2014/main" id="{A1BB4E2E-A9C7-C286-25E6-2D2B1848E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6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2" name="Oval 742">
                <a:extLst>
                  <a:ext uri="{FF2B5EF4-FFF2-40B4-BE49-F238E27FC236}">
                    <a16:creationId xmlns:a16="http://schemas.microsoft.com/office/drawing/2014/main" id="{07EB56AA-4380-BE86-236A-8DA123E48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01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3" name="Oval 743">
                <a:extLst>
                  <a:ext uri="{FF2B5EF4-FFF2-40B4-BE49-F238E27FC236}">
                    <a16:creationId xmlns:a16="http://schemas.microsoft.com/office/drawing/2014/main" id="{7E2CC462-162C-AA81-4931-2B4BAA53A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299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4" name="Oval 744">
                <a:extLst>
                  <a:ext uri="{FF2B5EF4-FFF2-40B4-BE49-F238E27FC236}">
                    <a16:creationId xmlns:a16="http://schemas.microsoft.com/office/drawing/2014/main" id="{F7DD61A9-F169-C098-A199-CCCD865E4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30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5" name="Oval 745">
                <a:extLst>
                  <a:ext uri="{FF2B5EF4-FFF2-40B4-BE49-F238E27FC236}">
                    <a16:creationId xmlns:a16="http://schemas.microsoft.com/office/drawing/2014/main" id="{27A25AEB-6790-C0CB-82BE-6791ED8A2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47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6" name="Oval 746">
                <a:extLst>
                  <a:ext uri="{FF2B5EF4-FFF2-40B4-BE49-F238E27FC236}">
                    <a16:creationId xmlns:a16="http://schemas.microsoft.com/office/drawing/2014/main" id="{AD332DD2-F69C-D1CD-8AC1-9FFB4BDD3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7" name="Oval 747">
                <a:extLst>
                  <a:ext uri="{FF2B5EF4-FFF2-40B4-BE49-F238E27FC236}">
                    <a16:creationId xmlns:a16="http://schemas.microsoft.com/office/drawing/2014/main" id="{E6E47232-0C42-C63C-3711-47A8FDBF4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61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8" name="Oval 748">
                <a:extLst>
                  <a:ext uri="{FF2B5EF4-FFF2-40B4-BE49-F238E27FC236}">
                    <a16:creationId xmlns:a16="http://schemas.microsoft.com/office/drawing/2014/main" id="{28E99F6D-1657-F83A-6910-F4DFE7809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98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9" name="Oval 749">
                <a:extLst>
                  <a:ext uri="{FF2B5EF4-FFF2-40B4-BE49-F238E27FC236}">
                    <a16:creationId xmlns:a16="http://schemas.microsoft.com/office/drawing/2014/main" id="{D6121EA1-3E1F-7EBF-4BFA-5D8F7A2C6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98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0" name="Oval 750">
                <a:extLst>
                  <a:ext uri="{FF2B5EF4-FFF2-40B4-BE49-F238E27FC236}">
                    <a16:creationId xmlns:a16="http://schemas.microsoft.com/office/drawing/2014/main" id="{B2B06FB7-BB99-D385-2044-59C06BA77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266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1" name="Oval 751">
                <a:extLst>
                  <a:ext uri="{FF2B5EF4-FFF2-40B4-BE49-F238E27FC236}">
                    <a16:creationId xmlns:a16="http://schemas.microsoft.com/office/drawing/2014/main" id="{2F86E88A-BE4D-5550-3695-9C0EF6B05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293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2" name="Oval 752">
                <a:extLst>
                  <a:ext uri="{FF2B5EF4-FFF2-40B4-BE49-F238E27FC236}">
                    <a16:creationId xmlns:a16="http://schemas.microsoft.com/office/drawing/2014/main" id="{4B259151-4EA7-1EFE-DEED-36880AE7D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310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3" name="Oval 753">
                <a:extLst>
                  <a:ext uri="{FF2B5EF4-FFF2-40B4-BE49-F238E27FC236}">
                    <a16:creationId xmlns:a16="http://schemas.microsoft.com/office/drawing/2014/main" id="{D7D3CF52-1E97-4889-156C-D48CA40FC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11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4" name="Oval 754">
                <a:extLst>
                  <a:ext uri="{FF2B5EF4-FFF2-40B4-BE49-F238E27FC236}">
                    <a16:creationId xmlns:a16="http://schemas.microsoft.com/office/drawing/2014/main" id="{C287ABDA-1706-5381-19EE-0A51C0CB7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85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5" name="Oval 755">
                <a:extLst>
                  <a:ext uri="{FF2B5EF4-FFF2-40B4-BE49-F238E27FC236}">
                    <a16:creationId xmlns:a16="http://schemas.microsoft.com/office/drawing/2014/main" id="{B679FF3E-C84E-58C6-0496-61B30AC93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13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6" name="Oval 756">
                <a:extLst>
                  <a:ext uri="{FF2B5EF4-FFF2-40B4-BE49-F238E27FC236}">
                    <a16:creationId xmlns:a16="http://schemas.microsoft.com/office/drawing/2014/main" id="{8D3BE4C7-21B3-9038-AC60-FE1E8431A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377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7" name="Oval 757">
                <a:extLst>
                  <a:ext uri="{FF2B5EF4-FFF2-40B4-BE49-F238E27FC236}">
                    <a16:creationId xmlns:a16="http://schemas.microsoft.com/office/drawing/2014/main" id="{1B95608F-2B65-0496-35A8-F398DCE51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8" name="Oval 758">
                <a:extLst>
                  <a:ext uri="{FF2B5EF4-FFF2-40B4-BE49-F238E27FC236}">
                    <a16:creationId xmlns:a16="http://schemas.microsoft.com/office/drawing/2014/main" id="{22D3A5C7-61C8-B6A3-9EC5-8145A7A06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2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9" name="Oval 759">
                <a:extLst>
                  <a:ext uri="{FF2B5EF4-FFF2-40B4-BE49-F238E27FC236}">
                    <a16:creationId xmlns:a16="http://schemas.microsoft.com/office/drawing/2014/main" id="{7A1ABF43-73E5-2036-6F6D-D40B24258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2941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0" name="Oval 760">
                <a:extLst>
                  <a:ext uri="{FF2B5EF4-FFF2-40B4-BE49-F238E27FC236}">
                    <a16:creationId xmlns:a16="http://schemas.microsoft.com/office/drawing/2014/main" id="{588042BC-7394-C741-422B-4F6700EEE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656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1" name="Oval 761">
                <a:extLst>
                  <a:ext uri="{FF2B5EF4-FFF2-40B4-BE49-F238E27FC236}">
                    <a16:creationId xmlns:a16="http://schemas.microsoft.com/office/drawing/2014/main" id="{39A2F533-FA5F-4162-693E-4FF209BA6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0" y="303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2" name="Oval 762">
                <a:extLst>
                  <a:ext uri="{FF2B5EF4-FFF2-40B4-BE49-F238E27FC236}">
                    <a16:creationId xmlns:a16="http://schemas.microsoft.com/office/drawing/2014/main" id="{68B9A0E5-7677-84CF-4624-7B93F09C0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56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3" name="Oval 763">
                <a:extLst>
                  <a:ext uri="{FF2B5EF4-FFF2-40B4-BE49-F238E27FC236}">
                    <a16:creationId xmlns:a16="http://schemas.microsoft.com/office/drawing/2014/main" id="{2F697CA6-1F43-D73C-C2DF-205BFB308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251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4" name="Oval 764">
                <a:extLst>
                  <a:ext uri="{FF2B5EF4-FFF2-40B4-BE49-F238E27FC236}">
                    <a16:creationId xmlns:a16="http://schemas.microsoft.com/office/drawing/2014/main" id="{46040A79-9A86-DE3F-8E67-E43030F49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304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5" name="Oval 765">
                <a:extLst>
                  <a:ext uri="{FF2B5EF4-FFF2-40B4-BE49-F238E27FC236}">
                    <a16:creationId xmlns:a16="http://schemas.microsoft.com/office/drawing/2014/main" id="{F4FBB25E-C6FD-7036-02AD-57DED9F33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81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6" name="Oval 766">
                <a:extLst>
                  <a:ext uri="{FF2B5EF4-FFF2-40B4-BE49-F238E27FC236}">
                    <a16:creationId xmlns:a16="http://schemas.microsoft.com/office/drawing/2014/main" id="{61285A39-3B0F-875A-885A-A384655EA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7" name="Oval 767">
                <a:extLst>
                  <a:ext uri="{FF2B5EF4-FFF2-40B4-BE49-F238E27FC236}">
                    <a16:creationId xmlns:a16="http://schemas.microsoft.com/office/drawing/2014/main" id="{9282BF54-33FC-F53B-2A19-C1C5BDAA5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991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8" name="Oval 768">
                <a:extLst>
                  <a:ext uri="{FF2B5EF4-FFF2-40B4-BE49-F238E27FC236}">
                    <a16:creationId xmlns:a16="http://schemas.microsoft.com/office/drawing/2014/main" id="{7B741598-DC84-FB8D-75FD-C5B48EE0E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9" name="Oval 769">
                <a:extLst>
                  <a:ext uri="{FF2B5EF4-FFF2-40B4-BE49-F238E27FC236}">
                    <a16:creationId xmlns:a16="http://schemas.microsoft.com/office/drawing/2014/main" id="{EEDC8DED-14F3-5B0A-FA54-4E3CCCC6E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1" y="3095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0" name="Oval 770">
                <a:extLst>
                  <a:ext uri="{FF2B5EF4-FFF2-40B4-BE49-F238E27FC236}">
                    <a16:creationId xmlns:a16="http://schemas.microsoft.com/office/drawing/2014/main" id="{BA84CB2D-6433-874C-2258-F738413CA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298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1" name="Oval 771">
                <a:extLst>
                  <a:ext uri="{FF2B5EF4-FFF2-40B4-BE49-F238E27FC236}">
                    <a16:creationId xmlns:a16="http://schemas.microsoft.com/office/drawing/2014/main" id="{DE70C3FF-28E1-AFB5-D9CB-38EAB79BC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300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2" name="Oval 772">
                <a:extLst>
                  <a:ext uri="{FF2B5EF4-FFF2-40B4-BE49-F238E27FC236}">
                    <a16:creationId xmlns:a16="http://schemas.microsoft.com/office/drawing/2014/main" id="{690396F9-D142-9453-2CF4-86D778EE3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94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3" name="Oval 773">
                <a:extLst>
                  <a:ext uri="{FF2B5EF4-FFF2-40B4-BE49-F238E27FC236}">
                    <a16:creationId xmlns:a16="http://schemas.microsoft.com/office/drawing/2014/main" id="{90E09C34-F8C3-4040-AA1B-A93B881C0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5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4" name="Oval 774">
                <a:extLst>
                  <a:ext uri="{FF2B5EF4-FFF2-40B4-BE49-F238E27FC236}">
                    <a16:creationId xmlns:a16="http://schemas.microsoft.com/office/drawing/2014/main" id="{B3969A1B-7976-B8CF-AD86-E169B473B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3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5" name="Oval 775">
                <a:extLst>
                  <a:ext uri="{FF2B5EF4-FFF2-40B4-BE49-F238E27FC236}">
                    <a16:creationId xmlns:a16="http://schemas.microsoft.com/office/drawing/2014/main" id="{0FC6F36C-33C9-37B3-AEF3-6B1C0CC63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83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6" name="Oval 776">
                <a:extLst>
                  <a:ext uri="{FF2B5EF4-FFF2-40B4-BE49-F238E27FC236}">
                    <a16:creationId xmlns:a16="http://schemas.microsoft.com/office/drawing/2014/main" id="{7A22DFBD-4FA8-1A44-4B05-49AECD2F0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04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7" name="Oval 777">
                <a:extLst>
                  <a:ext uri="{FF2B5EF4-FFF2-40B4-BE49-F238E27FC236}">
                    <a16:creationId xmlns:a16="http://schemas.microsoft.com/office/drawing/2014/main" id="{6D66E75C-C803-A943-E4C7-A04118743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74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8" name="Oval 778">
                <a:extLst>
                  <a:ext uri="{FF2B5EF4-FFF2-40B4-BE49-F238E27FC236}">
                    <a16:creationId xmlns:a16="http://schemas.microsoft.com/office/drawing/2014/main" id="{25747138-B1B8-87CD-1859-98D8FE7DC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79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9" name="Oval 779">
                <a:extLst>
                  <a:ext uri="{FF2B5EF4-FFF2-40B4-BE49-F238E27FC236}">
                    <a16:creationId xmlns:a16="http://schemas.microsoft.com/office/drawing/2014/main" id="{49A0D6BA-1471-188F-AD19-7922149A4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6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0" name="Oval 780">
                <a:extLst>
                  <a:ext uri="{FF2B5EF4-FFF2-40B4-BE49-F238E27FC236}">
                    <a16:creationId xmlns:a16="http://schemas.microsoft.com/office/drawing/2014/main" id="{44846373-E7BE-FC27-4418-8442F26B0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596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1" name="Oval 781">
                <a:extLst>
                  <a:ext uri="{FF2B5EF4-FFF2-40B4-BE49-F238E27FC236}">
                    <a16:creationId xmlns:a16="http://schemas.microsoft.com/office/drawing/2014/main" id="{817C7545-96BA-AF9A-7DC4-0ADF75DBE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46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2" name="Oval 782">
                <a:extLst>
                  <a:ext uri="{FF2B5EF4-FFF2-40B4-BE49-F238E27FC236}">
                    <a16:creationId xmlns:a16="http://schemas.microsoft.com/office/drawing/2014/main" id="{A48B9DD1-770D-93FA-EC23-058D2F25A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288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3" name="Oval 783">
                <a:extLst>
                  <a:ext uri="{FF2B5EF4-FFF2-40B4-BE49-F238E27FC236}">
                    <a16:creationId xmlns:a16="http://schemas.microsoft.com/office/drawing/2014/main" id="{C32AB34B-727B-63C6-B6CF-529FEF871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77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4" name="Oval 784">
                <a:extLst>
                  <a:ext uri="{FF2B5EF4-FFF2-40B4-BE49-F238E27FC236}">
                    <a16:creationId xmlns:a16="http://schemas.microsoft.com/office/drawing/2014/main" id="{A541D7D9-BD82-A755-7F78-CAA31ABB3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71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5" name="Oval 785">
                <a:extLst>
                  <a:ext uri="{FF2B5EF4-FFF2-40B4-BE49-F238E27FC236}">
                    <a16:creationId xmlns:a16="http://schemas.microsoft.com/office/drawing/2014/main" id="{525426D6-5420-D0B9-1594-C12794415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80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6" name="Oval 786">
                <a:extLst>
                  <a:ext uri="{FF2B5EF4-FFF2-40B4-BE49-F238E27FC236}">
                    <a16:creationId xmlns:a16="http://schemas.microsoft.com/office/drawing/2014/main" id="{F0A1AD3C-4956-384F-04BE-E267A1E51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86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7" name="Oval 787">
                <a:extLst>
                  <a:ext uri="{FF2B5EF4-FFF2-40B4-BE49-F238E27FC236}">
                    <a16:creationId xmlns:a16="http://schemas.microsoft.com/office/drawing/2014/main" id="{EA1F844F-8C7E-0CB1-AACB-335088B3A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63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8" name="Oval 788">
                <a:extLst>
                  <a:ext uri="{FF2B5EF4-FFF2-40B4-BE49-F238E27FC236}">
                    <a16:creationId xmlns:a16="http://schemas.microsoft.com/office/drawing/2014/main" id="{AFAD4748-1BDB-0639-F53B-0D9B0EC4D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788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9" name="Oval 789">
                <a:extLst>
                  <a:ext uri="{FF2B5EF4-FFF2-40B4-BE49-F238E27FC236}">
                    <a16:creationId xmlns:a16="http://schemas.microsoft.com/office/drawing/2014/main" id="{17CA1FDE-77F0-61E8-3EB3-571438B05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301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0" name="Oval 790">
                <a:extLst>
                  <a:ext uri="{FF2B5EF4-FFF2-40B4-BE49-F238E27FC236}">
                    <a16:creationId xmlns:a16="http://schemas.microsoft.com/office/drawing/2014/main" id="{3A6A31D3-C91E-739D-C4A0-AD42BE775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03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1" name="Oval 791">
                <a:extLst>
                  <a:ext uri="{FF2B5EF4-FFF2-40B4-BE49-F238E27FC236}">
                    <a16:creationId xmlns:a16="http://schemas.microsoft.com/office/drawing/2014/main" id="{E4706D1C-D85E-F2F0-48C3-68214295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67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2" name="Oval 792">
                <a:extLst>
                  <a:ext uri="{FF2B5EF4-FFF2-40B4-BE49-F238E27FC236}">
                    <a16:creationId xmlns:a16="http://schemas.microsoft.com/office/drawing/2014/main" id="{A4DE82FB-8594-8EBE-353A-32F17A35A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58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3" name="Oval 793">
                <a:extLst>
                  <a:ext uri="{FF2B5EF4-FFF2-40B4-BE49-F238E27FC236}">
                    <a16:creationId xmlns:a16="http://schemas.microsoft.com/office/drawing/2014/main" id="{72901C57-CCD6-1567-391C-FC50EB783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87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4" name="Oval 794">
                <a:extLst>
                  <a:ext uri="{FF2B5EF4-FFF2-40B4-BE49-F238E27FC236}">
                    <a16:creationId xmlns:a16="http://schemas.microsoft.com/office/drawing/2014/main" id="{F1BE99FA-7C2C-E384-2FBF-4CB8534B4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72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5" name="Oval 795">
                <a:extLst>
                  <a:ext uri="{FF2B5EF4-FFF2-40B4-BE49-F238E27FC236}">
                    <a16:creationId xmlns:a16="http://schemas.microsoft.com/office/drawing/2014/main" id="{B22DD52E-01BD-89A5-C72C-1B15936A7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45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6" name="Oval 796">
                <a:extLst>
                  <a:ext uri="{FF2B5EF4-FFF2-40B4-BE49-F238E27FC236}">
                    <a16:creationId xmlns:a16="http://schemas.microsoft.com/office/drawing/2014/main" id="{5B2981CE-4E30-8987-63D5-CE065FC0C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43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7" name="Oval 797">
                <a:extLst>
                  <a:ext uri="{FF2B5EF4-FFF2-40B4-BE49-F238E27FC236}">
                    <a16:creationId xmlns:a16="http://schemas.microsoft.com/office/drawing/2014/main" id="{1C368CA2-BA31-30B3-4786-5AF151C15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7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8" name="Oval 798">
                <a:extLst>
                  <a:ext uri="{FF2B5EF4-FFF2-40B4-BE49-F238E27FC236}">
                    <a16:creationId xmlns:a16="http://schemas.microsoft.com/office/drawing/2014/main" id="{1C02D04A-A697-AED0-59A0-954CB16A0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249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9" name="Oval 799">
                <a:extLst>
                  <a:ext uri="{FF2B5EF4-FFF2-40B4-BE49-F238E27FC236}">
                    <a16:creationId xmlns:a16="http://schemas.microsoft.com/office/drawing/2014/main" id="{4FBA0957-C5C3-2C32-5B87-F3451198F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98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0" name="Oval 800">
                <a:extLst>
                  <a:ext uri="{FF2B5EF4-FFF2-40B4-BE49-F238E27FC236}">
                    <a16:creationId xmlns:a16="http://schemas.microsoft.com/office/drawing/2014/main" id="{C1C895B6-DDBE-6A51-6DBC-E3D7E82C9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286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1" name="Oval 801">
                <a:extLst>
                  <a:ext uri="{FF2B5EF4-FFF2-40B4-BE49-F238E27FC236}">
                    <a16:creationId xmlns:a16="http://schemas.microsoft.com/office/drawing/2014/main" id="{977D78F4-26F2-D293-8AAA-140A2CB87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73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2" name="Oval 802">
                <a:extLst>
                  <a:ext uri="{FF2B5EF4-FFF2-40B4-BE49-F238E27FC236}">
                    <a16:creationId xmlns:a16="http://schemas.microsoft.com/office/drawing/2014/main" id="{8FE04C5D-3905-7B3D-805C-B228941EC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08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3" name="Oval 803">
                <a:extLst>
                  <a:ext uri="{FF2B5EF4-FFF2-40B4-BE49-F238E27FC236}">
                    <a16:creationId xmlns:a16="http://schemas.microsoft.com/office/drawing/2014/main" id="{D0793BAC-79F9-DEC2-10DE-7E5F3FD83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93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4" name="Oval 804">
                <a:extLst>
                  <a:ext uri="{FF2B5EF4-FFF2-40B4-BE49-F238E27FC236}">
                    <a16:creationId xmlns:a16="http://schemas.microsoft.com/office/drawing/2014/main" id="{DEDBA3BD-551B-191D-4F71-355B5D562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0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5" name="Oval 805">
                <a:extLst>
                  <a:ext uri="{FF2B5EF4-FFF2-40B4-BE49-F238E27FC236}">
                    <a16:creationId xmlns:a16="http://schemas.microsoft.com/office/drawing/2014/main" id="{BA407F2C-3F2F-DD32-7FBE-832196F8F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73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6" name="Oval 806">
                <a:extLst>
                  <a:ext uri="{FF2B5EF4-FFF2-40B4-BE49-F238E27FC236}">
                    <a16:creationId xmlns:a16="http://schemas.microsoft.com/office/drawing/2014/main" id="{52242B6D-939D-49C7-A50F-4E92C4AA7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07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7" name="Oval 807">
                <a:extLst>
                  <a:ext uri="{FF2B5EF4-FFF2-40B4-BE49-F238E27FC236}">
                    <a16:creationId xmlns:a16="http://schemas.microsoft.com/office/drawing/2014/main" id="{8F473E59-E5F9-E56D-8429-20F6D5FD7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1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12" name="Group 1009">
              <a:extLst>
                <a:ext uri="{FF2B5EF4-FFF2-40B4-BE49-F238E27FC236}">
                  <a16:creationId xmlns:a16="http://schemas.microsoft.com/office/drawing/2014/main" id="{4D69352E-C0D1-3C4E-627E-99DD9F0D91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9" y="2289"/>
              <a:ext cx="658" cy="910"/>
              <a:chOff x="2439" y="2289"/>
              <a:chExt cx="658" cy="910"/>
            </a:xfrm>
          </p:grpSpPr>
          <p:sp>
            <p:nvSpPr>
              <p:cNvPr id="698" name="Oval 809">
                <a:extLst>
                  <a:ext uri="{FF2B5EF4-FFF2-40B4-BE49-F238E27FC236}">
                    <a16:creationId xmlns:a16="http://schemas.microsoft.com/office/drawing/2014/main" id="{63E989F8-DA8E-BE91-8F2B-578096C40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" y="278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9" name="Oval 810">
                <a:extLst>
                  <a:ext uri="{FF2B5EF4-FFF2-40B4-BE49-F238E27FC236}">
                    <a16:creationId xmlns:a16="http://schemas.microsoft.com/office/drawing/2014/main" id="{D75B74C3-41D4-0DAE-7BE6-7AE95A2CF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7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0" name="Oval 811">
                <a:extLst>
                  <a:ext uri="{FF2B5EF4-FFF2-40B4-BE49-F238E27FC236}">
                    <a16:creationId xmlns:a16="http://schemas.microsoft.com/office/drawing/2014/main" id="{37CA1493-E9B1-D6D9-A871-F171F6BC2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29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1" name="Oval 812">
                <a:extLst>
                  <a:ext uri="{FF2B5EF4-FFF2-40B4-BE49-F238E27FC236}">
                    <a16:creationId xmlns:a16="http://schemas.microsoft.com/office/drawing/2014/main" id="{316EEB3C-5373-9D43-191B-54C87653C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0" y="298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2" name="Oval 813">
                <a:extLst>
                  <a:ext uri="{FF2B5EF4-FFF2-40B4-BE49-F238E27FC236}">
                    <a16:creationId xmlns:a16="http://schemas.microsoft.com/office/drawing/2014/main" id="{E7080F1A-FC4B-26BC-B1A6-F8505CEE7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98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3" name="Oval 814">
                <a:extLst>
                  <a:ext uri="{FF2B5EF4-FFF2-40B4-BE49-F238E27FC236}">
                    <a16:creationId xmlns:a16="http://schemas.microsoft.com/office/drawing/2014/main" id="{47F3E51B-715B-BD89-1714-42BF7909E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018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4" name="Oval 815">
                <a:extLst>
                  <a:ext uri="{FF2B5EF4-FFF2-40B4-BE49-F238E27FC236}">
                    <a16:creationId xmlns:a16="http://schemas.microsoft.com/office/drawing/2014/main" id="{3BC9A3F8-5BD0-0A86-B7C8-6A4B28B8E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76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5" name="Oval 816">
                <a:extLst>
                  <a:ext uri="{FF2B5EF4-FFF2-40B4-BE49-F238E27FC236}">
                    <a16:creationId xmlns:a16="http://schemas.microsoft.com/office/drawing/2014/main" id="{1DEAF79B-B31A-E367-985C-06E6718AD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57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6" name="Oval 817">
                <a:extLst>
                  <a:ext uri="{FF2B5EF4-FFF2-40B4-BE49-F238E27FC236}">
                    <a16:creationId xmlns:a16="http://schemas.microsoft.com/office/drawing/2014/main" id="{AF15F5BF-2023-BA89-3509-91B0464E1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258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7" name="Oval 818">
                <a:extLst>
                  <a:ext uri="{FF2B5EF4-FFF2-40B4-BE49-F238E27FC236}">
                    <a16:creationId xmlns:a16="http://schemas.microsoft.com/office/drawing/2014/main" id="{FB8E9F67-AFDB-E85F-D2A5-2ACD1852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95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8" name="Oval 819">
                <a:extLst>
                  <a:ext uri="{FF2B5EF4-FFF2-40B4-BE49-F238E27FC236}">
                    <a16:creationId xmlns:a16="http://schemas.microsoft.com/office/drawing/2014/main" id="{E98AF786-C499-9EF9-54D1-990982209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7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09" name="Oval 820">
                <a:extLst>
                  <a:ext uri="{FF2B5EF4-FFF2-40B4-BE49-F238E27FC236}">
                    <a16:creationId xmlns:a16="http://schemas.microsoft.com/office/drawing/2014/main" id="{3A8CC9FF-9476-D8E6-5D4D-521FE181A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09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0" name="Oval 821">
                <a:extLst>
                  <a:ext uri="{FF2B5EF4-FFF2-40B4-BE49-F238E27FC236}">
                    <a16:creationId xmlns:a16="http://schemas.microsoft.com/office/drawing/2014/main" id="{A38AC5DE-0EED-ABCF-0C2E-141C49DC2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0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1" name="Oval 822">
                <a:extLst>
                  <a:ext uri="{FF2B5EF4-FFF2-40B4-BE49-F238E27FC236}">
                    <a16:creationId xmlns:a16="http://schemas.microsoft.com/office/drawing/2014/main" id="{8EC0F430-1F7D-5658-D1E8-E9046ED8D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93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2" name="Oval 823">
                <a:extLst>
                  <a:ext uri="{FF2B5EF4-FFF2-40B4-BE49-F238E27FC236}">
                    <a16:creationId xmlns:a16="http://schemas.microsoft.com/office/drawing/2014/main" id="{A09B959D-DCA0-D1A1-9591-24A9FE0AC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3" name="Oval 824">
                <a:extLst>
                  <a:ext uri="{FF2B5EF4-FFF2-40B4-BE49-F238E27FC236}">
                    <a16:creationId xmlns:a16="http://schemas.microsoft.com/office/drawing/2014/main" id="{1C3DD344-C663-9654-DE33-B3749E7B5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" y="250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4" name="Oval 825">
                <a:extLst>
                  <a:ext uri="{FF2B5EF4-FFF2-40B4-BE49-F238E27FC236}">
                    <a16:creationId xmlns:a16="http://schemas.microsoft.com/office/drawing/2014/main" id="{F8462701-6883-592C-0B43-A3E0B767B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0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5" name="Oval 826">
                <a:extLst>
                  <a:ext uri="{FF2B5EF4-FFF2-40B4-BE49-F238E27FC236}">
                    <a16:creationId xmlns:a16="http://schemas.microsoft.com/office/drawing/2014/main" id="{63C42F2B-5C3E-D711-6C09-AD0650E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48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6" name="Oval 827">
                <a:extLst>
                  <a:ext uri="{FF2B5EF4-FFF2-40B4-BE49-F238E27FC236}">
                    <a16:creationId xmlns:a16="http://schemas.microsoft.com/office/drawing/2014/main" id="{9EA41914-EDFF-DEDD-974B-23E609A7A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2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7" name="Oval 828">
                <a:extLst>
                  <a:ext uri="{FF2B5EF4-FFF2-40B4-BE49-F238E27FC236}">
                    <a16:creationId xmlns:a16="http://schemas.microsoft.com/office/drawing/2014/main" id="{E63E3D78-097C-D015-17AD-7688F13BE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7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8" name="Oval 829">
                <a:extLst>
                  <a:ext uri="{FF2B5EF4-FFF2-40B4-BE49-F238E27FC236}">
                    <a16:creationId xmlns:a16="http://schemas.microsoft.com/office/drawing/2014/main" id="{40AA31C7-C084-355D-9A93-55D2E934D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2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19" name="Oval 830">
                <a:extLst>
                  <a:ext uri="{FF2B5EF4-FFF2-40B4-BE49-F238E27FC236}">
                    <a16:creationId xmlns:a16="http://schemas.microsoft.com/office/drawing/2014/main" id="{DA739C7A-8587-2FF2-A527-FA8D4FFB0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299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0" name="Oval 831">
                <a:extLst>
                  <a:ext uri="{FF2B5EF4-FFF2-40B4-BE49-F238E27FC236}">
                    <a16:creationId xmlns:a16="http://schemas.microsoft.com/office/drawing/2014/main" id="{884D7F63-7306-C0A2-2714-A88D44F3E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95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1" name="Oval 832">
                <a:extLst>
                  <a:ext uri="{FF2B5EF4-FFF2-40B4-BE49-F238E27FC236}">
                    <a16:creationId xmlns:a16="http://schemas.microsoft.com/office/drawing/2014/main" id="{E78F7D3D-7D50-9FE3-975E-EE98E1786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2" name="Oval 833">
                <a:extLst>
                  <a:ext uri="{FF2B5EF4-FFF2-40B4-BE49-F238E27FC236}">
                    <a16:creationId xmlns:a16="http://schemas.microsoft.com/office/drawing/2014/main" id="{F67335AC-9AA1-0B2A-571E-F436DB2D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3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3" name="Oval 834">
                <a:extLst>
                  <a:ext uri="{FF2B5EF4-FFF2-40B4-BE49-F238E27FC236}">
                    <a16:creationId xmlns:a16="http://schemas.microsoft.com/office/drawing/2014/main" id="{A07E1036-09A9-C1D8-C00C-374FA65B4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" y="2338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4" name="Oval 835">
                <a:extLst>
                  <a:ext uri="{FF2B5EF4-FFF2-40B4-BE49-F238E27FC236}">
                    <a16:creationId xmlns:a16="http://schemas.microsoft.com/office/drawing/2014/main" id="{6D00DFDD-4DD3-978B-DA6C-BE8A21637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98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5" name="Oval 836">
                <a:extLst>
                  <a:ext uri="{FF2B5EF4-FFF2-40B4-BE49-F238E27FC236}">
                    <a16:creationId xmlns:a16="http://schemas.microsoft.com/office/drawing/2014/main" id="{252C736A-D072-4366-B4E4-6201F77D2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98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6" name="Oval 837">
                <a:extLst>
                  <a:ext uri="{FF2B5EF4-FFF2-40B4-BE49-F238E27FC236}">
                    <a16:creationId xmlns:a16="http://schemas.microsoft.com/office/drawing/2014/main" id="{74475B88-65D8-8420-39AB-D18B6476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" y="297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7" name="Oval 838">
                <a:extLst>
                  <a:ext uri="{FF2B5EF4-FFF2-40B4-BE49-F238E27FC236}">
                    <a16:creationId xmlns:a16="http://schemas.microsoft.com/office/drawing/2014/main" id="{591A4A75-0BC2-464A-C432-01147CC74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88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8" name="Oval 839">
                <a:extLst>
                  <a:ext uri="{FF2B5EF4-FFF2-40B4-BE49-F238E27FC236}">
                    <a16:creationId xmlns:a16="http://schemas.microsoft.com/office/drawing/2014/main" id="{C2B64386-50BE-C800-47EC-2401C19A2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2399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29" name="Oval 840">
                <a:extLst>
                  <a:ext uri="{FF2B5EF4-FFF2-40B4-BE49-F238E27FC236}">
                    <a16:creationId xmlns:a16="http://schemas.microsoft.com/office/drawing/2014/main" id="{E9D17BD9-3EFE-9597-2D6C-87F8D9F3A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30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0" name="Oval 841">
                <a:extLst>
                  <a:ext uri="{FF2B5EF4-FFF2-40B4-BE49-F238E27FC236}">
                    <a16:creationId xmlns:a16="http://schemas.microsoft.com/office/drawing/2014/main" id="{1E31EB4E-9055-59D4-2707-5D4EBB01D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2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1" name="Oval 842">
                <a:extLst>
                  <a:ext uri="{FF2B5EF4-FFF2-40B4-BE49-F238E27FC236}">
                    <a16:creationId xmlns:a16="http://schemas.microsoft.com/office/drawing/2014/main" id="{11213B89-8B40-7609-0192-A4FC713A9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88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2" name="Oval 843">
                <a:extLst>
                  <a:ext uri="{FF2B5EF4-FFF2-40B4-BE49-F238E27FC236}">
                    <a16:creationId xmlns:a16="http://schemas.microsoft.com/office/drawing/2014/main" id="{50BECBF2-83C2-5912-35A2-B713B3220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3" name="Oval 844">
                <a:extLst>
                  <a:ext uri="{FF2B5EF4-FFF2-40B4-BE49-F238E27FC236}">
                    <a16:creationId xmlns:a16="http://schemas.microsoft.com/office/drawing/2014/main" id="{25BF6ED2-A4D5-4F31-A760-6401527C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300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4" name="Oval 845">
                <a:extLst>
                  <a:ext uri="{FF2B5EF4-FFF2-40B4-BE49-F238E27FC236}">
                    <a16:creationId xmlns:a16="http://schemas.microsoft.com/office/drawing/2014/main" id="{69770CB6-E8EA-B9E2-C2E0-99F58BC4A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5" name="Oval 846">
                <a:extLst>
                  <a:ext uri="{FF2B5EF4-FFF2-40B4-BE49-F238E27FC236}">
                    <a16:creationId xmlns:a16="http://schemas.microsoft.com/office/drawing/2014/main" id="{A74F6622-0465-095B-4B7A-ED4BA45A9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6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6" name="Oval 847">
                <a:extLst>
                  <a:ext uri="{FF2B5EF4-FFF2-40B4-BE49-F238E27FC236}">
                    <a16:creationId xmlns:a16="http://schemas.microsoft.com/office/drawing/2014/main" id="{7D154FD1-62D8-168F-33A4-031EACDDC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5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7" name="Oval 848">
                <a:extLst>
                  <a:ext uri="{FF2B5EF4-FFF2-40B4-BE49-F238E27FC236}">
                    <a16:creationId xmlns:a16="http://schemas.microsoft.com/office/drawing/2014/main" id="{771D1E99-CDFE-5122-FDBE-275FB8921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8" name="Oval 849">
                <a:extLst>
                  <a:ext uri="{FF2B5EF4-FFF2-40B4-BE49-F238E27FC236}">
                    <a16:creationId xmlns:a16="http://schemas.microsoft.com/office/drawing/2014/main" id="{C9864365-0754-490C-1DE5-DB88C00ED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287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39" name="Oval 850">
                <a:extLst>
                  <a:ext uri="{FF2B5EF4-FFF2-40B4-BE49-F238E27FC236}">
                    <a16:creationId xmlns:a16="http://schemas.microsoft.com/office/drawing/2014/main" id="{CFEF03DE-AB94-9844-257B-C8A05B93E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66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0" name="Oval 851">
                <a:extLst>
                  <a:ext uri="{FF2B5EF4-FFF2-40B4-BE49-F238E27FC236}">
                    <a16:creationId xmlns:a16="http://schemas.microsoft.com/office/drawing/2014/main" id="{2F5AE401-C942-537B-D712-62D2FFAF9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89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1" name="Oval 852">
                <a:extLst>
                  <a:ext uri="{FF2B5EF4-FFF2-40B4-BE49-F238E27FC236}">
                    <a16:creationId xmlns:a16="http://schemas.microsoft.com/office/drawing/2014/main" id="{96004194-489C-7598-BF0D-2CD1A2400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2" name="Oval 853">
                <a:extLst>
                  <a:ext uri="{FF2B5EF4-FFF2-40B4-BE49-F238E27FC236}">
                    <a16:creationId xmlns:a16="http://schemas.microsoft.com/office/drawing/2014/main" id="{6A6A30F3-A47F-039E-75EC-BEF01B710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1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3" name="Oval 854">
                <a:extLst>
                  <a:ext uri="{FF2B5EF4-FFF2-40B4-BE49-F238E27FC236}">
                    <a16:creationId xmlns:a16="http://schemas.microsoft.com/office/drawing/2014/main" id="{824865E4-44F2-92B7-EB1A-B3740F548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28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4" name="Oval 855">
                <a:extLst>
                  <a:ext uri="{FF2B5EF4-FFF2-40B4-BE49-F238E27FC236}">
                    <a16:creationId xmlns:a16="http://schemas.microsoft.com/office/drawing/2014/main" id="{D9D6DE5F-5825-1E7A-999F-B7872FE19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48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5" name="Oval 856">
                <a:extLst>
                  <a:ext uri="{FF2B5EF4-FFF2-40B4-BE49-F238E27FC236}">
                    <a16:creationId xmlns:a16="http://schemas.microsoft.com/office/drawing/2014/main" id="{1558D883-B687-8EE1-8E76-4F4201084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57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6" name="Oval 857">
                <a:extLst>
                  <a:ext uri="{FF2B5EF4-FFF2-40B4-BE49-F238E27FC236}">
                    <a16:creationId xmlns:a16="http://schemas.microsoft.com/office/drawing/2014/main" id="{3C010186-379C-D483-7D92-C97A0ECBE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4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7" name="Oval 858">
                <a:extLst>
                  <a:ext uri="{FF2B5EF4-FFF2-40B4-BE49-F238E27FC236}">
                    <a16:creationId xmlns:a16="http://schemas.microsoft.com/office/drawing/2014/main" id="{92566ACB-BDCF-70BB-C96D-640FFDD86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71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8" name="Oval 859">
                <a:extLst>
                  <a:ext uri="{FF2B5EF4-FFF2-40B4-BE49-F238E27FC236}">
                    <a16:creationId xmlns:a16="http://schemas.microsoft.com/office/drawing/2014/main" id="{6FB404D3-83AE-6220-8601-89124C40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49" name="Oval 860">
                <a:extLst>
                  <a:ext uri="{FF2B5EF4-FFF2-40B4-BE49-F238E27FC236}">
                    <a16:creationId xmlns:a16="http://schemas.microsoft.com/office/drawing/2014/main" id="{46EE4F12-93A1-5F58-E740-22313BDC3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5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0" name="Oval 861">
                <a:extLst>
                  <a:ext uri="{FF2B5EF4-FFF2-40B4-BE49-F238E27FC236}">
                    <a16:creationId xmlns:a16="http://schemas.microsoft.com/office/drawing/2014/main" id="{B93B0A13-10C7-9438-BD60-DE1EABDE5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1" name="Oval 862">
                <a:extLst>
                  <a:ext uri="{FF2B5EF4-FFF2-40B4-BE49-F238E27FC236}">
                    <a16:creationId xmlns:a16="http://schemas.microsoft.com/office/drawing/2014/main" id="{CADF0268-2E41-3F0F-4AC5-88912C7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281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2" name="Oval 863">
                <a:extLst>
                  <a:ext uri="{FF2B5EF4-FFF2-40B4-BE49-F238E27FC236}">
                    <a16:creationId xmlns:a16="http://schemas.microsoft.com/office/drawing/2014/main" id="{516AA0F1-B595-94DA-2D3A-CC2D9CF79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13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3" name="Oval 864">
                <a:extLst>
                  <a:ext uri="{FF2B5EF4-FFF2-40B4-BE49-F238E27FC236}">
                    <a16:creationId xmlns:a16="http://schemas.microsoft.com/office/drawing/2014/main" id="{F7533391-22A2-508B-0676-C9753DB63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4" name="Oval 865">
                <a:extLst>
                  <a:ext uri="{FF2B5EF4-FFF2-40B4-BE49-F238E27FC236}">
                    <a16:creationId xmlns:a16="http://schemas.microsoft.com/office/drawing/2014/main" id="{9E809F79-AF35-502E-43E8-E0EE7386C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94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5" name="Oval 866">
                <a:extLst>
                  <a:ext uri="{FF2B5EF4-FFF2-40B4-BE49-F238E27FC236}">
                    <a16:creationId xmlns:a16="http://schemas.microsoft.com/office/drawing/2014/main" id="{1466CA00-F58A-C9D4-2A58-A2C221753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38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6" name="Oval 867">
                <a:extLst>
                  <a:ext uri="{FF2B5EF4-FFF2-40B4-BE49-F238E27FC236}">
                    <a16:creationId xmlns:a16="http://schemas.microsoft.com/office/drawing/2014/main" id="{30C3FEA0-D1FF-C099-1012-69EE802F8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86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7" name="Oval 868">
                <a:extLst>
                  <a:ext uri="{FF2B5EF4-FFF2-40B4-BE49-F238E27FC236}">
                    <a16:creationId xmlns:a16="http://schemas.microsoft.com/office/drawing/2014/main" id="{78FD1350-3425-44CB-D54E-C9265B09A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307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8" name="Oval 869">
                <a:extLst>
                  <a:ext uri="{FF2B5EF4-FFF2-40B4-BE49-F238E27FC236}">
                    <a16:creationId xmlns:a16="http://schemas.microsoft.com/office/drawing/2014/main" id="{55580B71-98B6-B333-A30E-94634D6FD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13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59" name="Oval 870">
                <a:extLst>
                  <a:ext uri="{FF2B5EF4-FFF2-40B4-BE49-F238E27FC236}">
                    <a16:creationId xmlns:a16="http://schemas.microsoft.com/office/drawing/2014/main" id="{3A80875C-EF07-FDCC-F39E-89BB0BB8A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4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0" name="Oval 871">
                <a:extLst>
                  <a:ext uri="{FF2B5EF4-FFF2-40B4-BE49-F238E27FC236}">
                    <a16:creationId xmlns:a16="http://schemas.microsoft.com/office/drawing/2014/main" id="{B4CC39FC-F75A-2EBA-8786-835520163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78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1" name="Oval 872">
                <a:extLst>
                  <a:ext uri="{FF2B5EF4-FFF2-40B4-BE49-F238E27FC236}">
                    <a16:creationId xmlns:a16="http://schemas.microsoft.com/office/drawing/2014/main" id="{8596F368-3828-A5D5-B37C-B593233B7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306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2" name="Oval 873">
                <a:extLst>
                  <a:ext uri="{FF2B5EF4-FFF2-40B4-BE49-F238E27FC236}">
                    <a16:creationId xmlns:a16="http://schemas.microsoft.com/office/drawing/2014/main" id="{ADA53DAA-6B65-F2CE-B717-BF62D4A73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304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3" name="Oval 874">
                <a:extLst>
                  <a:ext uri="{FF2B5EF4-FFF2-40B4-BE49-F238E27FC236}">
                    <a16:creationId xmlns:a16="http://schemas.microsoft.com/office/drawing/2014/main" id="{05EAD895-AC0B-0E65-3F02-798E57731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1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4" name="Oval 875">
                <a:extLst>
                  <a:ext uri="{FF2B5EF4-FFF2-40B4-BE49-F238E27FC236}">
                    <a16:creationId xmlns:a16="http://schemas.microsoft.com/office/drawing/2014/main" id="{CE1BEAD9-E993-14CC-7313-A42693328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97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5" name="Oval 876">
                <a:extLst>
                  <a:ext uri="{FF2B5EF4-FFF2-40B4-BE49-F238E27FC236}">
                    <a16:creationId xmlns:a16="http://schemas.microsoft.com/office/drawing/2014/main" id="{65267C2A-0826-CA9E-C69C-080141886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31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6" name="Oval 877">
                <a:extLst>
                  <a:ext uri="{FF2B5EF4-FFF2-40B4-BE49-F238E27FC236}">
                    <a16:creationId xmlns:a16="http://schemas.microsoft.com/office/drawing/2014/main" id="{E22A5ABE-79BD-6F9C-28F5-83CE14A3F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7" name="Oval 878">
                <a:extLst>
                  <a:ext uri="{FF2B5EF4-FFF2-40B4-BE49-F238E27FC236}">
                    <a16:creationId xmlns:a16="http://schemas.microsoft.com/office/drawing/2014/main" id="{190F9657-0A72-231E-BC35-5823BCA6E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295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8" name="Oval 879">
                <a:extLst>
                  <a:ext uri="{FF2B5EF4-FFF2-40B4-BE49-F238E27FC236}">
                    <a16:creationId xmlns:a16="http://schemas.microsoft.com/office/drawing/2014/main" id="{D374790B-F572-D4BB-2B01-41AC0FD4F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305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69" name="Oval 880">
                <a:extLst>
                  <a:ext uri="{FF2B5EF4-FFF2-40B4-BE49-F238E27FC236}">
                    <a16:creationId xmlns:a16="http://schemas.microsoft.com/office/drawing/2014/main" id="{AE2633A0-E144-F242-4893-A61628B35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73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0" name="Oval 881">
                <a:extLst>
                  <a:ext uri="{FF2B5EF4-FFF2-40B4-BE49-F238E27FC236}">
                    <a16:creationId xmlns:a16="http://schemas.microsoft.com/office/drawing/2014/main" id="{247D139D-313B-1421-5A9C-18D1D1E3D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6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1" name="Oval 882">
                <a:extLst>
                  <a:ext uri="{FF2B5EF4-FFF2-40B4-BE49-F238E27FC236}">
                    <a16:creationId xmlns:a16="http://schemas.microsoft.com/office/drawing/2014/main" id="{44AA54C5-76F8-9D29-2D0D-7B03DD7587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44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2" name="Oval 883">
                <a:extLst>
                  <a:ext uri="{FF2B5EF4-FFF2-40B4-BE49-F238E27FC236}">
                    <a16:creationId xmlns:a16="http://schemas.microsoft.com/office/drawing/2014/main" id="{B8DF6A4A-C6FB-518F-FE85-9C152799C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2865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3" name="Oval 884">
                <a:extLst>
                  <a:ext uri="{FF2B5EF4-FFF2-40B4-BE49-F238E27FC236}">
                    <a16:creationId xmlns:a16="http://schemas.microsoft.com/office/drawing/2014/main" id="{D9CF812B-20DA-8687-9DDC-2FCF40BFC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886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4" name="Oval 885">
                <a:extLst>
                  <a:ext uri="{FF2B5EF4-FFF2-40B4-BE49-F238E27FC236}">
                    <a16:creationId xmlns:a16="http://schemas.microsoft.com/office/drawing/2014/main" id="{CE8006A5-E465-7D5B-5AE5-566971EC4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5" name="Oval 886">
                <a:extLst>
                  <a:ext uri="{FF2B5EF4-FFF2-40B4-BE49-F238E27FC236}">
                    <a16:creationId xmlns:a16="http://schemas.microsoft.com/office/drawing/2014/main" id="{D2E53B1F-0D84-311A-BF8C-58905ECA9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122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6" name="Oval 887">
                <a:extLst>
                  <a:ext uri="{FF2B5EF4-FFF2-40B4-BE49-F238E27FC236}">
                    <a16:creationId xmlns:a16="http://schemas.microsoft.com/office/drawing/2014/main" id="{DE5226EC-A7F8-539F-F065-0EF39A0A7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9" y="300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7" name="Oval 888">
                <a:extLst>
                  <a:ext uri="{FF2B5EF4-FFF2-40B4-BE49-F238E27FC236}">
                    <a16:creationId xmlns:a16="http://schemas.microsoft.com/office/drawing/2014/main" id="{769968C2-8871-3DDA-7A4C-219499EB3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9" y="308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8" name="Oval 889">
                <a:extLst>
                  <a:ext uri="{FF2B5EF4-FFF2-40B4-BE49-F238E27FC236}">
                    <a16:creationId xmlns:a16="http://schemas.microsoft.com/office/drawing/2014/main" id="{EB579DCD-3969-1AFE-F28A-5F0FE9532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79" name="Oval 890">
                <a:extLst>
                  <a:ext uri="{FF2B5EF4-FFF2-40B4-BE49-F238E27FC236}">
                    <a16:creationId xmlns:a16="http://schemas.microsoft.com/office/drawing/2014/main" id="{F95CCDD9-673B-CE03-1969-F3EA5F3AA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6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0" name="Oval 891">
                <a:extLst>
                  <a:ext uri="{FF2B5EF4-FFF2-40B4-BE49-F238E27FC236}">
                    <a16:creationId xmlns:a16="http://schemas.microsoft.com/office/drawing/2014/main" id="{A0200DF8-9921-8308-9116-4960A03D0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" y="30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1" name="Oval 892">
                <a:extLst>
                  <a:ext uri="{FF2B5EF4-FFF2-40B4-BE49-F238E27FC236}">
                    <a16:creationId xmlns:a16="http://schemas.microsoft.com/office/drawing/2014/main" id="{0C30B9AF-B0B3-007E-F950-589D4B422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287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2" name="Oval 893">
                <a:extLst>
                  <a:ext uri="{FF2B5EF4-FFF2-40B4-BE49-F238E27FC236}">
                    <a16:creationId xmlns:a16="http://schemas.microsoft.com/office/drawing/2014/main" id="{26D2F678-D575-F78E-5E62-3615BB363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61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3" name="Oval 894">
                <a:extLst>
                  <a:ext uri="{FF2B5EF4-FFF2-40B4-BE49-F238E27FC236}">
                    <a16:creationId xmlns:a16="http://schemas.microsoft.com/office/drawing/2014/main" id="{668A3FDB-20CE-4ABB-618C-CDA722A4F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294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4" name="Oval 895">
                <a:extLst>
                  <a:ext uri="{FF2B5EF4-FFF2-40B4-BE49-F238E27FC236}">
                    <a16:creationId xmlns:a16="http://schemas.microsoft.com/office/drawing/2014/main" id="{9230C6B4-B54C-04F4-1722-891CE9439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307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5" name="Oval 896">
                <a:extLst>
                  <a:ext uri="{FF2B5EF4-FFF2-40B4-BE49-F238E27FC236}">
                    <a16:creationId xmlns:a16="http://schemas.microsoft.com/office/drawing/2014/main" id="{C9953CE7-2EB5-093D-4D28-DC6EFB68D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98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6" name="Oval 897">
                <a:extLst>
                  <a:ext uri="{FF2B5EF4-FFF2-40B4-BE49-F238E27FC236}">
                    <a16:creationId xmlns:a16="http://schemas.microsoft.com/office/drawing/2014/main" id="{3B41E073-5728-E1B5-8DBC-B2EF55D97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308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7" name="Oval 898">
                <a:extLst>
                  <a:ext uri="{FF2B5EF4-FFF2-40B4-BE49-F238E27FC236}">
                    <a16:creationId xmlns:a16="http://schemas.microsoft.com/office/drawing/2014/main" id="{850DC6DF-864B-0EB1-85E2-0EF9EB547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07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8" name="Oval 899">
                <a:extLst>
                  <a:ext uri="{FF2B5EF4-FFF2-40B4-BE49-F238E27FC236}">
                    <a16:creationId xmlns:a16="http://schemas.microsoft.com/office/drawing/2014/main" id="{7B19569D-8C5F-FDC3-EEB2-143C38A00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89" name="Oval 900">
                <a:extLst>
                  <a:ext uri="{FF2B5EF4-FFF2-40B4-BE49-F238E27FC236}">
                    <a16:creationId xmlns:a16="http://schemas.microsoft.com/office/drawing/2014/main" id="{18E1E2E5-05D3-C935-DAEC-F9414F730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87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0" name="Oval 901">
                <a:extLst>
                  <a:ext uri="{FF2B5EF4-FFF2-40B4-BE49-F238E27FC236}">
                    <a16:creationId xmlns:a16="http://schemas.microsoft.com/office/drawing/2014/main" id="{2002AD51-BE30-09F7-012B-5F54B329F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1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1" name="Oval 902">
                <a:extLst>
                  <a:ext uri="{FF2B5EF4-FFF2-40B4-BE49-F238E27FC236}">
                    <a16:creationId xmlns:a16="http://schemas.microsoft.com/office/drawing/2014/main" id="{A11BCAEF-A962-93B7-5E9A-FC8E1B81F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4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2" name="Oval 903">
                <a:extLst>
                  <a:ext uri="{FF2B5EF4-FFF2-40B4-BE49-F238E27FC236}">
                    <a16:creationId xmlns:a16="http://schemas.microsoft.com/office/drawing/2014/main" id="{92EF6B43-D4BB-9725-66C3-A695CD610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87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3" name="Oval 904">
                <a:extLst>
                  <a:ext uri="{FF2B5EF4-FFF2-40B4-BE49-F238E27FC236}">
                    <a16:creationId xmlns:a16="http://schemas.microsoft.com/office/drawing/2014/main" id="{22E078E9-BB5E-B62F-6E9A-D62FDC480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" y="30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4" name="Oval 905">
                <a:extLst>
                  <a:ext uri="{FF2B5EF4-FFF2-40B4-BE49-F238E27FC236}">
                    <a16:creationId xmlns:a16="http://schemas.microsoft.com/office/drawing/2014/main" id="{83BECC74-9B7D-8A54-21D5-72B15889D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302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5" name="Oval 906">
                <a:extLst>
                  <a:ext uri="{FF2B5EF4-FFF2-40B4-BE49-F238E27FC236}">
                    <a16:creationId xmlns:a16="http://schemas.microsoft.com/office/drawing/2014/main" id="{9C4615BA-B184-A02C-EE1F-D5B73F395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301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6" name="Oval 907">
                <a:extLst>
                  <a:ext uri="{FF2B5EF4-FFF2-40B4-BE49-F238E27FC236}">
                    <a16:creationId xmlns:a16="http://schemas.microsoft.com/office/drawing/2014/main" id="{7C674932-292A-EC4E-42FD-9570502CA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96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7" name="Oval 908">
                <a:extLst>
                  <a:ext uri="{FF2B5EF4-FFF2-40B4-BE49-F238E27FC236}">
                    <a16:creationId xmlns:a16="http://schemas.microsoft.com/office/drawing/2014/main" id="{C12A6D97-5DCA-6083-A684-459B3F55C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300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8" name="Oval 909">
                <a:extLst>
                  <a:ext uri="{FF2B5EF4-FFF2-40B4-BE49-F238E27FC236}">
                    <a16:creationId xmlns:a16="http://schemas.microsoft.com/office/drawing/2014/main" id="{E347CBEB-F1F0-58B7-28B3-2AE90A022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15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799" name="Oval 910">
                <a:extLst>
                  <a:ext uri="{FF2B5EF4-FFF2-40B4-BE49-F238E27FC236}">
                    <a16:creationId xmlns:a16="http://schemas.microsoft.com/office/drawing/2014/main" id="{B3A634A6-09AD-4988-F8A1-FD2809C7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80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0" name="Oval 911">
                <a:extLst>
                  <a:ext uri="{FF2B5EF4-FFF2-40B4-BE49-F238E27FC236}">
                    <a16:creationId xmlns:a16="http://schemas.microsoft.com/office/drawing/2014/main" id="{58966080-476F-AC5C-47AA-4A3E880A0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81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1" name="Oval 912">
                <a:extLst>
                  <a:ext uri="{FF2B5EF4-FFF2-40B4-BE49-F238E27FC236}">
                    <a16:creationId xmlns:a16="http://schemas.microsoft.com/office/drawing/2014/main" id="{BF12C14B-51BB-AC48-51BB-61DD6FA94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73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2" name="Oval 913">
                <a:extLst>
                  <a:ext uri="{FF2B5EF4-FFF2-40B4-BE49-F238E27FC236}">
                    <a16:creationId xmlns:a16="http://schemas.microsoft.com/office/drawing/2014/main" id="{1E8F73EC-199D-E3C1-09B1-F1B85CA33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313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3" name="Oval 914">
                <a:extLst>
                  <a:ext uri="{FF2B5EF4-FFF2-40B4-BE49-F238E27FC236}">
                    <a16:creationId xmlns:a16="http://schemas.microsoft.com/office/drawing/2014/main" id="{CD6570E5-5EB4-E7B2-AFE4-DFEC55CD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10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4" name="Oval 915">
                <a:extLst>
                  <a:ext uri="{FF2B5EF4-FFF2-40B4-BE49-F238E27FC236}">
                    <a16:creationId xmlns:a16="http://schemas.microsoft.com/office/drawing/2014/main" id="{15E5AB0B-8E09-1EEA-0E51-605B31B17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4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5" name="Oval 916">
                <a:extLst>
                  <a:ext uri="{FF2B5EF4-FFF2-40B4-BE49-F238E27FC236}">
                    <a16:creationId xmlns:a16="http://schemas.microsoft.com/office/drawing/2014/main" id="{9AAB9B2D-8D93-DBF5-117D-6253F5B41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11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6" name="Oval 917">
                <a:extLst>
                  <a:ext uri="{FF2B5EF4-FFF2-40B4-BE49-F238E27FC236}">
                    <a16:creationId xmlns:a16="http://schemas.microsoft.com/office/drawing/2014/main" id="{665C5B42-D73D-C79B-44B8-A6C60D238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2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7" name="Oval 918">
                <a:extLst>
                  <a:ext uri="{FF2B5EF4-FFF2-40B4-BE49-F238E27FC236}">
                    <a16:creationId xmlns:a16="http://schemas.microsoft.com/office/drawing/2014/main" id="{8CDA7510-8F0A-80EE-B101-854B2EFA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9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8" name="Oval 919">
                <a:extLst>
                  <a:ext uri="{FF2B5EF4-FFF2-40B4-BE49-F238E27FC236}">
                    <a16:creationId xmlns:a16="http://schemas.microsoft.com/office/drawing/2014/main" id="{E4E46F40-B62D-346E-1755-7AEED28FA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312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09" name="Oval 920">
                <a:extLst>
                  <a:ext uri="{FF2B5EF4-FFF2-40B4-BE49-F238E27FC236}">
                    <a16:creationId xmlns:a16="http://schemas.microsoft.com/office/drawing/2014/main" id="{1680F999-71E6-F51E-A31C-FAE5C186C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7" y="289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0" name="Oval 921">
                <a:extLst>
                  <a:ext uri="{FF2B5EF4-FFF2-40B4-BE49-F238E27FC236}">
                    <a16:creationId xmlns:a16="http://schemas.microsoft.com/office/drawing/2014/main" id="{54A46425-9773-6F3F-5C61-8C717CAA4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79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1" name="Oval 922">
                <a:extLst>
                  <a:ext uri="{FF2B5EF4-FFF2-40B4-BE49-F238E27FC236}">
                    <a16:creationId xmlns:a16="http://schemas.microsoft.com/office/drawing/2014/main" id="{225480A3-38DF-D70D-463B-A1582A935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306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2" name="Oval 923">
                <a:extLst>
                  <a:ext uri="{FF2B5EF4-FFF2-40B4-BE49-F238E27FC236}">
                    <a16:creationId xmlns:a16="http://schemas.microsoft.com/office/drawing/2014/main" id="{ED3A9FA4-0559-9962-58E9-082F7DC8F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94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3" name="Oval 924">
                <a:extLst>
                  <a:ext uri="{FF2B5EF4-FFF2-40B4-BE49-F238E27FC236}">
                    <a16:creationId xmlns:a16="http://schemas.microsoft.com/office/drawing/2014/main" id="{E317F6E9-2735-2F39-B894-F773EA8D0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302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4" name="Oval 925">
                <a:extLst>
                  <a:ext uri="{FF2B5EF4-FFF2-40B4-BE49-F238E27FC236}">
                    <a16:creationId xmlns:a16="http://schemas.microsoft.com/office/drawing/2014/main" id="{2A238595-3AB2-1C81-8941-CA1B2A4B5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306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5" name="Oval 926">
                <a:extLst>
                  <a:ext uri="{FF2B5EF4-FFF2-40B4-BE49-F238E27FC236}">
                    <a16:creationId xmlns:a16="http://schemas.microsoft.com/office/drawing/2014/main" id="{7CE252FA-C91C-2B47-B4C0-84606DC05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6" name="Oval 927">
                <a:extLst>
                  <a:ext uri="{FF2B5EF4-FFF2-40B4-BE49-F238E27FC236}">
                    <a16:creationId xmlns:a16="http://schemas.microsoft.com/office/drawing/2014/main" id="{1C5E8CB5-E4FB-7295-D0EB-D885FF26C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" y="2865"/>
                <a:ext cx="28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7" name="Oval 928">
                <a:extLst>
                  <a:ext uri="{FF2B5EF4-FFF2-40B4-BE49-F238E27FC236}">
                    <a16:creationId xmlns:a16="http://schemas.microsoft.com/office/drawing/2014/main" id="{16841FBF-6B23-C393-C42F-0FA29F727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3" y="276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8" name="Oval 929">
                <a:extLst>
                  <a:ext uri="{FF2B5EF4-FFF2-40B4-BE49-F238E27FC236}">
                    <a16:creationId xmlns:a16="http://schemas.microsoft.com/office/drawing/2014/main" id="{1CB11693-FD0A-30FE-4930-E2B51E983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301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19" name="Oval 930">
                <a:extLst>
                  <a:ext uri="{FF2B5EF4-FFF2-40B4-BE49-F238E27FC236}">
                    <a16:creationId xmlns:a16="http://schemas.microsoft.com/office/drawing/2014/main" id="{E87DE8CA-4BB1-BCCC-B8D5-22583A1F4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300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0" name="Oval 931">
                <a:extLst>
                  <a:ext uri="{FF2B5EF4-FFF2-40B4-BE49-F238E27FC236}">
                    <a16:creationId xmlns:a16="http://schemas.microsoft.com/office/drawing/2014/main" id="{904F7844-984D-22BA-65C9-3D720E690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" y="289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1" name="Oval 932">
                <a:extLst>
                  <a:ext uri="{FF2B5EF4-FFF2-40B4-BE49-F238E27FC236}">
                    <a16:creationId xmlns:a16="http://schemas.microsoft.com/office/drawing/2014/main" id="{9286612C-547F-82F9-A661-52643152F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4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2" name="Oval 933">
                <a:extLst>
                  <a:ext uri="{FF2B5EF4-FFF2-40B4-BE49-F238E27FC236}">
                    <a16:creationId xmlns:a16="http://schemas.microsoft.com/office/drawing/2014/main" id="{5B3A7E35-204A-835E-5D15-8412604EB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307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3" name="Oval 934">
                <a:extLst>
                  <a:ext uri="{FF2B5EF4-FFF2-40B4-BE49-F238E27FC236}">
                    <a16:creationId xmlns:a16="http://schemas.microsoft.com/office/drawing/2014/main" id="{EC743015-4B4D-8C7C-F2F8-B3A49176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313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4" name="Oval 935">
                <a:extLst>
                  <a:ext uri="{FF2B5EF4-FFF2-40B4-BE49-F238E27FC236}">
                    <a16:creationId xmlns:a16="http://schemas.microsoft.com/office/drawing/2014/main" id="{088ED022-E7F7-B8E6-7FC3-EAC094EF7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5" name="Oval 936">
                <a:extLst>
                  <a:ext uri="{FF2B5EF4-FFF2-40B4-BE49-F238E27FC236}">
                    <a16:creationId xmlns:a16="http://schemas.microsoft.com/office/drawing/2014/main" id="{1D9154BF-4F0C-0EC0-8A2A-4CC552148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98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6" name="Oval 937">
                <a:extLst>
                  <a:ext uri="{FF2B5EF4-FFF2-40B4-BE49-F238E27FC236}">
                    <a16:creationId xmlns:a16="http://schemas.microsoft.com/office/drawing/2014/main" id="{E51D900E-F0F0-CD18-C567-76C439DB1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32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7" name="Oval 938">
                <a:extLst>
                  <a:ext uri="{FF2B5EF4-FFF2-40B4-BE49-F238E27FC236}">
                    <a16:creationId xmlns:a16="http://schemas.microsoft.com/office/drawing/2014/main" id="{D410DBD5-44E9-B6BF-3DC6-522FFA0F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4" y="238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8" name="Oval 939">
                <a:extLst>
                  <a:ext uri="{FF2B5EF4-FFF2-40B4-BE49-F238E27FC236}">
                    <a16:creationId xmlns:a16="http://schemas.microsoft.com/office/drawing/2014/main" id="{584D7CDB-E7F9-D63A-0D60-DC197FDE2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2431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29" name="Oval 940">
                <a:extLst>
                  <a:ext uri="{FF2B5EF4-FFF2-40B4-BE49-F238E27FC236}">
                    <a16:creationId xmlns:a16="http://schemas.microsoft.com/office/drawing/2014/main" id="{D5F65AD9-D1E9-30A4-8C19-A568F053A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7" y="259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0" name="Oval 941">
                <a:extLst>
                  <a:ext uri="{FF2B5EF4-FFF2-40B4-BE49-F238E27FC236}">
                    <a16:creationId xmlns:a16="http://schemas.microsoft.com/office/drawing/2014/main" id="{53FA349F-85AD-4185-4E14-9DF61D9EC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301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1" name="Oval 942">
                <a:extLst>
                  <a:ext uri="{FF2B5EF4-FFF2-40B4-BE49-F238E27FC236}">
                    <a16:creationId xmlns:a16="http://schemas.microsoft.com/office/drawing/2014/main" id="{912DAF08-386C-49EE-4971-18E20828B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" y="306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2" name="Oval 943">
                <a:extLst>
                  <a:ext uri="{FF2B5EF4-FFF2-40B4-BE49-F238E27FC236}">
                    <a16:creationId xmlns:a16="http://schemas.microsoft.com/office/drawing/2014/main" id="{E43E5EE7-C791-8EBA-5468-60E242E9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3" name="Oval 944">
                <a:extLst>
                  <a:ext uri="{FF2B5EF4-FFF2-40B4-BE49-F238E27FC236}">
                    <a16:creationId xmlns:a16="http://schemas.microsoft.com/office/drawing/2014/main" id="{D900C72A-D5EA-ABC7-BD46-CB4244393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61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4" name="Oval 945">
                <a:extLst>
                  <a:ext uri="{FF2B5EF4-FFF2-40B4-BE49-F238E27FC236}">
                    <a16:creationId xmlns:a16="http://schemas.microsoft.com/office/drawing/2014/main" id="{A06E657B-7A19-2CCF-09C1-F543FA5E5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0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5" name="Oval 946">
                <a:extLst>
                  <a:ext uri="{FF2B5EF4-FFF2-40B4-BE49-F238E27FC236}">
                    <a16:creationId xmlns:a16="http://schemas.microsoft.com/office/drawing/2014/main" id="{2B313F32-4A4F-E070-593C-16ACBDFC5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" y="304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6" name="Oval 947">
                <a:extLst>
                  <a:ext uri="{FF2B5EF4-FFF2-40B4-BE49-F238E27FC236}">
                    <a16:creationId xmlns:a16="http://schemas.microsoft.com/office/drawing/2014/main" id="{F5E2577F-63D4-556E-ACF5-325169286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307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7" name="Oval 948">
                <a:extLst>
                  <a:ext uri="{FF2B5EF4-FFF2-40B4-BE49-F238E27FC236}">
                    <a16:creationId xmlns:a16="http://schemas.microsoft.com/office/drawing/2014/main" id="{D0319D35-FC17-B23B-771E-7DD4E1132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07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8" name="Oval 949">
                <a:extLst>
                  <a:ext uri="{FF2B5EF4-FFF2-40B4-BE49-F238E27FC236}">
                    <a16:creationId xmlns:a16="http://schemas.microsoft.com/office/drawing/2014/main" id="{5B7C933D-C529-528A-8039-F173EE1C1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" y="309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39" name="Oval 950">
                <a:extLst>
                  <a:ext uri="{FF2B5EF4-FFF2-40B4-BE49-F238E27FC236}">
                    <a16:creationId xmlns:a16="http://schemas.microsoft.com/office/drawing/2014/main" id="{058F081F-9A94-8265-2B10-DFF9D24DA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3111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0" name="Oval 951">
                <a:extLst>
                  <a:ext uri="{FF2B5EF4-FFF2-40B4-BE49-F238E27FC236}">
                    <a16:creationId xmlns:a16="http://schemas.microsoft.com/office/drawing/2014/main" id="{3CA3F06C-3FCE-8C21-3AA2-448246F5A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33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1" name="Oval 952">
                <a:extLst>
                  <a:ext uri="{FF2B5EF4-FFF2-40B4-BE49-F238E27FC236}">
                    <a16:creationId xmlns:a16="http://schemas.microsoft.com/office/drawing/2014/main" id="{12565A0D-BDBB-EC7D-10AD-F40D2562E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11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2" name="Oval 953">
                <a:extLst>
                  <a:ext uri="{FF2B5EF4-FFF2-40B4-BE49-F238E27FC236}">
                    <a16:creationId xmlns:a16="http://schemas.microsoft.com/office/drawing/2014/main" id="{44D779A2-793E-6E47-928A-BF6416682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312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3" name="Oval 954">
                <a:extLst>
                  <a:ext uri="{FF2B5EF4-FFF2-40B4-BE49-F238E27FC236}">
                    <a16:creationId xmlns:a16="http://schemas.microsoft.com/office/drawing/2014/main" id="{8CF305F9-22C1-8696-0048-F9B8B28A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5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4" name="Oval 955">
                <a:extLst>
                  <a:ext uri="{FF2B5EF4-FFF2-40B4-BE49-F238E27FC236}">
                    <a16:creationId xmlns:a16="http://schemas.microsoft.com/office/drawing/2014/main" id="{1241CE01-2ECC-84CE-2B9D-08BC8D9C1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87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5" name="Oval 956">
                <a:extLst>
                  <a:ext uri="{FF2B5EF4-FFF2-40B4-BE49-F238E27FC236}">
                    <a16:creationId xmlns:a16="http://schemas.microsoft.com/office/drawing/2014/main" id="{B8F9C7C0-D3BA-9692-5358-22271CB72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" y="288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6" name="Oval 957">
                <a:extLst>
                  <a:ext uri="{FF2B5EF4-FFF2-40B4-BE49-F238E27FC236}">
                    <a16:creationId xmlns:a16="http://schemas.microsoft.com/office/drawing/2014/main" id="{E50AF922-9D7E-CF30-A2FA-18FD732D6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" y="308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7" name="Oval 958">
                <a:extLst>
                  <a:ext uri="{FF2B5EF4-FFF2-40B4-BE49-F238E27FC236}">
                    <a16:creationId xmlns:a16="http://schemas.microsoft.com/office/drawing/2014/main" id="{48D4EB23-2718-C90F-AB2F-ABF3F4C2A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8" name="Oval 959">
                <a:extLst>
                  <a:ext uri="{FF2B5EF4-FFF2-40B4-BE49-F238E27FC236}">
                    <a16:creationId xmlns:a16="http://schemas.microsoft.com/office/drawing/2014/main" id="{A5E7A2D3-53B4-9FB6-55A4-25E1242B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296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49" name="Oval 960">
                <a:extLst>
                  <a:ext uri="{FF2B5EF4-FFF2-40B4-BE49-F238E27FC236}">
                    <a16:creationId xmlns:a16="http://schemas.microsoft.com/office/drawing/2014/main" id="{ACC2716D-1180-A55E-C82E-DA36F4099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0" y="306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0" name="Oval 961">
                <a:extLst>
                  <a:ext uri="{FF2B5EF4-FFF2-40B4-BE49-F238E27FC236}">
                    <a16:creationId xmlns:a16="http://schemas.microsoft.com/office/drawing/2014/main" id="{64F862E9-0624-1697-6E26-BE8F4D809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3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1" name="Oval 962">
                <a:extLst>
                  <a:ext uri="{FF2B5EF4-FFF2-40B4-BE49-F238E27FC236}">
                    <a16:creationId xmlns:a16="http://schemas.microsoft.com/office/drawing/2014/main" id="{5D07DE55-5DD4-20F8-9600-073F15E10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312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2" name="Oval 963">
                <a:extLst>
                  <a:ext uri="{FF2B5EF4-FFF2-40B4-BE49-F238E27FC236}">
                    <a16:creationId xmlns:a16="http://schemas.microsoft.com/office/drawing/2014/main" id="{5C77A26F-ACE5-CE08-5F2B-78ECFA5A5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313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3" name="Oval 964">
                <a:extLst>
                  <a:ext uri="{FF2B5EF4-FFF2-40B4-BE49-F238E27FC236}">
                    <a16:creationId xmlns:a16="http://schemas.microsoft.com/office/drawing/2014/main" id="{F1CBB8A9-5A73-ADE4-1363-E08D3B76C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312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4" name="Oval 965">
                <a:extLst>
                  <a:ext uri="{FF2B5EF4-FFF2-40B4-BE49-F238E27FC236}">
                    <a16:creationId xmlns:a16="http://schemas.microsoft.com/office/drawing/2014/main" id="{BE0AA36D-DC17-301A-AED3-EA1ABA1A9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5" name="Oval 966">
                <a:extLst>
                  <a:ext uri="{FF2B5EF4-FFF2-40B4-BE49-F238E27FC236}">
                    <a16:creationId xmlns:a16="http://schemas.microsoft.com/office/drawing/2014/main" id="{14BD8C8D-BFEC-F747-DC11-6E1F75995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291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6" name="Oval 967">
                <a:extLst>
                  <a:ext uri="{FF2B5EF4-FFF2-40B4-BE49-F238E27FC236}">
                    <a16:creationId xmlns:a16="http://schemas.microsoft.com/office/drawing/2014/main" id="{55F52F52-DDD9-35CA-5941-95D47F9CC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" y="30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7" name="Oval 968">
                <a:extLst>
                  <a:ext uri="{FF2B5EF4-FFF2-40B4-BE49-F238E27FC236}">
                    <a16:creationId xmlns:a16="http://schemas.microsoft.com/office/drawing/2014/main" id="{98FE8B41-2649-D57C-6845-2464F1125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14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8" name="Oval 969">
                <a:extLst>
                  <a:ext uri="{FF2B5EF4-FFF2-40B4-BE49-F238E27FC236}">
                    <a16:creationId xmlns:a16="http://schemas.microsoft.com/office/drawing/2014/main" id="{801A3355-1186-8387-F127-0AC17EC3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295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59" name="Oval 970">
                <a:extLst>
                  <a:ext uri="{FF2B5EF4-FFF2-40B4-BE49-F238E27FC236}">
                    <a16:creationId xmlns:a16="http://schemas.microsoft.com/office/drawing/2014/main" id="{9E0AB09F-5D70-A46B-52FC-374AB2C23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298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0" name="Oval 971">
                <a:extLst>
                  <a:ext uri="{FF2B5EF4-FFF2-40B4-BE49-F238E27FC236}">
                    <a16:creationId xmlns:a16="http://schemas.microsoft.com/office/drawing/2014/main" id="{0F931BD8-43F0-EF66-0159-E34667A9F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" y="3166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1" name="Oval 972">
                <a:extLst>
                  <a:ext uri="{FF2B5EF4-FFF2-40B4-BE49-F238E27FC236}">
                    <a16:creationId xmlns:a16="http://schemas.microsoft.com/office/drawing/2014/main" id="{7D53ABDB-6406-8620-CE61-3D377F34B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13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2" name="Oval 973">
                <a:extLst>
                  <a:ext uri="{FF2B5EF4-FFF2-40B4-BE49-F238E27FC236}">
                    <a16:creationId xmlns:a16="http://schemas.microsoft.com/office/drawing/2014/main" id="{DDEADC57-42B4-9A14-2273-E46C8D65F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310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3" name="Oval 974">
                <a:extLst>
                  <a:ext uri="{FF2B5EF4-FFF2-40B4-BE49-F238E27FC236}">
                    <a16:creationId xmlns:a16="http://schemas.microsoft.com/office/drawing/2014/main" id="{38254769-D67E-2109-54B7-153303F43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97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4" name="Oval 975">
                <a:extLst>
                  <a:ext uri="{FF2B5EF4-FFF2-40B4-BE49-F238E27FC236}">
                    <a16:creationId xmlns:a16="http://schemas.microsoft.com/office/drawing/2014/main" id="{A59AD59C-551D-4425-3835-509495A37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97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5" name="Oval 976">
                <a:extLst>
                  <a:ext uri="{FF2B5EF4-FFF2-40B4-BE49-F238E27FC236}">
                    <a16:creationId xmlns:a16="http://schemas.microsoft.com/office/drawing/2014/main" id="{CD39D9D5-D333-124B-8860-8E0279374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04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6" name="Oval 977">
                <a:extLst>
                  <a:ext uri="{FF2B5EF4-FFF2-40B4-BE49-F238E27FC236}">
                    <a16:creationId xmlns:a16="http://schemas.microsoft.com/office/drawing/2014/main" id="{7110EA95-EBAB-885F-87E1-1539B0B88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284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7" name="Oval 978">
                <a:extLst>
                  <a:ext uri="{FF2B5EF4-FFF2-40B4-BE49-F238E27FC236}">
                    <a16:creationId xmlns:a16="http://schemas.microsoft.com/office/drawing/2014/main" id="{54489B84-761D-F430-1C66-7108A0710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8" name="Oval 979">
                <a:extLst>
                  <a:ext uri="{FF2B5EF4-FFF2-40B4-BE49-F238E27FC236}">
                    <a16:creationId xmlns:a16="http://schemas.microsoft.com/office/drawing/2014/main" id="{B72164B0-082E-0964-B91B-C24AE91FE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308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69" name="Oval 980">
                <a:extLst>
                  <a:ext uri="{FF2B5EF4-FFF2-40B4-BE49-F238E27FC236}">
                    <a16:creationId xmlns:a16="http://schemas.microsoft.com/office/drawing/2014/main" id="{3A2516B9-84B6-E6BA-0A00-82940500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1" y="314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0" name="Oval 981">
                <a:extLst>
                  <a:ext uri="{FF2B5EF4-FFF2-40B4-BE49-F238E27FC236}">
                    <a16:creationId xmlns:a16="http://schemas.microsoft.com/office/drawing/2014/main" id="{C8DE4034-B827-C4A7-2BC4-B04B0D48A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4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1" name="Oval 982">
                <a:extLst>
                  <a:ext uri="{FF2B5EF4-FFF2-40B4-BE49-F238E27FC236}">
                    <a16:creationId xmlns:a16="http://schemas.microsoft.com/office/drawing/2014/main" id="{D23637E0-BAE2-6D3D-01E5-FE4F4FB0A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84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2" name="Oval 983">
                <a:extLst>
                  <a:ext uri="{FF2B5EF4-FFF2-40B4-BE49-F238E27FC236}">
                    <a16:creationId xmlns:a16="http://schemas.microsoft.com/office/drawing/2014/main" id="{9ACEC826-FB0D-8912-3AC2-32FBB0EB1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2" y="287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3" name="Oval 984">
                <a:extLst>
                  <a:ext uri="{FF2B5EF4-FFF2-40B4-BE49-F238E27FC236}">
                    <a16:creationId xmlns:a16="http://schemas.microsoft.com/office/drawing/2014/main" id="{B6032B02-88E8-892D-C212-0369E49B1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3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4" name="Oval 985">
                <a:extLst>
                  <a:ext uri="{FF2B5EF4-FFF2-40B4-BE49-F238E27FC236}">
                    <a16:creationId xmlns:a16="http://schemas.microsoft.com/office/drawing/2014/main" id="{E8428C70-60D7-D697-65A3-6F30053CE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60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5" name="Oval 986">
                <a:extLst>
                  <a:ext uri="{FF2B5EF4-FFF2-40B4-BE49-F238E27FC236}">
                    <a16:creationId xmlns:a16="http://schemas.microsoft.com/office/drawing/2014/main" id="{8976936B-23BC-FC72-BDEB-EFE7E98D3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36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6" name="Oval 987">
                <a:extLst>
                  <a:ext uri="{FF2B5EF4-FFF2-40B4-BE49-F238E27FC236}">
                    <a16:creationId xmlns:a16="http://schemas.microsoft.com/office/drawing/2014/main" id="{D55D3E01-11CE-EFA3-FB72-7F8695E4C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" y="247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7" name="Oval 988">
                <a:extLst>
                  <a:ext uri="{FF2B5EF4-FFF2-40B4-BE49-F238E27FC236}">
                    <a16:creationId xmlns:a16="http://schemas.microsoft.com/office/drawing/2014/main" id="{C9733B8C-E3D1-0ABC-5F79-949A16664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" y="315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8" name="Oval 989">
                <a:extLst>
                  <a:ext uri="{FF2B5EF4-FFF2-40B4-BE49-F238E27FC236}">
                    <a16:creationId xmlns:a16="http://schemas.microsoft.com/office/drawing/2014/main" id="{8410202B-23DB-45B8-7347-6F71525571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05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79" name="Oval 990">
                <a:extLst>
                  <a:ext uri="{FF2B5EF4-FFF2-40B4-BE49-F238E27FC236}">
                    <a16:creationId xmlns:a16="http://schemas.microsoft.com/office/drawing/2014/main" id="{C2DCB867-9191-BC33-B04A-A41BD61D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280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0" name="Oval 991">
                <a:extLst>
                  <a:ext uri="{FF2B5EF4-FFF2-40B4-BE49-F238E27FC236}">
                    <a16:creationId xmlns:a16="http://schemas.microsoft.com/office/drawing/2014/main" id="{F46D91C0-3355-C148-381F-61C835EC1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5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1" name="Oval 992">
                <a:extLst>
                  <a:ext uri="{FF2B5EF4-FFF2-40B4-BE49-F238E27FC236}">
                    <a16:creationId xmlns:a16="http://schemas.microsoft.com/office/drawing/2014/main" id="{A109A4A3-8C86-9CDA-FB98-95A418FE0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" y="3073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2" name="Oval 993">
                <a:extLst>
                  <a:ext uri="{FF2B5EF4-FFF2-40B4-BE49-F238E27FC236}">
                    <a16:creationId xmlns:a16="http://schemas.microsoft.com/office/drawing/2014/main" id="{AC67740C-55FD-1F45-6A09-DB13DC41B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1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3" name="Oval 994">
                <a:extLst>
                  <a:ext uri="{FF2B5EF4-FFF2-40B4-BE49-F238E27FC236}">
                    <a16:creationId xmlns:a16="http://schemas.microsoft.com/office/drawing/2014/main" id="{44BDDEF7-F434-3A58-D515-FEC8E1A34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45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4" name="Oval 995">
                <a:extLst>
                  <a:ext uri="{FF2B5EF4-FFF2-40B4-BE49-F238E27FC236}">
                    <a16:creationId xmlns:a16="http://schemas.microsoft.com/office/drawing/2014/main" id="{CA5F4E24-946B-5CB4-86F0-EAB292363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95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5" name="Oval 996">
                <a:extLst>
                  <a:ext uri="{FF2B5EF4-FFF2-40B4-BE49-F238E27FC236}">
                    <a16:creationId xmlns:a16="http://schemas.microsoft.com/office/drawing/2014/main" id="{02EF12F7-6DA9-1E29-3D20-8ECF6BDE4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64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6" name="Oval 997">
                <a:extLst>
                  <a:ext uri="{FF2B5EF4-FFF2-40B4-BE49-F238E27FC236}">
                    <a16:creationId xmlns:a16="http://schemas.microsoft.com/office/drawing/2014/main" id="{7ADC029D-605D-6308-850F-7FD77FD25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1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7" name="Oval 998">
                <a:extLst>
                  <a:ext uri="{FF2B5EF4-FFF2-40B4-BE49-F238E27FC236}">
                    <a16:creationId xmlns:a16="http://schemas.microsoft.com/office/drawing/2014/main" id="{328BD817-2626-68BA-F7F7-5E792DB45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29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8" name="Oval 999">
                <a:extLst>
                  <a:ext uri="{FF2B5EF4-FFF2-40B4-BE49-F238E27FC236}">
                    <a16:creationId xmlns:a16="http://schemas.microsoft.com/office/drawing/2014/main" id="{E1C7534B-DAAC-CD75-59E7-8FA0A8E1B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771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89" name="Oval 1000">
                <a:extLst>
                  <a:ext uri="{FF2B5EF4-FFF2-40B4-BE49-F238E27FC236}">
                    <a16:creationId xmlns:a16="http://schemas.microsoft.com/office/drawing/2014/main" id="{B8030069-F482-DD18-5176-75F8433C4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57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0" name="Oval 1001">
                <a:extLst>
                  <a:ext uri="{FF2B5EF4-FFF2-40B4-BE49-F238E27FC236}">
                    <a16:creationId xmlns:a16="http://schemas.microsoft.com/office/drawing/2014/main" id="{AF1188C1-0131-C99B-2ABF-87BB98B12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64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1" name="Oval 1002">
                <a:extLst>
                  <a:ext uri="{FF2B5EF4-FFF2-40B4-BE49-F238E27FC236}">
                    <a16:creationId xmlns:a16="http://schemas.microsoft.com/office/drawing/2014/main" id="{ACCF9695-6313-D71C-F8E9-FEF1A023E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2" name="Oval 1003">
                <a:extLst>
                  <a:ext uri="{FF2B5EF4-FFF2-40B4-BE49-F238E27FC236}">
                    <a16:creationId xmlns:a16="http://schemas.microsoft.com/office/drawing/2014/main" id="{A969C32A-BF2D-C845-2A90-90E51BD9C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6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3" name="Oval 1004">
                <a:extLst>
                  <a:ext uri="{FF2B5EF4-FFF2-40B4-BE49-F238E27FC236}">
                    <a16:creationId xmlns:a16="http://schemas.microsoft.com/office/drawing/2014/main" id="{C34ED73E-841E-A3F9-A497-8A7B7C61B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4" name="Oval 1005">
                <a:extLst>
                  <a:ext uri="{FF2B5EF4-FFF2-40B4-BE49-F238E27FC236}">
                    <a16:creationId xmlns:a16="http://schemas.microsoft.com/office/drawing/2014/main" id="{2767F2C7-315E-6210-9BC2-497D4646C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5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5" name="Oval 1006">
                <a:extLst>
                  <a:ext uri="{FF2B5EF4-FFF2-40B4-BE49-F238E27FC236}">
                    <a16:creationId xmlns:a16="http://schemas.microsoft.com/office/drawing/2014/main" id="{6CF12590-DBA8-4323-184A-5CE3D05A4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90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6" name="Oval 1007">
                <a:extLst>
                  <a:ext uri="{FF2B5EF4-FFF2-40B4-BE49-F238E27FC236}">
                    <a16:creationId xmlns:a16="http://schemas.microsoft.com/office/drawing/2014/main" id="{91AE6D5F-80B2-DBE4-10C8-EB8740B6F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299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897" name="Oval 1008">
                <a:extLst>
                  <a:ext uri="{FF2B5EF4-FFF2-40B4-BE49-F238E27FC236}">
                    <a16:creationId xmlns:a16="http://schemas.microsoft.com/office/drawing/2014/main" id="{8CA62312-3EF1-1F74-B3E5-80BB62F8A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2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13" name="Group 1210">
              <a:extLst>
                <a:ext uri="{FF2B5EF4-FFF2-40B4-BE49-F238E27FC236}">
                  <a16:creationId xmlns:a16="http://schemas.microsoft.com/office/drawing/2014/main" id="{5CB8CCF8-6E7F-B6CE-E83F-D4C7EDB19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5" y="2377"/>
              <a:ext cx="657" cy="822"/>
              <a:chOff x="2445" y="2377"/>
              <a:chExt cx="657" cy="822"/>
            </a:xfrm>
          </p:grpSpPr>
          <p:sp>
            <p:nvSpPr>
              <p:cNvPr id="498" name="Oval 1010">
                <a:extLst>
                  <a:ext uri="{FF2B5EF4-FFF2-40B4-BE49-F238E27FC236}">
                    <a16:creationId xmlns:a16="http://schemas.microsoft.com/office/drawing/2014/main" id="{7E852912-62DD-5052-C949-E30794539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50"/>
                <a:ext cx="33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9" name="Oval 1011">
                <a:extLst>
                  <a:ext uri="{FF2B5EF4-FFF2-40B4-BE49-F238E27FC236}">
                    <a16:creationId xmlns:a16="http://schemas.microsoft.com/office/drawing/2014/main" id="{57FF9B2A-910F-B8DA-FC2F-53D2C2743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84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0" name="Oval 1012">
                <a:extLst>
                  <a:ext uri="{FF2B5EF4-FFF2-40B4-BE49-F238E27FC236}">
                    <a16:creationId xmlns:a16="http://schemas.microsoft.com/office/drawing/2014/main" id="{435CE698-98EF-D1DA-084F-538046752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" y="282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1" name="Oval 1013">
                <a:extLst>
                  <a:ext uri="{FF2B5EF4-FFF2-40B4-BE49-F238E27FC236}">
                    <a16:creationId xmlns:a16="http://schemas.microsoft.com/office/drawing/2014/main" id="{9D3144FF-A4BD-E7F2-3E63-580313323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91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2" name="Oval 1014">
                <a:extLst>
                  <a:ext uri="{FF2B5EF4-FFF2-40B4-BE49-F238E27FC236}">
                    <a16:creationId xmlns:a16="http://schemas.microsoft.com/office/drawing/2014/main" id="{D84A3402-722D-962C-1B9A-B86DA31F9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242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3" name="Oval 1015">
                <a:extLst>
                  <a:ext uri="{FF2B5EF4-FFF2-40B4-BE49-F238E27FC236}">
                    <a16:creationId xmlns:a16="http://schemas.microsoft.com/office/drawing/2014/main" id="{97155141-8399-E4C9-D65A-519435773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258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4" name="Oval 1016">
                <a:extLst>
                  <a:ext uri="{FF2B5EF4-FFF2-40B4-BE49-F238E27FC236}">
                    <a16:creationId xmlns:a16="http://schemas.microsoft.com/office/drawing/2014/main" id="{F3B1F2CB-222F-F1CB-61DC-CA682596B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" y="262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5" name="Oval 1017">
                <a:extLst>
                  <a:ext uri="{FF2B5EF4-FFF2-40B4-BE49-F238E27FC236}">
                    <a16:creationId xmlns:a16="http://schemas.microsoft.com/office/drawing/2014/main" id="{E9E5BAED-07BE-B1AB-61B1-C0411F068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70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6" name="Oval 1018">
                <a:extLst>
                  <a:ext uri="{FF2B5EF4-FFF2-40B4-BE49-F238E27FC236}">
                    <a16:creationId xmlns:a16="http://schemas.microsoft.com/office/drawing/2014/main" id="{AAE7EF0A-F331-2094-ACCC-6CF565FAF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73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7" name="Oval 1019">
                <a:extLst>
                  <a:ext uri="{FF2B5EF4-FFF2-40B4-BE49-F238E27FC236}">
                    <a16:creationId xmlns:a16="http://schemas.microsoft.com/office/drawing/2014/main" id="{A25FDD0B-5B43-3B99-EAAA-6BFFD4453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99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8" name="Oval 1020">
                <a:extLst>
                  <a:ext uri="{FF2B5EF4-FFF2-40B4-BE49-F238E27FC236}">
                    <a16:creationId xmlns:a16="http://schemas.microsoft.com/office/drawing/2014/main" id="{0D94D365-9E3B-56CF-58C3-11EDF7B98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15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09" name="Oval 1021">
                <a:extLst>
                  <a:ext uri="{FF2B5EF4-FFF2-40B4-BE49-F238E27FC236}">
                    <a16:creationId xmlns:a16="http://schemas.microsoft.com/office/drawing/2014/main" id="{E1261B65-EF4D-790C-B63E-E087E015E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45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0" name="Oval 1022">
                <a:extLst>
                  <a:ext uri="{FF2B5EF4-FFF2-40B4-BE49-F238E27FC236}">
                    <a16:creationId xmlns:a16="http://schemas.microsoft.com/office/drawing/2014/main" id="{77804B21-739D-460C-3CE7-44872EAD6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70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1" name="Oval 1023">
                <a:extLst>
                  <a:ext uri="{FF2B5EF4-FFF2-40B4-BE49-F238E27FC236}">
                    <a16:creationId xmlns:a16="http://schemas.microsoft.com/office/drawing/2014/main" id="{99B3DB0C-8AB6-869C-CBA0-FA2A8E525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83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2" name="Oval 1024">
                <a:extLst>
                  <a:ext uri="{FF2B5EF4-FFF2-40B4-BE49-F238E27FC236}">
                    <a16:creationId xmlns:a16="http://schemas.microsoft.com/office/drawing/2014/main" id="{CDFBB327-9222-DCCF-D99F-236A405FB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2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3" name="Oval 1025">
                <a:extLst>
                  <a:ext uri="{FF2B5EF4-FFF2-40B4-BE49-F238E27FC236}">
                    <a16:creationId xmlns:a16="http://schemas.microsoft.com/office/drawing/2014/main" id="{314506A8-11DA-2975-4F2E-B29709041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10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4" name="Oval 1026">
                <a:extLst>
                  <a:ext uri="{FF2B5EF4-FFF2-40B4-BE49-F238E27FC236}">
                    <a16:creationId xmlns:a16="http://schemas.microsoft.com/office/drawing/2014/main" id="{CC6BB21E-4C96-18B2-A9E8-D713D383C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5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5" name="Oval 1027">
                <a:extLst>
                  <a:ext uri="{FF2B5EF4-FFF2-40B4-BE49-F238E27FC236}">
                    <a16:creationId xmlns:a16="http://schemas.microsoft.com/office/drawing/2014/main" id="{B5847030-73F9-33DA-A22F-B30F3C73C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264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6" name="Oval 1028">
                <a:extLst>
                  <a:ext uri="{FF2B5EF4-FFF2-40B4-BE49-F238E27FC236}">
                    <a16:creationId xmlns:a16="http://schemas.microsoft.com/office/drawing/2014/main" id="{4A31202C-1871-A04A-ACE3-05601BA1E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7" name="Oval 1029">
                <a:extLst>
                  <a:ext uri="{FF2B5EF4-FFF2-40B4-BE49-F238E27FC236}">
                    <a16:creationId xmlns:a16="http://schemas.microsoft.com/office/drawing/2014/main" id="{00B3BDD9-C41C-51B3-EA0E-9B34648B6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96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8" name="Oval 1030">
                <a:extLst>
                  <a:ext uri="{FF2B5EF4-FFF2-40B4-BE49-F238E27FC236}">
                    <a16:creationId xmlns:a16="http://schemas.microsoft.com/office/drawing/2014/main" id="{5E560C10-07A3-4FF9-E5D2-F9C0233E9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2" y="270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19" name="Oval 1031">
                <a:extLst>
                  <a:ext uri="{FF2B5EF4-FFF2-40B4-BE49-F238E27FC236}">
                    <a16:creationId xmlns:a16="http://schemas.microsoft.com/office/drawing/2014/main" id="{3D4823CE-D54D-9711-7DA6-071E89E16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60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0" name="Oval 1032">
                <a:extLst>
                  <a:ext uri="{FF2B5EF4-FFF2-40B4-BE49-F238E27FC236}">
                    <a16:creationId xmlns:a16="http://schemas.microsoft.com/office/drawing/2014/main" id="{DADCE7CA-7478-24BC-D456-9AFCDEEAA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1" name="Oval 1033">
                <a:extLst>
                  <a:ext uri="{FF2B5EF4-FFF2-40B4-BE49-F238E27FC236}">
                    <a16:creationId xmlns:a16="http://schemas.microsoft.com/office/drawing/2014/main" id="{E00F1A67-CDCE-0D77-D690-FCC9A802C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294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2" name="Oval 1034">
                <a:extLst>
                  <a:ext uri="{FF2B5EF4-FFF2-40B4-BE49-F238E27FC236}">
                    <a16:creationId xmlns:a16="http://schemas.microsoft.com/office/drawing/2014/main" id="{B3EDC47E-6FA6-F2AA-8EDD-4CA2EE411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5" y="288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3" name="Oval 1035">
                <a:extLst>
                  <a:ext uri="{FF2B5EF4-FFF2-40B4-BE49-F238E27FC236}">
                    <a16:creationId xmlns:a16="http://schemas.microsoft.com/office/drawing/2014/main" id="{C8BCF3EB-EEE8-27CC-8FA5-3C904D3B7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30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4" name="Oval 1036">
                <a:extLst>
                  <a:ext uri="{FF2B5EF4-FFF2-40B4-BE49-F238E27FC236}">
                    <a16:creationId xmlns:a16="http://schemas.microsoft.com/office/drawing/2014/main" id="{953E3AE1-0C2C-0405-332E-FF8D9ADEA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5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5" name="Oval 1037">
                <a:extLst>
                  <a:ext uri="{FF2B5EF4-FFF2-40B4-BE49-F238E27FC236}">
                    <a16:creationId xmlns:a16="http://schemas.microsoft.com/office/drawing/2014/main" id="{AA32BFEC-B2C2-366E-9024-C3769DCA4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0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6" name="Oval 1038">
                <a:extLst>
                  <a:ext uri="{FF2B5EF4-FFF2-40B4-BE49-F238E27FC236}">
                    <a16:creationId xmlns:a16="http://schemas.microsoft.com/office/drawing/2014/main" id="{F16C2191-BC75-AF03-7E7E-F463CF5F2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302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7" name="Oval 1039">
                <a:extLst>
                  <a:ext uri="{FF2B5EF4-FFF2-40B4-BE49-F238E27FC236}">
                    <a16:creationId xmlns:a16="http://schemas.microsoft.com/office/drawing/2014/main" id="{2325064C-7978-A1BB-2849-A4592DC92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71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8" name="Oval 1040">
                <a:extLst>
                  <a:ext uri="{FF2B5EF4-FFF2-40B4-BE49-F238E27FC236}">
                    <a16:creationId xmlns:a16="http://schemas.microsoft.com/office/drawing/2014/main" id="{D4ACD64E-99DC-97E1-A4E9-CF041CA5A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281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29" name="Oval 1041">
                <a:extLst>
                  <a:ext uri="{FF2B5EF4-FFF2-40B4-BE49-F238E27FC236}">
                    <a16:creationId xmlns:a16="http://schemas.microsoft.com/office/drawing/2014/main" id="{D4A15D42-B49A-E2E0-0153-24E137E56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302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0" name="Oval 1042">
                <a:extLst>
                  <a:ext uri="{FF2B5EF4-FFF2-40B4-BE49-F238E27FC236}">
                    <a16:creationId xmlns:a16="http://schemas.microsoft.com/office/drawing/2014/main" id="{74B1281D-02EB-A46B-F3C2-C96E74D4A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" y="244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1" name="Oval 1043">
                <a:extLst>
                  <a:ext uri="{FF2B5EF4-FFF2-40B4-BE49-F238E27FC236}">
                    <a16:creationId xmlns:a16="http://schemas.microsoft.com/office/drawing/2014/main" id="{3157499D-2CC2-A03F-E5FD-F254F5E0F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0" y="285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2" name="Oval 1044">
                <a:extLst>
                  <a:ext uri="{FF2B5EF4-FFF2-40B4-BE49-F238E27FC236}">
                    <a16:creationId xmlns:a16="http://schemas.microsoft.com/office/drawing/2014/main" id="{B9124EBD-1D3F-2B71-4998-12FF32487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87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3" name="Oval 1045">
                <a:extLst>
                  <a:ext uri="{FF2B5EF4-FFF2-40B4-BE49-F238E27FC236}">
                    <a16:creationId xmlns:a16="http://schemas.microsoft.com/office/drawing/2014/main" id="{302DFACE-631D-F7B1-DBC9-2BFE21387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89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4" name="Oval 1046">
                <a:extLst>
                  <a:ext uri="{FF2B5EF4-FFF2-40B4-BE49-F238E27FC236}">
                    <a16:creationId xmlns:a16="http://schemas.microsoft.com/office/drawing/2014/main" id="{3C55BCE6-82AB-964F-1F27-CAB514E90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90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5" name="Oval 1047">
                <a:extLst>
                  <a:ext uri="{FF2B5EF4-FFF2-40B4-BE49-F238E27FC236}">
                    <a16:creationId xmlns:a16="http://schemas.microsoft.com/office/drawing/2014/main" id="{9790ED67-CFD0-67EF-B8CB-B66539576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3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6" name="Oval 1048">
                <a:extLst>
                  <a:ext uri="{FF2B5EF4-FFF2-40B4-BE49-F238E27FC236}">
                    <a16:creationId xmlns:a16="http://schemas.microsoft.com/office/drawing/2014/main" id="{C8864775-04F6-2142-88C0-7BA9634DE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311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7" name="Oval 1049">
                <a:extLst>
                  <a:ext uri="{FF2B5EF4-FFF2-40B4-BE49-F238E27FC236}">
                    <a16:creationId xmlns:a16="http://schemas.microsoft.com/office/drawing/2014/main" id="{84633451-B5C3-8767-E3C7-DEAC28416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308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8" name="Oval 1050">
                <a:extLst>
                  <a:ext uri="{FF2B5EF4-FFF2-40B4-BE49-F238E27FC236}">
                    <a16:creationId xmlns:a16="http://schemas.microsoft.com/office/drawing/2014/main" id="{574E97A1-D712-FF10-D037-AE9CA0935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12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39" name="Oval 1051">
                <a:extLst>
                  <a:ext uri="{FF2B5EF4-FFF2-40B4-BE49-F238E27FC236}">
                    <a16:creationId xmlns:a16="http://schemas.microsoft.com/office/drawing/2014/main" id="{A4A22699-C33F-08FB-374E-0E27F7DE2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55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0" name="Oval 1052">
                <a:extLst>
                  <a:ext uri="{FF2B5EF4-FFF2-40B4-BE49-F238E27FC236}">
                    <a16:creationId xmlns:a16="http://schemas.microsoft.com/office/drawing/2014/main" id="{00C5AB69-6C5C-7DC7-F1F2-544D940D9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7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1" name="Oval 1053">
                <a:extLst>
                  <a:ext uri="{FF2B5EF4-FFF2-40B4-BE49-F238E27FC236}">
                    <a16:creationId xmlns:a16="http://schemas.microsoft.com/office/drawing/2014/main" id="{0C07FCDC-2A63-42BE-326A-A75DB772E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75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2" name="Oval 1054">
                <a:extLst>
                  <a:ext uri="{FF2B5EF4-FFF2-40B4-BE49-F238E27FC236}">
                    <a16:creationId xmlns:a16="http://schemas.microsoft.com/office/drawing/2014/main" id="{2A0AD5AE-BE51-ADC0-9ADF-4F7E43C57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5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3" name="Oval 1055">
                <a:extLst>
                  <a:ext uri="{FF2B5EF4-FFF2-40B4-BE49-F238E27FC236}">
                    <a16:creationId xmlns:a16="http://schemas.microsoft.com/office/drawing/2014/main" id="{9FF329C1-242F-3F81-27AF-6E53FD3B6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5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4" name="Oval 1056">
                <a:extLst>
                  <a:ext uri="{FF2B5EF4-FFF2-40B4-BE49-F238E27FC236}">
                    <a16:creationId xmlns:a16="http://schemas.microsoft.com/office/drawing/2014/main" id="{4AF72222-EA4A-082E-006A-FFA53338F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10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5" name="Oval 1057">
                <a:extLst>
                  <a:ext uri="{FF2B5EF4-FFF2-40B4-BE49-F238E27FC236}">
                    <a16:creationId xmlns:a16="http://schemas.microsoft.com/office/drawing/2014/main" id="{A1815E52-B69D-D1E8-C8FB-06363ECCC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96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6" name="Oval 1058">
                <a:extLst>
                  <a:ext uri="{FF2B5EF4-FFF2-40B4-BE49-F238E27FC236}">
                    <a16:creationId xmlns:a16="http://schemas.microsoft.com/office/drawing/2014/main" id="{8190370E-F111-BF1E-C009-E7ADDBC56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301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7" name="Oval 1059">
                <a:extLst>
                  <a:ext uri="{FF2B5EF4-FFF2-40B4-BE49-F238E27FC236}">
                    <a16:creationId xmlns:a16="http://schemas.microsoft.com/office/drawing/2014/main" id="{D79716EB-99FB-4282-CE85-82AC56BF4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79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8" name="Oval 1060">
                <a:extLst>
                  <a:ext uri="{FF2B5EF4-FFF2-40B4-BE49-F238E27FC236}">
                    <a16:creationId xmlns:a16="http://schemas.microsoft.com/office/drawing/2014/main" id="{DCB044C5-E9DD-5308-0503-1A5CBB602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22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49" name="Oval 1061">
                <a:extLst>
                  <a:ext uri="{FF2B5EF4-FFF2-40B4-BE49-F238E27FC236}">
                    <a16:creationId xmlns:a16="http://schemas.microsoft.com/office/drawing/2014/main" id="{1D7E84DD-44BA-D160-CA1C-B75BE6000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281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0" name="Oval 1062">
                <a:extLst>
                  <a:ext uri="{FF2B5EF4-FFF2-40B4-BE49-F238E27FC236}">
                    <a16:creationId xmlns:a16="http://schemas.microsoft.com/office/drawing/2014/main" id="{54725DAD-8733-8DDC-1F22-1E31235EC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84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1" name="Oval 1063">
                <a:extLst>
                  <a:ext uri="{FF2B5EF4-FFF2-40B4-BE49-F238E27FC236}">
                    <a16:creationId xmlns:a16="http://schemas.microsoft.com/office/drawing/2014/main" id="{A891FE8C-0940-AFE6-963D-F8E45ECEC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8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2" name="Oval 1064">
                <a:extLst>
                  <a:ext uri="{FF2B5EF4-FFF2-40B4-BE49-F238E27FC236}">
                    <a16:creationId xmlns:a16="http://schemas.microsoft.com/office/drawing/2014/main" id="{C16217B1-84B1-7761-FA01-37B415773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90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3" name="Oval 1065">
                <a:extLst>
                  <a:ext uri="{FF2B5EF4-FFF2-40B4-BE49-F238E27FC236}">
                    <a16:creationId xmlns:a16="http://schemas.microsoft.com/office/drawing/2014/main" id="{FF40A358-46EC-010C-DE49-A1DF76FE9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56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4" name="Oval 1066">
                <a:extLst>
                  <a:ext uri="{FF2B5EF4-FFF2-40B4-BE49-F238E27FC236}">
                    <a16:creationId xmlns:a16="http://schemas.microsoft.com/office/drawing/2014/main" id="{09C8F57E-C287-AB67-9955-0095F1E9A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5" name="Oval 1067">
                <a:extLst>
                  <a:ext uri="{FF2B5EF4-FFF2-40B4-BE49-F238E27FC236}">
                    <a16:creationId xmlns:a16="http://schemas.microsoft.com/office/drawing/2014/main" id="{58FBF409-DA8E-68A9-8687-BCB32E2E7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1" y="3089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6" name="Oval 1068">
                <a:extLst>
                  <a:ext uri="{FF2B5EF4-FFF2-40B4-BE49-F238E27FC236}">
                    <a16:creationId xmlns:a16="http://schemas.microsoft.com/office/drawing/2014/main" id="{30F3E5FD-1E74-8D6D-0160-500432887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304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7" name="Oval 1069">
                <a:extLst>
                  <a:ext uri="{FF2B5EF4-FFF2-40B4-BE49-F238E27FC236}">
                    <a16:creationId xmlns:a16="http://schemas.microsoft.com/office/drawing/2014/main" id="{52B588A0-AF5D-3191-4CFD-60B5DC982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2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8" name="Oval 1070">
                <a:extLst>
                  <a:ext uri="{FF2B5EF4-FFF2-40B4-BE49-F238E27FC236}">
                    <a16:creationId xmlns:a16="http://schemas.microsoft.com/office/drawing/2014/main" id="{FD77D9D5-F681-48F8-98D0-16A6A0663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77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59" name="Oval 1071">
                <a:extLst>
                  <a:ext uri="{FF2B5EF4-FFF2-40B4-BE49-F238E27FC236}">
                    <a16:creationId xmlns:a16="http://schemas.microsoft.com/office/drawing/2014/main" id="{347B51A3-6B25-D984-CC67-1B686BAD9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70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0" name="Oval 1072">
                <a:extLst>
                  <a:ext uri="{FF2B5EF4-FFF2-40B4-BE49-F238E27FC236}">
                    <a16:creationId xmlns:a16="http://schemas.microsoft.com/office/drawing/2014/main" id="{52186E92-F9C1-4116-0DFB-5B2D3CF9D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1" name="Oval 1073">
                <a:extLst>
                  <a:ext uri="{FF2B5EF4-FFF2-40B4-BE49-F238E27FC236}">
                    <a16:creationId xmlns:a16="http://schemas.microsoft.com/office/drawing/2014/main" id="{2BD83BEE-FCA4-2DE9-86CB-62F34281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81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2" name="Oval 1074">
                <a:extLst>
                  <a:ext uri="{FF2B5EF4-FFF2-40B4-BE49-F238E27FC236}">
                    <a16:creationId xmlns:a16="http://schemas.microsoft.com/office/drawing/2014/main" id="{53D4D898-26F3-15FA-20BF-C19376FB9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94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3" name="Oval 1075">
                <a:extLst>
                  <a:ext uri="{FF2B5EF4-FFF2-40B4-BE49-F238E27FC236}">
                    <a16:creationId xmlns:a16="http://schemas.microsoft.com/office/drawing/2014/main" id="{E7B5874E-BBC5-B509-023C-FE9A4BED3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51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4" name="Oval 1076">
                <a:extLst>
                  <a:ext uri="{FF2B5EF4-FFF2-40B4-BE49-F238E27FC236}">
                    <a16:creationId xmlns:a16="http://schemas.microsoft.com/office/drawing/2014/main" id="{D5E0B2A9-5D25-9AEC-7C1E-228923A7E1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302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5" name="Oval 1077">
                <a:extLst>
                  <a:ext uri="{FF2B5EF4-FFF2-40B4-BE49-F238E27FC236}">
                    <a16:creationId xmlns:a16="http://schemas.microsoft.com/office/drawing/2014/main" id="{38D3AC0E-6D5A-92D2-3B48-0D758455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6" name="Oval 1078">
                <a:extLst>
                  <a:ext uri="{FF2B5EF4-FFF2-40B4-BE49-F238E27FC236}">
                    <a16:creationId xmlns:a16="http://schemas.microsoft.com/office/drawing/2014/main" id="{603B3517-39B9-7D2B-650A-6A61FFB3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308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7" name="Oval 1079">
                <a:extLst>
                  <a:ext uri="{FF2B5EF4-FFF2-40B4-BE49-F238E27FC236}">
                    <a16:creationId xmlns:a16="http://schemas.microsoft.com/office/drawing/2014/main" id="{6916A2B5-DE62-72BD-F925-7C78E2EAC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" y="300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8" name="Oval 1080">
                <a:extLst>
                  <a:ext uri="{FF2B5EF4-FFF2-40B4-BE49-F238E27FC236}">
                    <a16:creationId xmlns:a16="http://schemas.microsoft.com/office/drawing/2014/main" id="{E248A79A-82D3-B9D1-9ABD-9CCE30367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310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69" name="Oval 1081">
                <a:extLst>
                  <a:ext uri="{FF2B5EF4-FFF2-40B4-BE49-F238E27FC236}">
                    <a16:creationId xmlns:a16="http://schemas.microsoft.com/office/drawing/2014/main" id="{35467132-E74A-2D69-79E0-BFFAD3E23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264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0" name="Oval 1082">
                <a:extLst>
                  <a:ext uri="{FF2B5EF4-FFF2-40B4-BE49-F238E27FC236}">
                    <a16:creationId xmlns:a16="http://schemas.microsoft.com/office/drawing/2014/main" id="{BBB8B72F-06AD-B7A6-5BA8-31B2276F7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" y="317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1" name="Oval 1083">
                <a:extLst>
                  <a:ext uri="{FF2B5EF4-FFF2-40B4-BE49-F238E27FC236}">
                    <a16:creationId xmlns:a16="http://schemas.microsoft.com/office/drawing/2014/main" id="{2771D80C-C56E-44F4-0DA0-0DC481D1A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51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2" name="Oval 1084">
                <a:extLst>
                  <a:ext uri="{FF2B5EF4-FFF2-40B4-BE49-F238E27FC236}">
                    <a16:creationId xmlns:a16="http://schemas.microsoft.com/office/drawing/2014/main" id="{B10AE98C-89C9-3C82-B133-41949751B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6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3" name="Oval 1085">
                <a:extLst>
                  <a:ext uri="{FF2B5EF4-FFF2-40B4-BE49-F238E27FC236}">
                    <a16:creationId xmlns:a16="http://schemas.microsoft.com/office/drawing/2014/main" id="{0309FDF3-889F-C178-E20E-8C1AA017E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5" y="2980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4" name="Oval 1086">
                <a:extLst>
                  <a:ext uri="{FF2B5EF4-FFF2-40B4-BE49-F238E27FC236}">
                    <a16:creationId xmlns:a16="http://schemas.microsoft.com/office/drawing/2014/main" id="{2484CAC8-8F73-CC9F-E69A-6B9B6F924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10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5" name="Oval 1087">
                <a:extLst>
                  <a:ext uri="{FF2B5EF4-FFF2-40B4-BE49-F238E27FC236}">
                    <a16:creationId xmlns:a16="http://schemas.microsoft.com/office/drawing/2014/main" id="{0822571A-30A9-4725-27F1-038A74C02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95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6" name="Oval 1088">
                <a:extLst>
                  <a:ext uri="{FF2B5EF4-FFF2-40B4-BE49-F238E27FC236}">
                    <a16:creationId xmlns:a16="http://schemas.microsoft.com/office/drawing/2014/main" id="{BDB69ECC-0E3E-7B9A-3B99-B091D3E9C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79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7" name="Oval 1089">
                <a:extLst>
                  <a:ext uri="{FF2B5EF4-FFF2-40B4-BE49-F238E27FC236}">
                    <a16:creationId xmlns:a16="http://schemas.microsoft.com/office/drawing/2014/main" id="{3BB7F6E0-4A90-2ACA-D940-83471FC68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6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8" name="Oval 1090">
                <a:extLst>
                  <a:ext uri="{FF2B5EF4-FFF2-40B4-BE49-F238E27FC236}">
                    <a16:creationId xmlns:a16="http://schemas.microsoft.com/office/drawing/2014/main" id="{0C75B55A-BAE5-DAA1-3852-C6F7EC800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06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79" name="Oval 1091">
                <a:extLst>
                  <a:ext uri="{FF2B5EF4-FFF2-40B4-BE49-F238E27FC236}">
                    <a16:creationId xmlns:a16="http://schemas.microsoft.com/office/drawing/2014/main" id="{D33FFBFC-4DB4-59D7-F02E-C66D7A2ED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98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0" name="Oval 1092">
                <a:extLst>
                  <a:ext uri="{FF2B5EF4-FFF2-40B4-BE49-F238E27FC236}">
                    <a16:creationId xmlns:a16="http://schemas.microsoft.com/office/drawing/2014/main" id="{9246A996-C590-E53E-C70D-677A57AD3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5" y="291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1" name="Oval 1093">
                <a:extLst>
                  <a:ext uri="{FF2B5EF4-FFF2-40B4-BE49-F238E27FC236}">
                    <a16:creationId xmlns:a16="http://schemas.microsoft.com/office/drawing/2014/main" id="{63E12A96-ED9A-1A1A-1798-764C8E083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854"/>
                <a:ext cx="28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2" name="Oval 1094">
                <a:extLst>
                  <a:ext uri="{FF2B5EF4-FFF2-40B4-BE49-F238E27FC236}">
                    <a16:creationId xmlns:a16="http://schemas.microsoft.com/office/drawing/2014/main" id="{0245488C-4CB2-0954-2D0C-DD5A08142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7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3" name="Oval 1095">
                <a:extLst>
                  <a:ext uri="{FF2B5EF4-FFF2-40B4-BE49-F238E27FC236}">
                    <a16:creationId xmlns:a16="http://schemas.microsoft.com/office/drawing/2014/main" id="{D94787A9-B2C5-BCD9-B17E-666036379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237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4" name="Oval 1096">
                <a:extLst>
                  <a:ext uri="{FF2B5EF4-FFF2-40B4-BE49-F238E27FC236}">
                    <a16:creationId xmlns:a16="http://schemas.microsoft.com/office/drawing/2014/main" id="{76878791-F8FD-A4DF-0A65-11E2850A5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299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5" name="Oval 1097">
                <a:extLst>
                  <a:ext uri="{FF2B5EF4-FFF2-40B4-BE49-F238E27FC236}">
                    <a16:creationId xmlns:a16="http://schemas.microsoft.com/office/drawing/2014/main" id="{5ECDFEA8-24E3-7C5A-CE23-4C27F456E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0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6" name="Oval 1098">
                <a:extLst>
                  <a:ext uri="{FF2B5EF4-FFF2-40B4-BE49-F238E27FC236}">
                    <a16:creationId xmlns:a16="http://schemas.microsoft.com/office/drawing/2014/main" id="{BE2001C0-5C21-3BDF-1E1D-22DAA9F1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" y="29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7" name="Oval 1099">
                <a:extLst>
                  <a:ext uri="{FF2B5EF4-FFF2-40B4-BE49-F238E27FC236}">
                    <a16:creationId xmlns:a16="http://schemas.microsoft.com/office/drawing/2014/main" id="{792A7EFC-1C18-617D-760B-D02AA0F29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0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8" name="Oval 1100">
                <a:extLst>
                  <a:ext uri="{FF2B5EF4-FFF2-40B4-BE49-F238E27FC236}">
                    <a16:creationId xmlns:a16="http://schemas.microsoft.com/office/drawing/2014/main" id="{5A1F2165-6321-0A5D-37B7-4AA3CC47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5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89" name="Oval 1101">
                <a:extLst>
                  <a:ext uri="{FF2B5EF4-FFF2-40B4-BE49-F238E27FC236}">
                    <a16:creationId xmlns:a16="http://schemas.microsoft.com/office/drawing/2014/main" id="{C538D55F-5B8B-9EFC-CCF1-D0CA153D2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" y="30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0" name="Oval 1102">
                <a:extLst>
                  <a:ext uri="{FF2B5EF4-FFF2-40B4-BE49-F238E27FC236}">
                    <a16:creationId xmlns:a16="http://schemas.microsoft.com/office/drawing/2014/main" id="{527711D1-3403-5987-6E83-37252EE4B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26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1" name="Oval 1103">
                <a:extLst>
                  <a:ext uri="{FF2B5EF4-FFF2-40B4-BE49-F238E27FC236}">
                    <a16:creationId xmlns:a16="http://schemas.microsoft.com/office/drawing/2014/main" id="{8D5468BD-B388-87E3-FAC6-317DC7881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2" name="Oval 1104">
                <a:extLst>
                  <a:ext uri="{FF2B5EF4-FFF2-40B4-BE49-F238E27FC236}">
                    <a16:creationId xmlns:a16="http://schemas.microsoft.com/office/drawing/2014/main" id="{8C36EE0D-D2BE-6EC6-FCA1-5061297A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82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3" name="Oval 1105">
                <a:extLst>
                  <a:ext uri="{FF2B5EF4-FFF2-40B4-BE49-F238E27FC236}">
                    <a16:creationId xmlns:a16="http://schemas.microsoft.com/office/drawing/2014/main" id="{52AB03D3-55AE-0780-D9F3-4706CD580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26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4" name="Oval 1106">
                <a:extLst>
                  <a:ext uri="{FF2B5EF4-FFF2-40B4-BE49-F238E27FC236}">
                    <a16:creationId xmlns:a16="http://schemas.microsoft.com/office/drawing/2014/main" id="{3220109E-2623-F653-1615-D6463E9F0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6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5" name="Oval 1107">
                <a:extLst>
                  <a:ext uri="{FF2B5EF4-FFF2-40B4-BE49-F238E27FC236}">
                    <a16:creationId xmlns:a16="http://schemas.microsoft.com/office/drawing/2014/main" id="{8FEF0913-48BF-5939-04D8-7E34911FB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6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6" name="Oval 1108">
                <a:extLst>
                  <a:ext uri="{FF2B5EF4-FFF2-40B4-BE49-F238E27FC236}">
                    <a16:creationId xmlns:a16="http://schemas.microsoft.com/office/drawing/2014/main" id="{9106B297-FAA0-DF56-F827-34B633C6F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94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7" name="Oval 1109">
                <a:extLst>
                  <a:ext uri="{FF2B5EF4-FFF2-40B4-BE49-F238E27FC236}">
                    <a16:creationId xmlns:a16="http://schemas.microsoft.com/office/drawing/2014/main" id="{BE1CDECE-4B20-3FDA-F9D7-09BE6D75E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4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8" name="Oval 1110">
                <a:extLst>
                  <a:ext uri="{FF2B5EF4-FFF2-40B4-BE49-F238E27FC236}">
                    <a16:creationId xmlns:a16="http://schemas.microsoft.com/office/drawing/2014/main" id="{21F8F0BD-08FF-5817-7424-061B69FFB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37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599" name="Oval 1111">
                <a:extLst>
                  <a:ext uri="{FF2B5EF4-FFF2-40B4-BE49-F238E27FC236}">
                    <a16:creationId xmlns:a16="http://schemas.microsoft.com/office/drawing/2014/main" id="{64328FEF-63C3-FB84-1A61-3B1F3338C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3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0" name="Oval 1112">
                <a:extLst>
                  <a:ext uri="{FF2B5EF4-FFF2-40B4-BE49-F238E27FC236}">
                    <a16:creationId xmlns:a16="http://schemas.microsoft.com/office/drawing/2014/main" id="{96A0CFED-940D-BB43-3FC3-2B770FA02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2" y="315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1" name="Oval 1113">
                <a:extLst>
                  <a:ext uri="{FF2B5EF4-FFF2-40B4-BE49-F238E27FC236}">
                    <a16:creationId xmlns:a16="http://schemas.microsoft.com/office/drawing/2014/main" id="{016F8A73-E7C4-3704-21F8-4F1A3C6F6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08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2" name="Oval 1114">
                <a:extLst>
                  <a:ext uri="{FF2B5EF4-FFF2-40B4-BE49-F238E27FC236}">
                    <a16:creationId xmlns:a16="http://schemas.microsoft.com/office/drawing/2014/main" id="{44AE478C-65A0-8D54-A4CC-EAC7DC6D6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799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3" name="Oval 1115">
                <a:extLst>
                  <a:ext uri="{FF2B5EF4-FFF2-40B4-BE49-F238E27FC236}">
                    <a16:creationId xmlns:a16="http://schemas.microsoft.com/office/drawing/2014/main" id="{B867B9DE-4268-1DCB-8718-A5D2C4B99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0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4" name="Oval 1116">
                <a:extLst>
                  <a:ext uri="{FF2B5EF4-FFF2-40B4-BE49-F238E27FC236}">
                    <a16:creationId xmlns:a16="http://schemas.microsoft.com/office/drawing/2014/main" id="{C8D6F848-A720-3FF7-7E40-1506EC39D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0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5" name="Oval 1117">
                <a:extLst>
                  <a:ext uri="{FF2B5EF4-FFF2-40B4-BE49-F238E27FC236}">
                    <a16:creationId xmlns:a16="http://schemas.microsoft.com/office/drawing/2014/main" id="{677417AE-A315-9059-9A01-E86080563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7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6" name="Oval 1118">
                <a:extLst>
                  <a:ext uri="{FF2B5EF4-FFF2-40B4-BE49-F238E27FC236}">
                    <a16:creationId xmlns:a16="http://schemas.microsoft.com/office/drawing/2014/main" id="{C1081833-7784-0EA6-93A5-68F044644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3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7" name="Oval 1119">
                <a:extLst>
                  <a:ext uri="{FF2B5EF4-FFF2-40B4-BE49-F238E27FC236}">
                    <a16:creationId xmlns:a16="http://schemas.microsoft.com/office/drawing/2014/main" id="{29196E41-67E8-8C23-649E-5B3C9257C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302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8" name="Oval 1120">
                <a:extLst>
                  <a:ext uri="{FF2B5EF4-FFF2-40B4-BE49-F238E27FC236}">
                    <a16:creationId xmlns:a16="http://schemas.microsoft.com/office/drawing/2014/main" id="{0320D451-035E-19CF-A625-1E7DC2EE8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7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09" name="Oval 1121">
                <a:extLst>
                  <a:ext uri="{FF2B5EF4-FFF2-40B4-BE49-F238E27FC236}">
                    <a16:creationId xmlns:a16="http://schemas.microsoft.com/office/drawing/2014/main" id="{8CB45C71-4CFD-8315-0C1C-42B0B88DD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311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0" name="Oval 1122">
                <a:extLst>
                  <a:ext uri="{FF2B5EF4-FFF2-40B4-BE49-F238E27FC236}">
                    <a16:creationId xmlns:a16="http://schemas.microsoft.com/office/drawing/2014/main" id="{5732BC2D-EA47-095D-CDE7-2CDC15399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6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1" name="Oval 1123">
                <a:extLst>
                  <a:ext uri="{FF2B5EF4-FFF2-40B4-BE49-F238E27FC236}">
                    <a16:creationId xmlns:a16="http://schemas.microsoft.com/office/drawing/2014/main" id="{70A31CE9-E4F0-E3E7-08B1-0ACC89BE6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301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2" name="Oval 1124">
                <a:extLst>
                  <a:ext uri="{FF2B5EF4-FFF2-40B4-BE49-F238E27FC236}">
                    <a16:creationId xmlns:a16="http://schemas.microsoft.com/office/drawing/2014/main" id="{9B2BECD3-6515-AD29-2000-0F684AA96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93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3" name="Oval 1125">
                <a:extLst>
                  <a:ext uri="{FF2B5EF4-FFF2-40B4-BE49-F238E27FC236}">
                    <a16:creationId xmlns:a16="http://schemas.microsoft.com/office/drawing/2014/main" id="{5A7B2FBE-ECE7-1454-3EB1-525C31ABA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95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4" name="Oval 1126">
                <a:extLst>
                  <a:ext uri="{FF2B5EF4-FFF2-40B4-BE49-F238E27FC236}">
                    <a16:creationId xmlns:a16="http://schemas.microsoft.com/office/drawing/2014/main" id="{111453A0-0E0E-47A9-14F9-A70178FB8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89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5" name="Oval 1127">
                <a:extLst>
                  <a:ext uri="{FF2B5EF4-FFF2-40B4-BE49-F238E27FC236}">
                    <a16:creationId xmlns:a16="http://schemas.microsoft.com/office/drawing/2014/main" id="{1B4C5B6B-4D4E-1038-9A6C-C79C64A11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300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6" name="Oval 1128">
                <a:extLst>
                  <a:ext uri="{FF2B5EF4-FFF2-40B4-BE49-F238E27FC236}">
                    <a16:creationId xmlns:a16="http://schemas.microsoft.com/office/drawing/2014/main" id="{33AF4C26-BA3C-4D11-2C79-F3392330A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291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7" name="Oval 1129">
                <a:extLst>
                  <a:ext uri="{FF2B5EF4-FFF2-40B4-BE49-F238E27FC236}">
                    <a16:creationId xmlns:a16="http://schemas.microsoft.com/office/drawing/2014/main" id="{CF07D434-A08B-1AA3-7DE4-C14B3143D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8" name="Oval 1130">
                <a:extLst>
                  <a:ext uri="{FF2B5EF4-FFF2-40B4-BE49-F238E27FC236}">
                    <a16:creationId xmlns:a16="http://schemas.microsoft.com/office/drawing/2014/main" id="{67F71835-2F13-286B-338B-AAC79C072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1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19" name="Oval 1131">
                <a:extLst>
                  <a:ext uri="{FF2B5EF4-FFF2-40B4-BE49-F238E27FC236}">
                    <a16:creationId xmlns:a16="http://schemas.microsoft.com/office/drawing/2014/main" id="{621F4E79-5924-97A3-662D-9765AD97B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2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0" name="Oval 1132">
                <a:extLst>
                  <a:ext uri="{FF2B5EF4-FFF2-40B4-BE49-F238E27FC236}">
                    <a16:creationId xmlns:a16="http://schemas.microsoft.com/office/drawing/2014/main" id="{77A1A62C-18EC-38D8-797C-8AEFEB3CD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7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1" name="Oval 1133">
                <a:extLst>
                  <a:ext uri="{FF2B5EF4-FFF2-40B4-BE49-F238E27FC236}">
                    <a16:creationId xmlns:a16="http://schemas.microsoft.com/office/drawing/2014/main" id="{22ECBAB5-52F0-CDD2-90F4-1032CDC9F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62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2" name="Oval 1134">
                <a:extLst>
                  <a:ext uri="{FF2B5EF4-FFF2-40B4-BE49-F238E27FC236}">
                    <a16:creationId xmlns:a16="http://schemas.microsoft.com/office/drawing/2014/main" id="{BE131BD7-50B9-D7B5-8F51-A45FB3713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11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3" name="Oval 1135">
                <a:extLst>
                  <a:ext uri="{FF2B5EF4-FFF2-40B4-BE49-F238E27FC236}">
                    <a16:creationId xmlns:a16="http://schemas.microsoft.com/office/drawing/2014/main" id="{4FBA289E-236C-8D31-B61D-E262F22F3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0" y="265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4" name="Oval 1136">
                <a:extLst>
                  <a:ext uri="{FF2B5EF4-FFF2-40B4-BE49-F238E27FC236}">
                    <a16:creationId xmlns:a16="http://schemas.microsoft.com/office/drawing/2014/main" id="{E17E17DE-2B57-09C6-F3CE-0250604A8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7" y="303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5" name="Oval 1137">
                <a:extLst>
                  <a:ext uri="{FF2B5EF4-FFF2-40B4-BE49-F238E27FC236}">
                    <a16:creationId xmlns:a16="http://schemas.microsoft.com/office/drawing/2014/main" id="{F68DBEFB-C1BF-380F-6931-7A1981407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3023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6" name="Oval 1138">
                <a:extLst>
                  <a:ext uri="{FF2B5EF4-FFF2-40B4-BE49-F238E27FC236}">
                    <a16:creationId xmlns:a16="http://schemas.microsoft.com/office/drawing/2014/main" id="{E73CE668-2593-22ED-8E3B-8BE34078A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" y="307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7" name="Oval 1139">
                <a:extLst>
                  <a:ext uri="{FF2B5EF4-FFF2-40B4-BE49-F238E27FC236}">
                    <a16:creationId xmlns:a16="http://schemas.microsoft.com/office/drawing/2014/main" id="{64BE524A-E302-406A-D18B-8EC84D666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80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8" name="Oval 1140">
                <a:extLst>
                  <a:ext uri="{FF2B5EF4-FFF2-40B4-BE49-F238E27FC236}">
                    <a16:creationId xmlns:a16="http://schemas.microsoft.com/office/drawing/2014/main" id="{08418D3F-C6FB-E17A-D140-2EE485307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61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29" name="Oval 1141">
                <a:extLst>
                  <a:ext uri="{FF2B5EF4-FFF2-40B4-BE49-F238E27FC236}">
                    <a16:creationId xmlns:a16="http://schemas.microsoft.com/office/drawing/2014/main" id="{F892F954-608D-4FB3-BB4A-620F2C0F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2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0" name="Oval 1142">
                <a:extLst>
                  <a:ext uri="{FF2B5EF4-FFF2-40B4-BE49-F238E27FC236}">
                    <a16:creationId xmlns:a16="http://schemas.microsoft.com/office/drawing/2014/main" id="{7039B74F-A0ED-219C-3118-B915D202E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285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1" name="Oval 1143">
                <a:extLst>
                  <a:ext uri="{FF2B5EF4-FFF2-40B4-BE49-F238E27FC236}">
                    <a16:creationId xmlns:a16="http://schemas.microsoft.com/office/drawing/2014/main" id="{024B87E9-B6DA-8400-8640-C0BF1D566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93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2" name="Oval 1144">
                <a:extLst>
                  <a:ext uri="{FF2B5EF4-FFF2-40B4-BE49-F238E27FC236}">
                    <a16:creationId xmlns:a16="http://schemas.microsoft.com/office/drawing/2014/main" id="{BF70DC0F-3B20-A6D6-A35A-526B27A26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5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3" name="Oval 1145">
                <a:extLst>
                  <a:ext uri="{FF2B5EF4-FFF2-40B4-BE49-F238E27FC236}">
                    <a16:creationId xmlns:a16="http://schemas.microsoft.com/office/drawing/2014/main" id="{2FC6495A-B39C-15C4-63DB-A752ABF5B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87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4" name="Oval 1146">
                <a:extLst>
                  <a:ext uri="{FF2B5EF4-FFF2-40B4-BE49-F238E27FC236}">
                    <a16:creationId xmlns:a16="http://schemas.microsoft.com/office/drawing/2014/main" id="{2E356DE1-0E09-617B-2DFC-745B2D2AA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96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5" name="Oval 1147">
                <a:extLst>
                  <a:ext uri="{FF2B5EF4-FFF2-40B4-BE49-F238E27FC236}">
                    <a16:creationId xmlns:a16="http://schemas.microsoft.com/office/drawing/2014/main" id="{5715AFF9-3060-2994-B671-E4754CCAE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81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6" name="Oval 1148">
                <a:extLst>
                  <a:ext uri="{FF2B5EF4-FFF2-40B4-BE49-F238E27FC236}">
                    <a16:creationId xmlns:a16="http://schemas.microsoft.com/office/drawing/2014/main" id="{A19FCB1B-C6C0-C3AF-190B-0A5589B1E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0" y="2947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7" name="Oval 1149">
                <a:extLst>
                  <a:ext uri="{FF2B5EF4-FFF2-40B4-BE49-F238E27FC236}">
                    <a16:creationId xmlns:a16="http://schemas.microsoft.com/office/drawing/2014/main" id="{0276DD4B-5418-6D72-D786-408CD78A1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" y="264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8" name="Oval 1150">
                <a:extLst>
                  <a:ext uri="{FF2B5EF4-FFF2-40B4-BE49-F238E27FC236}">
                    <a16:creationId xmlns:a16="http://schemas.microsoft.com/office/drawing/2014/main" id="{E1D08801-D960-AC95-B257-1A58903D3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16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39" name="Oval 1151">
                <a:extLst>
                  <a:ext uri="{FF2B5EF4-FFF2-40B4-BE49-F238E27FC236}">
                    <a16:creationId xmlns:a16="http://schemas.microsoft.com/office/drawing/2014/main" id="{9CB58268-ED8C-DD0E-E95A-657EADD22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4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0" name="Oval 1152">
                <a:extLst>
                  <a:ext uri="{FF2B5EF4-FFF2-40B4-BE49-F238E27FC236}">
                    <a16:creationId xmlns:a16="http://schemas.microsoft.com/office/drawing/2014/main" id="{CBDB8361-D16D-5FB8-7D15-E77AE87FC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10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1" name="Oval 1153">
                <a:extLst>
                  <a:ext uri="{FF2B5EF4-FFF2-40B4-BE49-F238E27FC236}">
                    <a16:creationId xmlns:a16="http://schemas.microsoft.com/office/drawing/2014/main" id="{C35C6D69-D815-2BD4-1F64-21B1F791E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302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2" name="Oval 1154">
                <a:extLst>
                  <a:ext uri="{FF2B5EF4-FFF2-40B4-BE49-F238E27FC236}">
                    <a16:creationId xmlns:a16="http://schemas.microsoft.com/office/drawing/2014/main" id="{41179BB2-1150-107B-F03A-2F139E292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10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3" name="Oval 1155">
                <a:extLst>
                  <a:ext uri="{FF2B5EF4-FFF2-40B4-BE49-F238E27FC236}">
                    <a16:creationId xmlns:a16="http://schemas.microsoft.com/office/drawing/2014/main" id="{5FD37F83-1C56-C672-ACE7-883D9FCAC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308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4" name="Oval 1156">
                <a:extLst>
                  <a:ext uri="{FF2B5EF4-FFF2-40B4-BE49-F238E27FC236}">
                    <a16:creationId xmlns:a16="http://schemas.microsoft.com/office/drawing/2014/main" id="{2B80392C-1562-8BB6-0ABE-C4E1223D5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815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5" name="Oval 1157">
                <a:extLst>
                  <a:ext uri="{FF2B5EF4-FFF2-40B4-BE49-F238E27FC236}">
                    <a16:creationId xmlns:a16="http://schemas.microsoft.com/office/drawing/2014/main" id="{78C035A2-4F37-8FCE-C4ED-620BFDB13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28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6" name="Oval 1158">
                <a:extLst>
                  <a:ext uri="{FF2B5EF4-FFF2-40B4-BE49-F238E27FC236}">
                    <a16:creationId xmlns:a16="http://schemas.microsoft.com/office/drawing/2014/main" id="{9805BA58-A7F2-EDD1-61F7-433BB933F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" y="277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7" name="Oval 1159">
                <a:extLst>
                  <a:ext uri="{FF2B5EF4-FFF2-40B4-BE49-F238E27FC236}">
                    <a16:creationId xmlns:a16="http://schemas.microsoft.com/office/drawing/2014/main" id="{7859B198-B14D-5D63-B87D-D74921534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275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8" name="Oval 1160">
                <a:extLst>
                  <a:ext uri="{FF2B5EF4-FFF2-40B4-BE49-F238E27FC236}">
                    <a16:creationId xmlns:a16="http://schemas.microsoft.com/office/drawing/2014/main" id="{D6BC2853-8F04-1AC7-7DCD-97443BA18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79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49" name="Oval 1161">
                <a:extLst>
                  <a:ext uri="{FF2B5EF4-FFF2-40B4-BE49-F238E27FC236}">
                    <a16:creationId xmlns:a16="http://schemas.microsoft.com/office/drawing/2014/main" id="{551EEE3F-0D2C-A810-69FE-BF5686A12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6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0" name="Oval 1162">
                <a:extLst>
                  <a:ext uri="{FF2B5EF4-FFF2-40B4-BE49-F238E27FC236}">
                    <a16:creationId xmlns:a16="http://schemas.microsoft.com/office/drawing/2014/main" id="{160BB015-4145-069F-4B01-432757B29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684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1" name="Oval 1163">
                <a:extLst>
                  <a:ext uri="{FF2B5EF4-FFF2-40B4-BE49-F238E27FC236}">
                    <a16:creationId xmlns:a16="http://schemas.microsoft.com/office/drawing/2014/main" id="{33B8FA7E-9305-67A3-B9CB-277CDEA43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6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2" name="Oval 1164">
                <a:extLst>
                  <a:ext uri="{FF2B5EF4-FFF2-40B4-BE49-F238E27FC236}">
                    <a16:creationId xmlns:a16="http://schemas.microsoft.com/office/drawing/2014/main" id="{40B9A421-62D8-E238-D5B0-B88C6DBAA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17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3" name="Oval 1165">
                <a:extLst>
                  <a:ext uri="{FF2B5EF4-FFF2-40B4-BE49-F238E27FC236}">
                    <a16:creationId xmlns:a16="http://schemas.microsoft.com/office/drawing/2014/main" id="{3944CA70-DE73-D523-BFD9-D5B5C6CB8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42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4" name="Oval 1166">
                <a:extLst>
                  <a:ext uri="{FF2B5EF4-FFF2-40B4-BE49-F238E27FC236}">
                    <a16:creationId xmlns:a16="http://schemas.microsoft.com/office/drawing/2014/main" id="{D915401E-1574-3D36-B647-F6CFA11F4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5" name="Oval 1167">
                <a:extLst>
                  <a:ext uri="{FF2B5EF4-FFF2-40B4-BE49-F238E27FC236}">
                    <a16:creationId xmlns:a16="http://schemas.microsoft.com/office/drawing/2014/main" id="{2DE7E00D-32C4-C138-9D43-7343AB727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" y="237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6" name="Oval 1168">
                <a:extLst>
                  <a:ext uri="{FF2B5EF4-FFF2-40B4-BE49-F238E27FC236}">
                    <a16:creationId xmlns:a16="http://schemas.microsoft.com/office/drawing/2014/main" id="{CA074797-9A7F-19C5-64A0-8F1544E9E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6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7" name="Oval 1169">
                <a:extLst>
                  <a:ext uri="{FF2B5EF4-FFF2-40B4-BE49-F238E27FC236}">
                    <a16:creationId xmlns:a16="http://schemas.microsoft.com/office/drawing/2014/main" id="{9B8729A9-432D-58AA-7F1D-3BFD38407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98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8" name="Oval 1170">
                <a:extLst>
                  <a:ext uri="{FF2B5EF4-FFF2-40B4-BE49-F238E27FC236}">
                    <a16:creationId xmlns:a16="http://schemas.microsoft.com/office/drawing/2014/main" id="{4ADA824A-0FE9-62B9-F97F-7222DB743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299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59" name="Oval 1171">
                <a:extLst>
                  <a:ext uri="{FF2B5EF4-FFF2-40B4-BE49-F238E27FC236}">
                    <a16:creationId xmlns:a16="http://schemas.microsoft.com/office/drawing/2014/main" id="{12EF375C-2E5B-EACD-89D6-F8EACEB4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65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0" name="Oval 1172">
                <a:extLst>
                  <a:ext uri="{FF2B5EF4-FFF2-40B4-BE49-F238E27FC236}">
                    <a16:creationId xmlns:a16="http://schemas.microsoft.com/office/drawing/2014/main" id="{F87ADF4C-245D-7030-984A-626204F17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2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1" name="Oval 1173">
                <a:extLst>
                  <a:ext uri="{FF2B5EF4-FFF2-40B4-BE49-F238E27FC236}">
                    <a16:creationId xmlns:a16="http://schemas.microsoft.com/office/drawing/2014/main" id="{5CF319C5-BA7A-1D8E-9AEE-1F032AACF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301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2" name="Oval 1174">
                <a:extLst>
                  <a:ext uri="{FF2B5EF4-FFF2-40B4-BE49-F238E27FC236}">
                    <a16:creationId xmlns:a16="http://schemas.microsoft.com/office/drawing/2014/main" id="{7079FC20-D481-0814-D2EC-D69912DEB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296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3" name="Oval 1175">
                <a:extLst>
                  <a:ext uri="{FF2B5EF4-FFF2-40B4-BE49-F238E27FC236}">
                    <a16:creationId xmlns:a16="http://schemas.microsoft.com/office/drawing/2014/main" id="{8FD70132-8A2B-AF64-34D8-AB7B3348E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91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4" name="Oval 1176">
                <a:extLst>
                  <a:ext uri="{FF2B5EF4-FFF2-40B4-BE49-F238E27FC236}">
                    <a16:creationId xmlns:a16="http://schemas.microsoft.com/office/drawing/2014/main" id="{C6F64032-0A5A-0750-3545-2DE9A7EFB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300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5" name="Oval 1177">
                <a:extLst>
                  <a:ext uri="{FF2B5EF4-FFF2-40B4-BE49-F238E27FC236}">
                    <a16:creationId xmlns:a16="http://schemas.microsoft.com/office/drawing/2014/main" id="{762D91A6-2641-A75F-8B76-5A6F30D50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6" name="Oval 1178">
                <a:extLst>
                  <a:ext uri="{FF2B5EF4-FFF2-40B4-BE49-F238E27FC236}">
                    <a16:creationId xmlns:a16="http://schemas.microsoft.com/office/drawing/2014/main" id="{3A669036-3E0E-AE23-2F0D-100788242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90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7" name="Oval 1179">
                <a:extLst>
                  <a:ext uri="{FF2B5EF4-FFF2-40B4-BE49-F238E27FC236}">
                    <a16:creationId xmlns:a16="http://schemas.microsoft.com/office/drawing/2014/main" id="{823CE8D8-3B85-D8C9-A835-F16362765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92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8" name="Oval 1180">
                <a:extLst>
                  <a:ext uri="{FF2B5EF4-FFF2-40B4-BE49-F238E27FC236}">
                    <a16:creationId xmlns:a16="http://schemas.microsoft.com/office/drawing/2014/main" id="{563C2B3C-B881-D655-ACFF-995F8CC20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" y="303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69" name="Oval 1181">
                <a:extLst>
                  <a:ext uri="{FF2B5EF4-FFF2-40B4-BE49-F238E27FC236}">
                    <a16:creationId xmlns:a16="http://schemas.microsoft.com/office/drawing/2014/main" id="{C0680B0D-54CC-90FE-E55B-4F9B75355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1" y="309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0" name="Oval 1182">
                <a:extLst>
                  <a:ext uri="{FF2B5EF4-FFF2-40B4-BE49-F238E27FC236}">
                    <a16:creationId xmlns:a16="http://schemas.microsoft.com/office/drawing/2014/main" id="{B8D936BB-7298-C60B-E3BB-ECC1C0676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8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1" name="Oval 1183">
                <a:extLst>
                  <a:ext uri="{FF2B5EF4-FFF2-40B4-BE49-F238E27FC236}">
                    <a16:creationId xmlns:a16="http://schemas.microsoft.com/office/drawing/2014/main" id="{476CE4CC-CD20-48D2-E1A9-DE71E23A9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2" name="Oval 1184">
                <a:extLst>
                  <a:ext uri="{FF2B5EF4-FFF2-40B4-BE49-F238E27FC236}">
                    <a16:creationId xmlns:a16="http://schemas.microsoft.com/office/drawing/2014/main" id="{83A81111-F33F-4DA8-E293-609FC84E8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8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3" name="Oval 1185">
                <a:extLst>
                  <a:ext uri="{FF2B5EF4-FFF2-40B4-BE49-F238E27FC236}">
                    <a16:creationId xmlns:a16="http://schemas.microsoft.com/office/drawing/2014/main" id="{589FB8EC-ECF6-7A0E-2EB1-C986DFEBC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74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4" name="Oval 1186">
                <a:extLst>
                  <a:ext uri="{FF2B5EF4-FFF2-40B4-BE49-F238E27FC236}">
                    <a16:creationId xmlns:a16="http://schemas.microsoft.com/office/drawing/2014/main" id="{1559824C-0A01-AB22-7A4C-F988B2FFA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7" y="315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5" name="Oval 1187">
                <a:extLst>
                  <a:ext uri="{FF2B5EF4-FFF2-40B4-BE49-F238E27FC236}">
                    <a16:creationId xmlns:a16="http://schemas.microsoft.com/office/drawing/2014/main" id="{9162981D-A5E7-86B6-0B90-913813CCF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04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6" name="Oval 1188">
                <a:extLst>
                  <a:ext uri="{FF2B5EF4-FFF2-40B4-BE49-F238E27FC236}">
                    <a16:creationId xmlns:a16="http://schemas.microsoft.com/office/drawing/2014/main" id="{E2DB8836-55F3-9656-0B87-85BB5B8F8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73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7" name="Oval 1189">
                <a:extLst>
                  <a:ext uri="{FF2B5EF4-FFF2-40B4-BE49-F238E27FC236}">
                    <a16:creationId xmlns:a16="http://schemas.microsoft.com/office/drawing/2014/main" id="{119CB297-2140-3BB4-617F-FAADABF50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5" y="268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8" name="Oval 1190">
                <a:extLst>
                  <a:ext uri="{FF2B5EF4-FFF2-40B4-BE49-F238E27FC236}">
                    <a16:creationId xmlns:a16="http://schemas.microsoft.com/office/drawing/2014/main" id="{6B059908-A523-B596-252F-165603A74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0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79" name="Oval 1191">
                <a:extLst>
                  <a:ext uri="{FF2B5EF4-FFF2-40B4-BE49-F238E27FC236}">
                    <a16:creationId xmlns:a16="http://schemas.microsoft.com/office/drawing/2014/main" id="{D8592BD0-72CF-0C75-9192-E4C6CB2D6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2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0" name="Oval 1192">
                <a:extLst>
                  <a:ext uri="{FF2B5EF4-FFF2-40B4-BE49-F238E27FC236}">
                    <a16:creationId xmlns:a16="http://schemas.microsoft.com/office/drawing/2014/main" id="{2502E8B5-6EE2-9C23-F9E9-ED18722C6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3" y="300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1" name="Oval 1193">
                <a:extLst>
                  <a:ext uri="{FF2B5EF4-FFF2-40B4-BE49-F238E27FC236}">
                    <a16:creationId xmlns:a16="http://schemas.microsoft.com/office/drawing/2014/main" id="{ADADBAF8-81CE-F978-8597-CE7079DCC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95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2" name="Oval 1194">
                <a:extLst>
                  <a:ext uri="{FF2B5EF4-FFF2-40B4-BE49-F238E27FC236}">
                    <a16:creationId xmlns:a16="http://schemas.microsoft.com/office/drawing/2014/main" id="{6EC731E7-8141-7A2A-5BEA-4B9C8EA12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89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3" name="Oval 1195">
                <a:extLst>
                  <a:ext uri="{FF2B5EF4-FFF2-40B4-BE49-F238E27FC236}">
                    <a16:creationId xmlns:a16="http://schemas.microsoft.com/office/drawing/2014/main" id="{79541D2D-ED4C-E01D-A91E-CCF115E26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54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4" name="Oval 1196">
                <a:extLst>
                  <a:ext uri="{FF2B5EF4-FFF2-40B4-BE49-F238E27FC236}">
                    <a16:creationId xmlns:a16="http://schemas.microsoft.com/office/drawing/2014/main" id="{96CF6DA1-1E26-3C84-5E2D-D380E1FC3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281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5" name="Oval 1197">
                <a:extLst>
                  <a:ext uri="{FF2B5EF4-FFF2-40B4-BE49-F238E27FC236}">
                    <a16:creationId xmlns:a16="http://schemas.microsoft.com/office/drawing/2014/main" id="{75BA4D27-F147-403A-6606-7DC23AA31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300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6" name="Oval 1198">
                <a:extLst>
                  <a:ext uri="{FF2B5EF4-FFF2-40B4-BE49-F238E27FC236}">
                    <a16:creationId xmlns:a16="http://schemas.microsoft.com/office/drawing/2014/main" id="{D69B2204-F235-1816-CECE-68D7ECFC9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60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7" name="Oval 1199">
                <a:extLst>
                  <a:ext uri="{FF2B5EF4-FFF2-40B4-BE49-F238E27FC236}">
                    <a16:creationId xmlns:a16="http://schemas.microsoft.com/office/drawing/2014/main" id="{C2EDEC37-118D-16BC-329D-EAC1A3556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" y="273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8" name="Oval 1200">
                <a:extLst>
                  <a:ext uri="{FF2B5EF4-FFF2-40B4-BE49-F238E27FC236}">
                    <a16:creationId xmlns:a16="http://schemas.microsoft.com/office/drawing/2014/main" id="{481A2E5F-3CFE-64B9-B2EB-E73324B7A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0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89" name="Oval 1201">
                <a:extLst>
                  <a:ext uri="{FF2B5EF4-FFF2-40B4-BE49-F238E27FC236}">
                    <a16:creationId xmlns:a16="http://schemas.microsoft.com/office/drawing/2014/main" id="{8CAEF870-B7C5-0C3D-810E-72107DFE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93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0" name="Oval 1202">
                <a:extLst>
                  <a:ext uri="{FF2B5EF4-FFF2-40B4-BE49-F238E27FC236}">
                    <a16:creationId xmlns:a16="http://schemas.microsoft.com/office/drawing/2014/main" id="{D4885995-5978-98D7-EE82-579CCB89C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78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1" name="Oval 1203">
                <a:extLst>
                  <a:ext uri="{FF2B5EF4-FFF2-40B4-BE49-F238E27FC236}">
                    <a16:creationId xmlns:a16="http://schemas.microsoft.com/office/drawing/2014/main" id="{483EB987-1901-17E3-D30A-54DA562C3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3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2" name="Oval 1204">
                <a:extLst>
                  <a:ext uri="{FF2B5EF4-FFF2-40B4-BE49-F238E27FC236}">
                    <a16:creationId xmlns:a16="http://schemas.microsoft.com/office/drawing/2014/main" id="{BFE50518-60C8-FFFD-54A2-6AF303196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98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3" name="Oval 1205">
                <a:extLst>
                  <a:ext uri="{FF2B5EF4-FFF2-40B4-BE49-F238E27FC236}">
                    <a16:creationId xmlns:a16="http://schemas.microsoft.com/office/drawing/2014/main" id="{FBA11DAD-C9A6-7EDC-0751-A865E8B0D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" y="302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4" name="Oval 1206">
                <a:extLst>
                  <a:ext uri="{FF2B5EF4-FFF2-40B4-BE49-F238E27FC236}">
                    <a16:creationId xmlns:a16="http://schemas.microsoft.com/office/drawing/2014/main" id="{762B9EF6-4D12-C7F3-6A3E-B693E11DB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5" name="Oval 1207">
                <a:extLst>
                  <a:ext uri="{FF2B5EF4-FFF2-40B4-BE49-F238E27FC236}">
                    <a16:creationId xmlns:a16="http://schemas.microsoft.com/office/drawing/2014/main" id="{830D4101-87EF-0C4B-DE02-74371FA8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05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6" name="Oval 1208">
                <a:extLst>
                  <a:ext uri="{FF2B5EF4-FFF2-40B4-BE49-F238E27FC236}">
                    <a16:creationId xmlns:a16="http://schemas.microsoft.com/office/drawing/2014/main" id="{BF38898E-3FDC-B210-6E03-27B7841DF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14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697" name="Oval 1209">
                <a:extLst>
                  <a:ext uri="{FF2B5EF4-FFF2-40B4-BE49-F238E27FC236}">
                    <a16:creationId xmlns:a16="http://schemas.microsoft.com/office/drawing/2014/main" id="{A7367434-A14C-E5D5-E994-E3A19F00F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7" y="298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14" name="Group 1411">
              <a:extLst>
                <a:ext uri="{FF2B5EF4-FFF2-40B4-BE49-F238E27FC236}">
                  <a16:creationId xmlns:a16="http://schemas.microsoft.com/office/drawing/2014/main" id="{8F384B27-D5A0-39BC-4956-E532F9188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6" y="2311"/>
              <a:ext cx="1578" cy="893"/>
              <a:chOff x="2456" y="2311"/>
              <a:chExt cx="1578" cy="893"/>
            </a:xfrm>
          </p:grpSpPr>
          <p:sp>
            <p:nvSpPr>
              <p:cNvPr id="298" name="Oval 1211">
                <a:extLst>
                  <a:ext uri="{FF2B5EF4-FFF2-40B4-BE49-F238E27FC236}">
                    <a16:creationId xmlns:a16="http://schemas.microsoft.com/office/drawing/2014/main" id="{389FC87F-C37B-026C-C276-16559C735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4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9" name="Oval 1212">
                <a:extLst>
                  <a:ext uri="{FF2B5EF4-FFF2-40B4-BE49-F238E27FC236}">
                    <a16:creationId xmlns:a16="http://schemas.microsoft.com/office/drawing/2014/main" id="{67F975E2-F259-428A-2F7E-ADB56F6E6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0" name="Oval 1213">
                <a:extLst>
                  <a:ext uri="{FF2B5EF4-FFF2-40B4-BE49-F238E27FC236}">
                    <a16:creationId xmlns:a16="http://schemas.microsoft.com/office/drawing/2014/main" id="{6026147A-8609-0D2A-0B5B-3FFB344DE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304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1" name="Oval 1214">
                <a:extLst>
                  <a:ext uri="{FF2B5EF4-FFF2-40B4-BE49-F238E27FC236}">
                    <a16:creationId xmlns:a16="http://schemas.microsoft.com/office/drawing/2014/main" id="{95102FF8-E4D0-37E1-8B45-E4C658B59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05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2" name="Oval 1215">
                <a:extLst>
                  <a:ext uri="{FF2B5EF4-FFF2-40B4-BE49-F238E27FC236}">
                    <a16:creationId xmlns:a16="http://schemas.microsoft.com/office/drawing/2014/main" id="{8D9A0774-ABFB-30FD-3D8A-F94135157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" y="297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3" name="Oval 1216">
                <a:extLst>
                  <a:ext uri="{FF2B5EF4-FFF2-40B4-BE49-F238E27FC236}">
                    <a16:creationId xmlns:a16="http://schemas.microsoft.com/office/drawing/2014/main" id="{B7AAB508-F058-A371-6235-3891A0948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309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4" name="Oval 1217">
                <a:extLst>
                  <a:ext uri="{FF2B5EF4-FFF2-40B4-BE49-F238E27FC236}">
                    <a16:creationId xmlns:a16="http://schemas.microsoft.com/office/drawing/2014/main" id="{603EE792-18D9-E33D-6BF8-3F9C8D565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420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5" name="Oval 1218">
                <a:extLst>
                  <a:ext uri="{FF2B5EF4-FFF2-40B4-BE49-F238E27FC236}">
                    <a16:creationId xmlns:a16="http://schemas.microsoft.com/office/drawing/2014/main" id="{288FD7A3-F146-6112-40E4-EBCA6F271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13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6" name="Oval 1219">
                <a:extLst>
                  <a:ext uri="{FF2B5EF4-FFF2-40B4-BE49-F238E27FC236}">
                    <a16:creationId xmlns:a16="http://schemas.microsoft.com/office/drawing/2014/main" id="{05315FDD-869B-7103-B55C-321F67F18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313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7" name="Oval 1220">
                <a:extLst>
                  <a:ext uri="{FF2B5EF4-FFF2-40B4-BE49-F238E27FC236}">
                    <a16:creationId xmlns:a16="http://schemas.microsoft.com/office/drawing/2014/main" id="{2AD5E553-6CF6-1B1D-5C98-FBE037EF4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308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8" name="Oval 1221">
                <a:extLst>
                  <a:ext uri="{FF2B5EF4-FFF2-40B4-BE49-F238E27FC236}">
                    <a16:creationId xmlns:a16="http://schemas.microsoft.com/office/drawing/2014/main" id="{067C3E2D-DA0E-5B0F-0B3D-0B64DE5B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5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09" name="Oval 1222">
                <a:extLst>
                  <a:ext uri="{FF2B5EF4-FFF2-40B4-BE49-F238E27FC236}">
                    <a16:creationId xmlns:a16="http://schemas.microsoft.com/office/drawing/2014/main" id="{1388F503-E108-7D3D-073E-000BEB671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236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0" name="Oval 1223">
                <a:extLst>
                  <a:ext uri="{FF2B5EF4-FFF2-40B4-BE49-F238E27FC236}">
                    <a16:creationId xmlns:a16="http://schemas.microsoft.com/office/drawing/2014/main" id="{4D3A81A9-D56A-4B93-AACB-B98CDC3F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95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1" name="Oval 1224">
                <a:extLst>
                  <a:ext uri="{FF2B5EF4-FFF2-40B4-BE49-F238E27FC236}">
                    <a16:creationId xmlns:a16="http://schemas.microsoft.com/office/drawing/2014/main" id="{E4B736C0-9459-6C1C-469A-A074E1F78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1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2" name="Oval 1225">
                <a:extLst>
                  <a:ext uri="{FF2B5EF4-FFF2-40B4-BE49-F238E27FC236}">
                    <a16:creationId xmlns:a16="http://schemas.microsoft.com/office/drawing/2014/main" id="{AA22DFCC-4BCF-1C90-AEA8-A7903D36D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3" name="Oval 1226">
                <a:extLst>
                  <a:ext uri="{FF2B5EF4-FFF2-40B4-BE49-F238E27FC236}">
                    <a16:creationId xmlns:a16="http://schemas.microsoft.com/office/drawing/2014/main" id="{24904639-612A-6CA4-D497-15127AF48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7" y="3172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4" name="Oval 1227">
                <a:extLst>
                  <a:ext uri="{FF2B5EF4-FFF2-40B4-BE49-F238E27FC236}">
                    <a16:creationId xmlns:a16="http://schemas.microsoft.com/office/drawing/2014/main" id="{353DA1D5-E970-6D66-2580-33CEBB2F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" y="299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5" name="Oval 1228">
                <a:extLst>
                  <a:ext uri="{FF2B5EF4-FFF2-40B4-BE49-F238E27FC236}">
                    <a16:creationId xmlns:a16="http://schemas.microsoft.com/office/drawing/2014/main" id="{462479F0-4BA8-F80A-BD3E-6470F875B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95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6" name="Oval 1229">
                <a:extLst>
                  <a:ext uri="{FF2B5EF4-FFF2-40B4-BE49-F238E27FC236}">
                    <a16:creationId xmlns:a16="http://schemas.microsoft.com/office/drawing/2014/main" id="{0FE87E67-E228-38DD-F767-D9CE65C62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293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7" name="Oval 1230">
                <a:extLst>
                  <a:ext uri="{FF2B5EF4-FFF2-40B4-BE49-F238E27FC236}">
                    <a16:creationId xmlns:a16="http://schemas.microsoft.com/office/drawing/2014/main" id="{20CB5A1E-BF03-E31B-13CB-73C2FD05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" y="282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8" name="Oval 1231">
                <a:extLst>
                  <a:ext uri="{FF2B5EF4-FFF2-40B4-BE49-F238E27FC236}">
                    <a16:creationId xmlns:a16="http://schemas.microsoft.com/office/drawing/2014/main" id="{0DE633BB-B88F-8E08-A02D-46FCB4450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65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19" name="Oval 1232">
                <a:extLst>
                  <a:ext uri="{FF2B5EF4-FFF2-40B4-BE49-F238E27FC236}">
                    <a16:creationId xmlns:a16="http://schemas.microsoft.com/office/drawing/2014/main" id="{5C741F8C-1443-C16C-D33B-3EDACBBB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0" name="Oval 1233">
                <a:extLst>
                  <a:ext uri="{FF2B5EF4-FFF2-40B4-BE49-F238E27FC236}">
                    <a16:creationId xmlns:a16="http://schemas.microsoft.com/office/drawing/2014/main" id="{BE25E529-AEDD-0933-ADB8-753CFE0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95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1" name="Oval 1234">
                <a:extLst>
                  <a:ext uri="{FF2B5EF4-FFF2-40B4-BE49-F238E27FC236}">
                    <a16:creationId xmlns:a16="http://schemas.microsoft.com/office/drawing/2014/main" id="{BECE1DFC-F8E1-EBF7-5621-935C7C0C9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22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2" name="Oval 1235">
                <a:extLst>
                  <a:ext uri="{FF2B5EF4-FFF2-40B4-BE49-F238E27FC236}">
                    <a16:creationId xmlns:a16="http://schemas.microsoft.com/office/drawing/2014/main" id="{9FF52B8A-11A8-9AAC-A3AB-E6CEBB6BC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1" y="308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3" name="Oval 1236">
                <a:extLst>
                  <a:ext uri="{FF2B5EF4-FFF2-40B4-BE49-F238E27FC236}">
                    <a16:creationId xmlns:a16="http://schemas.microsoft.com/office/drawing/2014/main" id="{5169ACA7-DD75-C2E6-CAF2-061282B19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61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4" name="Oval 1237">
                <a:extLst>
                  <a:ext uri="{FF2B5EF4-FFF2-40B4-BE49-F238E27FC236}">
                    <a16:creationId xmlns:a16="http://schemas.microsoft.com/office/drawing/2014/main" id="{83B9A401-5C5D-65B1-AFE2-B0EC6CC41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87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5" name="Oval 1238">
                <a:extLst>
                  <a:ext uri="{FF2B5EF4-FFF2-40B4-BE49-F238E27FC236}">
                    <a16:creationId xmlns:a16="http://schemas.microsoft.com/office/drawing/2014/main" id="{81CEC292-7826-26A9-43D4-78EA0A111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33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6" name="Oval 1239">
                <a:extLst>
                  <a:ext uri="{FF2B5EF4-FFF2-40B4-BE49-F238E27FC236}">
                    <a16:creationId xmlns:a16="http://schemas.microsoft.com/office/drawing/2014/main" id="{5F568DC2-06EB-32C8-51EB-CF0FB5371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6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7" name="Oval 1240">
                <a:extLst>
                  <a:ext uri="{FF2B5EF4-FFF2-40B4-BE49-F238E27FC236}">
                    <a16:creationId xmlns:a16="http://schemas.microsoft.com/office/drawing/2014/main" id="{0CEC3E3E-4B58-ED87-0FC7-FD715AC3A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29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8" name="Oval 1241">
                <a:extLst>
                  <a:ext uri="{FF2B5EF4-FFF2-40B4-BE49-F238E27FC236}">
                    <a16:creationId xmlns:a16="http://schemas.microsoft.com/office/drawing/2014/main" id="{8EA69B4E-41E8-5413-AA7A-EBF51B105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1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29" name="Oval 1242">
                <a:extLst>
                  <a:ext uri="{FF2B5EF4-FFF2-40B4-BE49-F238E27FC236}">
                    <a16:creationId xmlns:a16="http://schemas.microsoft.com/office/drawing/2014/main" id="{70863C6F-5ADB-9BFC-5164-47F929A18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6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0" name="Oval 1243">
                <a:extLst>
                  <a:ext uri="{FF2B5EF4-FFF2-40B4-BE49-F238E27FC236}">
                    <a16:creationId xmlns:a16="http://schemas.microsoft.com/office/drawing/2014/main" id="{D79226AD-AF84-69E1-13F5-449C3A705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308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1" name="Oval 1244">
                <a:extLst>
                  <a:ext uri="{FF2B5EF4-FFF2-40B4-BE49-F238E27FC236}">
                    <a16:creationId xmlns:a16="http://schemas.microsoft.com/office/drawing/2014/main" id="{71D5125D-2BD8-B83B-BE1D-9C60612D5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91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2" name="Oval 1245">
                <a:extLst>
                  <a:ext uri="{FF2B5EF4-FFF2-40B4-BE49-F238E27FC236}">
                    <a16:creationId xmlns:a16="http://schemas.microsoft.com/office/drawing/2014/main" id="{5475E839-EA55-D1D2-AD5D-610CA30A0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83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3" name="Oval 1246">
                <a:extLst>
                  <a:ext uri="{FF2B5EF4-FFF2-40B4-BE49-F238E27FC236}">
                    <a16:creationId xmlns:a16="http://schemas.microsoft.com/office/drawing/2014/main" id="{8EBF2554-84C9-638A-2C7A-1C53FF361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85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4" name="Oval 1247">
                <a:extLst>
                  <a:ext uri="{FF2B5EF4-FFF2-40B4-BE49-F238E27FC236}">
                    <a16:creationId xmlns:a16="http://schemas.microsoft.com/office/drawing/2014/main" id="{3D36D9B7-D413-80F6-E839-6D3C7C061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0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5" name="Oval 1248">
                <a:extLst>
                  <a:ext uri="{FF2B5EF4-FFF2-40B4-BE49-F238E27FC236}">
                    <a16:creationId xmlns:a16="http://schemas.microsoft.com/office/drawing/2014/main" id="{45A60D2A-9B81-9939-33C5-05DF01570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75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6" name="Oval 1249">
                <a:extLst>
                  <a:ext uri="{FF2B5EF4-FFF2-40B4-BE49-F238E27FC236}">
                    <a16:creationId xmlns:a16="http://schemas.microsoft.com/office/drawing/2014/main" id="{62194DA8-5ABC-EA42-5170-3D185535B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6" y="279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7" name="Oval 1250">
                <a:extLst>
                  <a:ext uri="{FF2B5EF4-FFF2-40B4-BE49-F238E27FC236}">
                    <a16:creationId xmlns:a16="http://schemas.microsoft.com/office/drawing/2014/main" id="{1DC6EEAA-5B17-2B74-EF8F-7237CA7D1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13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8" name="Oval 1251">
                <a:extLst>
                  <a:ext uri="{FF2B5EF4-FFF2-40B4-BE49-F238E27FC236}">
                    <a16:creationId xmlns:a16="http://schemas.microsoft.com/office/drawing/2014/main" id="{4828DB3A-0424-240A-C1E8-CD087A52F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245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39" name="Oval 1252">
                <a:extLst>
                  <a:ext uri="{FF2B5EF4-FFF2-40B4-BE49-F238E27FC236}">
                    <a16:creationId xmlns:a16="http://schemas.microsoft.com/office/drawing/2014/main" id="{34C5BC46-3332-0C2E-7974-778AAC3E5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2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0" name="Oval 1253">
                <a:extLst>
                  <a:ext uri="{FF2B5EF4-FFF2-40B4-BE49-F238E27FC236}">
                    <a16:creationId xmlns:a16="http://schemas.microsoft.com/office/drawing/2014/main" id="{257DA684-DE31-DA89-F087-160BA934E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1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1" name="Oval 1254">
                <a:extLst>
                  <a:ext uri="{FF2B5EF4-FFF2-40B4-BE49-F238E27FC236}">
                    <a16:creationId xmlns:a16="http://schemas.microsoft.com/office/drawing/2014/main" id="{3AC7D695-5738-E447-7F27-0CC64791A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9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2" name="Oval 1255">
                <a:extLst>
                  <a:ext uri="{FF2B5EF4-FFF2-40B4-BE49-F238E27FC236}">
                    <a16:creationId xmlns:a16="http://schemas.microsoft.com/office/drawing/2014/main" id="{87554F52-71E2-621C-A727-325965C2A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25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3" name="Oval 1256">
                <a:extLst>
                  <a:ext uri="{FF2B5EF4-FFF2-40B4-BE49-F238E27FC236}">
                    <a16:creationId xmlns:a16="http://schemas.microsoft.com/office/drawing/2014/main" id="{46095A5C-7AAB-AA97-9359-A408DDBEB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8" y="288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4" name="Oval 1257">
                <a:extLst>
                  <a:ext uri="{FF2B5EF4-FFF2-40B4-BE49-F238E27FC236}">
                    <a16:creationId xmlns:a16="http://schemas.microsoft.com/office/drawing/2014/main" id="{08BF6812-4839-63E2-1567-52A5BC858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307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5" name="Oval 1258">
                <a:extLst>
                  <a:ext uri="{FF2B5EF4-FFF2-40B4-BE49-F238E27FC236}">
                    <a16:creationId xmlns:a16="http://schemas.microsoft.com/office/drawing/2014/main" id="{D39DA098-1519-A565-01A4-594AAE832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80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6" name="Oval 1259">
                <a:extLst>
                  <a:ext uri="{FF2B5EF4-FFF2-40B4-BE49-F238E27FC236}">
                    <a16:creationId xmlns:a16="http://schemas.microsoft.com/office/drawing/2014/main" id="{C5DF241B-B597-6A60-FA67-E97D62383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3" y="310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7" name="Oval 1260">
                <a:extLst>
                  <a:ext uri="{FF2B5EF4-FFF2-40B4-BE49-F238E27FC236}">
                    <a16:creationId xmlns:a16="http://schemas.microsoft.com/office/drawing/2014/main" id="{7CA70508-563A-BCB9-F40C-3F3B86127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" y="310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8" name="Oval 1261">
                <a:extLst>
                  <a:ext uri="{FF2B5EF4-FFF2-40B4-BE49-F238E27FC236}">
                    <a16:creationId xmlns:a16="http://schemas.microsoft.com/office/drawing/2014/main" id="{9221601B-0867-4312-F726-0F8796217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6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49" name="Oval 1262">
                <a:extLst>
                  <a:ext uri="{FF2B5EF4-FFF2-40B4-BE49-F238E27FC236}">
                    <a16:creationId xmlns:a16="http://schemas.microsoft.com/office/drawing/2014/main" id="{4CCC5D81-7C26-0F66-8BB8-099E893FC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897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0" name="Oval 1263">
                <a:extLst>
                  <a:ext uri="{FF2B5EF4-FFF2-40B4-BE49-F238E27FC236}">
                    <a16:creationId xmlns:a16="http://schemas.microsoft.com/office/drawing/2014/main" id="{6891601D-7301-F6D0-3A30-D1B3EB7AF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3" y="262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1" name="Oval 1264">
                <a:extLst>
                  <a:ext uri="{FF2B5EF4-FFF2-40B4-BE49-F238E27FC236}">
                    <a16:creationId xmlns:a16="http://schemas.microsoft.com/office/drawing/2014/main" id="{BCB7A7C0-CE33-DDB5-9F5B-8B1999830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12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2" name="Oval 1265">
                <a:extLst>
                  <a:ext uri="{FF2B5EF4-FFF2-40B4-BE49-F238E27FC236}">
                    <a16:creationId xmlns:a16="http://schemas.microsoft.com/office/drawing/2014/main" id="{25E8FF68-C9EA-5DC6-3623-9D2D5B0D9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255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3" name="Oval 1266">
                <a:extLst>
                  <a:ext uri="{FF2B5EF4-FFF2-40B4-BE49-F238E27FC236}">
                    <a16:creationId xmlns:a16="http://schemas.microsoft.com/office/drawing/2014/main" id="{8C6A73AD-C75E-9796-4D48-E0A51E16C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12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4" name="Oval 1267">
                <a:extLst>
                  <a:ext uri="{FF2B5EF4-FFF2-40B4-BE49-F238E27FC236}">
                    <a16:creationId xmlns:a16="http://schemas.microsoft.com/office/drawing/2014/main" id="{C9D3F1D2-3B49-1C5B-7A62-0DF28F947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296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5" name="Oval 1268">
                <a:extLst>
                  <a:ext uri="{FF2B5EF4-FFF2-40B4-BE49-F238E27FC236}">
                    <a16:creationId xmlns:a16="http://schemas.microsoft.com/office/drawing/2014/main" id="{7AA36B11-33D9-E5E2-809C-5D8F0F27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80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6" name="Oval 1269">
                <a:extLst>
                  <a:ext uri="{FF2B5EF4-FFF2-40B4-BE49-F238E27FC236}">
                    <a16:creationId xmlns:a16="http://schemas.microsoft.com/office/drawing/2014/main" id="{8ECE1D2E-F64D-8D4E-ABB1-6653E172A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7" name="Oval 1270">
                <a:extLst>
                  <a:ext uri="{FF2B5EF4-FFF2-40B4-BE49-F238E27FC236}">
                    <a16:creationId xmlns:a16="http://schemas.microsoft.com/office/drawing/2014/main" id="{1D0742C5-C8F6-DBDF-9E52-4960001BC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8" y="298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8" name="Oval 1271">
                <a:extLst>
                  <a:ext uri="{FF2B5EF4-FFF2-40B4-BE49-F238E27FC236}">
                    <a16:creationId xmlns:a16="http://schemas.microsoft.com/office/drawing/2014/main" id="{3F0B1B0B-25F5-B0A9-C3D7-EBA878C69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6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59" name="Oval 1272">
                <a:extLst>
                  <a:ext uri="{FF2B5EF4-FFF2-40B4-BE49-F238E27FC236}">
                    <a16:creationId xmlns:a16="http://schemas.microsoft.com/office/drawing/2014/main" id="{8C040A61-4555-715D-6B82-9BB69798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4" y="287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0" name="Oval 1273">
                <a:extLst>
                  <a:ext uri="{FF2B5EF4-FFF2-40B4-BE49-F238E27FC236}">
                    <a16:creationId xmlns:a16="http://schemas.microsoft.com/office/drawing/2014/main" id="{391A9914-B654-8C0B-9FEC-82E28BF9E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308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1" name="Oval 1274">
                <a:extLst>
                  <a:ext uri="{FF2B5EF4-FFF2-40B4-BE49-F238E27FC236}">
                    <a16:creationId xmlns:a16="http://schemas.microsoft.com/office/drawing/2014/main" id="{F52352DA-1205-1C4F-A4D7-4DE1494B3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65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2" name="Oval 1275">
                <a:extLst>
                  <a:ext uri="{FF2B5EF4-FFF2-40B4-BE49-F238E27FC236}">
                    <a16:creationId xmlns:a16="http://schemas.microsoft.com/office/drawing/2014/main" id="{CEC51361-B39D-ADC8-2088-EAC1D979B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58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3" name="Oval 1276">
                <a:extLst>
                  <a:ext uri="{FF2B5EF4-FFF2-40B4-BE49-F238E27FC236}">
                    <a16:creationId xmlns:a16="http://schemas.microsoft.com/office/drawing/2014/main" id="{851C2511-6482-088E-FBB1-9AC2D97AF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297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4" name="Oval 1277">
                <a:extLst>
                  <a:ext uri="{FF2B5EF4-FFF2-40B4-BE49-F238E27FC236}">
                    <a16:creationId xmlns:a16="http://schemas.microsoft.com/office/drawing/2014/main" id="{9CCBC316-48D2-7FCB-F356-99D6DEF40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98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5" name="Oval 1278">
                <a:extLst>
                  <a:ext uri="{FF2B5EF4-FFF2-40B4-BE49-F238E27FC236}">
                    <a16:creationId xmlns:a16="http://schemas.microsoft.com/office/drawing/2014/main" id="{1D9D67AA-2997-7B5E-D21E-D1E16AA32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288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6" name="Oval 1279">
                <a:extLst>
                  <a:ext uri="{FF2B5EF4-FFF2-40B4-BE49-F238E27FC236}">
                    <a16:creationId xmlns:a16="http://schemas.microsoft.com/office/drawing/2014/main" id="{A7F3BE17-40B4-F230-A7C8-4402CF876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002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7" name="Oval 1280">
                <a:extLst>
                  <a:ext uri="{FF2B5EF4-FFF2-40B4-BE49-F238E27FC236}">
                    <a16:creationId xmlns:a16="http://schemas.microsoft.com/office/drawing/2014/main" id="{A92616FC-10CF-68AA-61F1-3A1B323B1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8" name="Oval 1281">
                <a:extLst>
                  <a:ext uri="{FF2B5EF4-FFF2-40B4-BE49-F238E27FC236}">
                    <a16:creationId xmlns:a16="http://schemas.microsoft.com/office/drawing/2014/main" id="{76688754-2EAC-5407-113A-0DC37D506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94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69" name="Oval 1282">
                <a:extLst>
                  <a:ext uri="{FF2B5EF4-FFF2-40B4-BE49-F238E27FC236}">
                    <a16:creationId xmlns:a16="http://schemas.microsoft.com/office/drawing/2014/main" id="{BCD13DC9-59D9-C867-D475-3243D5296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0" name="Oval 1283">
                <a:extLst>
                  <a:ext uri="{FF2B5EF4-FFF2-40B4-BE49-F238E27FC236}">
                    <a16:creationId xmlns:a16="http://schemas.microsoft.com/office/drawing/2014/main" id="{375922DA-643F-684F-425A-6F8447A6B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04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1" name="Oval 1284">
                <a:extLst>
                  <a:ext uri="{FF2B5EF4-FFF2-40B4-BE49-F238E27FC236}">
                    <a16:creationId xmlns:a16="http://schemas.microsoft.com/office/drawing/2014/main" id="{081BDE1F-7AF5-55A0-A749-C17BAEF9E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2" name="Oval 1285">
                <a:extLst>
                  <a:ext uri="{FF2B5EF4-FFF2-40B4-BE49-F238E27FC236}">
                    <a16:creationId xmlns:a16="http://schemas.microsoft.com/office/drawing/2014/main" id="{C0190D0E-EE83-757D-C29E-BDBD6B438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90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3" name="Oval 1286">
                <a:extLst>
                  <a:ext uri="{FF2B5EF4-FFF2-40B4-BE49-F238E27FC236}">
                    <a16:creationId xmlns:a16="http://schemas.microsoft.com/office/drawing/2014/main" id="{0BEAEBB0-43D9-1408-DF08-499C9E4D8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11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4" name="Oval 1287">
                <a:extLst>
                  <a:ext uri="{FF2B5EF4-FFF2-40B4-BE49-F238E27FC236}">
                    <a16:creationId xmlns:a16="http://schemas.microsoft.com/office/drawing/2014/main" id="{F98493E7-9BC4-BCAE-B4C0-3E20485C1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285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5" name="Oval 1288">
                <a:extLst>
                  <a:ext uri="{FF2B5EF4-FFF2-40B4-BE49-F238E27FC236}">
                    <a16:creationId xmlns:a16="http://schemas.microsoft.com/office/drawing/2014/main" id="{9C70A4B0-06C7-7B84-EA7A-02D06E450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74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6" name="Oval 1289">
                <a:extLst>
                  <a:ext uri="{FF2B5EF4-FFF2-40B4-BE49-F238E27FC236}">
                    <a16:creationId xmlns:a16="http://schemas.microsoft.com/office/drawing/2014/main" id="{69795609-A9FE-C5E2-21F6-4CAB6563B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278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7" name="Oval 1290">
                <a:extLst>
                  <a:ext uri="{FF2B5EF4-FFF2-40B4-BE49-F238E27FC236}">
                    <a16:creationId xmlns:a16="http://schemas.microsoft.com/office/drawing/2014/main" id="{AD4CC7B5-6D16-58AF-73D0-F4B130C0F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2875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8" name="Oval 1291">
                <a:extLst>
                  <a:ext uri="{FF2B5EF4-FFF2-40B4-BE49-F238E27FC236}">
                    <a16:creationId xmlns:a16="http://schemas.microsoft.com/office/drawing/2014/main" id="{CFB8F4FA-6D34-C20F-BF80-0D1336C83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296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79" name="Oval 1292">
                <a:extLst>
                  <a:ext uri="{FF2B5EF4-FFF2-40B4-BE49-F238E27FC236}">
                    <a16:creationId xmlns:a16="http://schemas.microsoft.com/office/drawing/2014/main" id="{3CC53759-EA03-511A-25DB-4B0FD8C01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70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0" name="Oval 1293">
                <a:extLst>
                  <a:ext uri="{FF2B5EF4-FFF2-40B4-BE49-F238E27FC236}">
                    <a16:creationId xmlns:a16="http://schemas.microsoft.com/office/drawing/2014/main" id="{9DFB28B9-4236-B6F7-6D41-F3B5267DB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01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1" name="Oval 1294">
                <a:extLst>
                  <a:ext uri="{FF2B5EF4-FFF2-40B4-BE49-F238E27FC236}">
                    <a16:creationId xmlns:a16="http://schemas.microsoft.com/office/drawing/2014/main" id="{032B2377-E15C-F342-DAE2-884B69F0D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247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2" name="Oval 1295">
                <a:extLst>
                  <a:ext uri="{FF2B5EF4-FFF2-40B4-BE49-F238E27FC236}">
                    <a16:creationId xmlns:a16="http://schemas.microsoft.com/office/drawing/2014/main" id="{89C5510E-46ED-98C4-833B-8820225BC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314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3" name="Oval 1296">
                <a:extLst>
                  <a:ext uri="{FF2B5EF4-FFF2-40B4-BE49-F238E27FC236}">
                    <a16:creationId xmlns:a16="http://schemas.microsoft.com/office/drawing/2014/main" id="{226B9F3D-0B63-1BB8-C2AB-6C79394EC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95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4" name="Oval 1297">
                <a:extLst>
                  <a:ext uri="{FF2B5EF4-FFF2-40B4-BE49-F238E27FC236}">
                    <a16:creationId xmlns:a16="http://schemas.microsoft.com/office/drawing/2014/main" id="{E7EC21E4-6D97-9B31-9FF5-157E0A901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" y="313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5" name="Oval 1298">
                <a:extLst>
                  <a:ext uri="{FF2B5EF4-FFF2-40B4-BE49-F238E27FC236}">
                    <a16:creationId xmlns:a16="http://schemas.microsoft.com/office/drawing/2014/main" id="{C87F70E6-1A93-B8C1-6C14-86E0DE9AB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6" name="Oval 1299">
                <a:extLst>
                  <a:ext uri="{FF2B5EF4-FFF2-40B4-BE49-F238E27FC236}">
                    <a16:creationId xmlns:a16="http://schemas.microsoft.com/office/drawing/2014/main" id="{5B1FE15E-A6F8-0F02-D227-1F4DC2D88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4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7" name="Oval 1300">
                <a:extLst>
                  <a:ext uri="{FF2B5EF4-FFF2-40B4-BE49-F238E27FC236}">
                    <a16:creationId xmlns:a16="http://schemas.microsoft.com/office/drawing/2014/main" id="{F10F7ABB-34E5-DFBB-6D33-705E511F7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312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8" name="Oval 1301">
                <a:extLst>
                  <a:ext uri="{FF2B5EF4-FFF2-40B4-BE49-F238E27FC236}">
                    <a16:creationId xmlns:a16="http://schemas.microsoft.com/office/drawing/2014/main" id="{D8B059CA-E8AE-0A65-A309-873B1A65E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4" y="285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89" name="Oval 1302">
                <a:extLst>
                  <a:ext uri="{FF2B5EF4-FFF2-40B4-BE49-F238E27FC236}">
                    <a16:creationId xmlns:a16="http://schemas.microsoft.com/office/drawing/2014/main" id="{9294B440-9EBE-4B2E-0FFE-377DFA032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3122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0" name="Oval 1303">
                <a:extLst>
                  <a:ext uri="{FF2B5EF4-FFF2-40B4-BE49-F238E27FC236}">
                    <a16:creationId xmlns:a16="http://schemas.microsoft.com/office/drawing/2014/main" id="{231C231C-C231-24E1-E84D-50267067A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295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1" name="Oval 1304">
                <a:extLst>
                  <a:ext uri="{FF2B5EF4-FFF2-40B4-BE49-F238E27FC236}">
                    <a16:creationId xmlns:a16="http://schemas.microsoft.com/office/drawing/2014/main" id="{BC7E0BCB-D42B-0311-EB6C-38FFEE514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6" y="301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2" name="Oval 1305">
                <a:extLst>
                  <a:ext uri="{FF2B5EF4-FFF2-40B4-BE49-F238E27FC236}">
                    <a16:creationId xmlns:a16="http://schemas.microsoft.com/office/drawing/2014/main" id="{E130ACD2-CABF-1998-4A1E-21BF81C1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9" y="293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3" name="Oval 1306">
                <a:extLst>
                  <a:ext uri="{FF2B5EF4-FFF2-40B4-BE49-F238E27FC236}">
                    <a16:creationId xmlns:a16="http://schemas.microsoft.com/office/drawing/2014/main" id="{F593C862-F93A-72A1-E22C-D4C785E5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" y="310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4" name="Oval 1307">
                <a:extLst>
                  <a:ext uri="{FF2B5EF4-FFF2-40B4-BE49-F238E27FC236}">
                    <a16:creationId xmlns:a16="http://schemas.microsoft.com/office/drawing/2014/main" id="{2B948C6B-A044-CC37-BAC0-29DB72CA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76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5" name="Oval 1308">
                <a:extLst>
                  <a:ext uri="{FF2B5EF4-FFF2-40B4-BE49-F238E27FC236}">
                    <a16:creationId xmlns:a16="http://schemas.microsoft.com/office/drawing/2014/main" id="{208FA341-E8F6-83B9-F274-6B0D20E3C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9" y="313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6" name="Oval 1309">
                <a:extLst>
                  <a:ext uri="{FF2B5EF4-FFF2-40B4-BE49-F238E27FC236}">
                    <a16:creationId xmlns:a16="http://schemas.microsoft.com/office/drawing/2014/main" id="{1878F2E8-EAC9-0E9E-A5FD-14789A5BD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30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7" name="Oval 1310">
                <a:extLst>
                  <a:ext uri="{FF2B5EF4-FFF2-40B4-BE49-F238E27FC236}">
                    <a16:creationId xmlns:a16="http://schemas.microsoft.com/office/drawing/2014/main" id="{BE2889D0-9D51-F864-D180-BD5350DFB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2" y="293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8" name="Oval 1311">
                <a:extLst>
                  <a:ext uri="{FF2B5EF4-FFF2-40B4-BE49-F238E27FC236}">
                    <a16:creationId xmlns:a16="http://schemas.microsoft.com/office/drawing/2014/main" id="{CDC81605-455A-188B-8644-42678101A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" y="297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399" name="Oval 1312">
                <a:extLst>
                  <a:ext uri="{FF2B5EF4-FFF2-40B4-BE49-F238E27FC236}">
                    <a16:creationId xmlns:a16="http://schemas.microsoft.com/office/drawing/2014/main" id="{359345AB-0797-019E-3DEE-BA4B51AD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2" y="300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0" name="Oval 1313">
                <a:extLst>
                  <a:ext uri="{FF2B5EF4-FFF2-40B4-BE49-F238E27FC236}">
                    <a16:creationId xmlns:a16="http://schemas.microsoft.com/office/drawing/2014/main" id="{2DC9BE93-00D3-5E4D-C9F1-C24549596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07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1" name="Oval 1314">
                <a:extLst>
                  <a:ext uri="{FF2B5EF4-FFF2-40B4-BE49-F238E27FC236}">
                    <a16:creationId xmlns:a16="http://schemas.microsoft.com/office/drawing/2014/main" id="{2A3C7E8A-9B3D-AB8E-2723-E35EB7F8D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2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2" name="Oval 1315">
                <a:extLst>
                  <a:ext uri="{FF2B5EF4-FFF2-40B4-BE49-F238E27FC236}">
                    <a16:creationId xmlns:a16="http://schemas.microsoft.com/office/drawing/2014/main" id="{2981933E-28A3-516F-7A34-4B847CE54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31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3" name="Oval 1316">
                <a:extLst>
                  <a:ext uri="{FF2B5EF4-FFF2-40B4-BE49-F238E27FC236}">
                    <a16:creationId xmlns:a16="http://schemas.microsoft.com/office/drawing/2014/main" id="{109599F4-602C-136A-4D44-77083ACAA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31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4" name="Oval 1317">
                <a:extLst>
                  <a:ext uri="{FF2B5EF4-FFF2-40B4-BE49-F238E27FC236}">
                    <a16:creationId xmlns:a16="http://schemas.microsoft.com/office/drawing/2014/main" id="{B3FF351F-6FFB-35C5-E9D8-6208354E3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1" y="315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5" name="Oval 1318">
                <a:extLst>
                  <a:ext uri="{FF2B5EF4-FFF2-40B4-BE49-F238E27FC236}">
                    <a16:creationId xmlns:a16="http://schemas.microsoft.com/office/drawing/2014/main" id="{9CE77715-FFF8-4E3C-223D-94AC445D9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11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6" name="Oval 1319">
                <a:extLst>
                  <a:ext uri="{FF2B5EF4-FFF2-40B4-BE49-F238E27FC236}">
                    <a16:creationId xmlns:a16="http://schemas.microsoft.com/office/drawing/2014/main" id="{CC9B63C1-4278-D125-57CD-93A4C9B89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287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7" name="Oval 1320">
                <a:extLst>
                  <a:ext uri="{FF2B5EF4-FFF2-40B4-BE49-F238E27FC236}">
                    <a16:creationId xmlns:a16="http://schemas.microsoft.com/office/drawing/2014/main" id="{1DB4D275-2056-4497-0C39-94152DD5D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307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8" name="Oval 1321">
                <a:extLst>
                  <a:ext uri="{FF2B5EF4-FFF2-40B4-BE49-F238E27FC236}">
                    <a16:creationId xmlns:a16="http://schemas.microsoft.com/office/drawing/2014/main" id="{095C2809-20C4-3EAD-CFB7-DD682072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95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09" name="Oval 1322">
                <a:extLst>
                  <a:ext uri="{FF2B5EF4-FFF2-40B4-BE49-F238E27FC236}">
                    <a16:creationId xmlns:a16="http://schemas.microsoft.com/office/drawing/2014/main" id="{57ACEE22-F01C-FFEF-931A-83A194410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9" y="283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0" name="Oval 1323">
                <a:extLst>
                  <a:ext uri="{FF2B5EF4-FFF2-40B4-BE49-F238E27FC236}">
                    <a16:creationId xmlns:a16="http://schemas.microsoft.com/office/drawing/2014/main" id="{F3158A69-BEFD-C4D1-1D48-3EFA6D745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2" y="277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1" name="Oval 1324">
                <a:extLst>
                  <a:ext uri="{FF2B5EF4-FFF2-40B4-BE49-F238E27FC236}">
                    <a16:creationId xmlns:a16="http://schemas.microsoft.com/office/drawing/2014/main" id="{6DC6A97E-E4D1-7049-4EC2-FBD29E4B0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3" y="310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2" name="Oval 1325">
                <a:extLst>
                  <a:ext uri="{FF2B5EF4-FFF2-40B4-BE49-F238E27FC236}">
                    <a16:creationId xmlns:a16="http://schemas.microsoft.com/office/drawing/2014/main" id="{56A681FC-3746-EED6-E89A-EA637D507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8" y="26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3" name="Oval 1326">
                <a:extLst>
                  <a:ext uri="{FF2B5EF4-FFF2-40B4-BE49-F238E27FC236}">
                    <a16:creationId xmlns:a16="http://schemas.microsoft.com/office/drawing/2014/main" id="{45A19540-5BB1-6CA1-081C-32229B275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81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4" name="Oval 1327">
                <a:extLst>
                  <a:ext uri="{FF2B5EF4-FFF2-40B4-BE49-F238E27FC236}">
                    <a16:creationId xmlns:a16="http://schemas.microsoft.com/office/drawing/2014/main" id="{5F60F0E8-515E-1A52-8F3F-AF362D9BA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307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5" name="Oval 1328">
                <a:extLst>
                  <a:ext uri="{FF2B5EF4-FFF2-40B4-BE49-F238E27FC236}">
                    <a16:creationId xmlns:a16="http://schemas.microsoft.com/office/drawing/2014/main" id="{78D187E8-6BEC-100E-8D56-810DD43F5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64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6" name="Oval 1329">
                <a:extLst>
                  <a:ext uri="{FF2B5EF4-FFF2-40B4-BE49-F238E27FC236}">
                    <a16:creationId xmlns:a16="http://schemas.microsoft.com/office/drawing/2014/main" id="{F1DA7C58-A764-B6A9-BD3E-AA70EC13C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0" y="310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7" name="Oval 1330">
                <a:extLst>
                  <a:ext uri="{FF2B5EF4-FFF2-40B4-BE49-F238E27FC236}">
                    <a16:creationId xmlns:a16="http://schemas.microsoft.com/office/drawing/2014/main" id="{59524BE9-80C6-3175-46CE-920A58B7A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293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8" name="Oval 1331">
                <a:extLst>
                  <a:ext uri="{FF2B5EF4-FFF2-40B4-BE49-F238E27FC236}">
                    <a16:creationId xmlns:a16="http://schemas.microsoft.com/office/drawing/2014/main" id="{3CA0A5B2-CF80-20BD-6F9A-CAA705932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5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19" name="Oval 1332">
                <a:extLst>
                  <a:ext uri="{FF2B5EF4-FFF2-40B4-BE49-F238E27FC236}">
                    <a16:creationId xmlns:a16="http://schemas.microsoft.com/office/drawing/2014/main" id="{F9E3369C-85B1-1CE5-E8EA-29D7EACDF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02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0" name="Oval 1333">
                <a:extLst>
                  <a:ext uri="{FF2B5EF4-FFF2-40B4-BE49-F238E27FC236}">
                    <a16:creationId xmlns:a16="http://schemas.microsoft.com/office/drawing/2014/main" id="{3B19705C-CD10-0B3A-8694-9EDF08973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304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1" name="Oval 1334">
                <a:extLst>
                  <a:ext uri="{FF2B5EF4-FFF2-40B4-BE49-F238E27FC236}">
                    <a16:creationId xmlns:a16="http://schemas.microsoft.com/office/drawing/2014/main" id="{83DF79CD-BB66-A654-2DFE-33EB42F2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312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2" name="Oval 1335">
                <a:extLst>
                  <a:ext uri="{FF2B5EF4-FFF2-40B4-BE49-F238E27FC236}">
                    <a16:creationId xmlns:a16="http://schemas.microsoft.com/office/drawing/2014/main" id="{1278BD97-121C-3DB5-36BD-7E17D8C9E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4" y="263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3" name="Oval 1336">
                <a:extLst>
                  <a:ext uri="{FF2B5EF4-FFF2-40B4-BE49-F238E27FC236}">
                    <a16:creationId xmlns:a16="http://schemas.microsoft.com/office/drawing/2014/main" id="{81E65E1D-037B-2365-FC9A-E2D9977CF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08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4" name="Oval 1337">
                <a:extLst>
                  <a:ext uri="{FF2B5EF4-FFF2-40B4-BE49-F238E27FC236}">
                    <a16:creationId xmlns:a16="http://schemas.microsoft.com/office/drawing/2014/main" id="{7A369913-43BB-7043-9BB5-44E9AE692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89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5" name="Oval 1338">
                <a:extLst>
                  <a:ext uri="{FF2B5EF4-FFF2-40B4-BE49-F238E27FC236}">
                    <a16:creationId xmlns:a16="http://schemas.microsoft.com/office/drawing/2014/main" id="{2E1C8707-377B-4CE4-79DE-E83DC6025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302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6" name="Oval 1339">
                <a:extLst>
                  <a:ext uri="{FF2B5EF4-FFF2-40B4-BE49-F238E27FC236}">
                    <a16:creationId xmlns:a16="http://schemas.microsoft.com/office/drawing/2014/main" id="{820DA4F0-3AE5-C897-8C72-2A73EC9D2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3150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7" name="Oval 1340">
                <a:extLst>
                  <a:ext uri="{FF2B5EF4-FFF2-40B4-BE49-F238E27FC236}">
                    <a16:creationId xmlns:a16="http://schemas.microsoft.com/office/drawing/2014/main" id="{371E768C-9BFE-1E7E-5C86-16C5045A9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62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8" name="Oval 1341">
                <a:extLst>
                  <a:ext uri="{FF2B5EF4-FFF2-40B4-BE49-F238E27FC236}">
                    <a16:creationId xmlns:a16="http://schemas.microsoft.com/office/drawing/2014/main" id="{10915B66-41A5-18D1-EFA2-6802BF7D0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302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29" name="Oval 1342">
                <a:extLst>
                  <a:ext uri="{FF2B5EF4-FFF2-40B4-BE49-F238E27FC236}">
                    <a16:creationId xmlns:a16="http://schemas.microsoft.com/office/drawing/2014/main" id="{9C291276-16EF-9B51-D5AB-E4E4BBFF41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2952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0" name="Oval 1343">
                <a:extLst>
                  <a:ext uri="{FF2B5EF4-FFF2-40B4-BE49-F238E27FC236}">
                    <a16:creationId xmlns:a16="http://schemas.microsoft.com/office/drawing/2014/main" id="{6ADBED42-1080-144A-7F4C-1BDF3723E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1" name="Oval 1344">
                <a:extLst>
                  <a:ext uri="{FF2B5EF4-FFF2-40B4-BE49-F238E27FC236}">
                    <a16:creationId xmlns:a16="http://schemas.microsoft.com/office/drawing/2014/main" id="{5711686B-D2CA-45C1-B1A1-AC9BB7324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297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2" name="Oval 1345">
                <a:extLst>
                  <a:ext uri="{FF2B5EF4-FFF2-40B4-BE49-F238E27FC236}">
                    <a16:creationId xmlns:a16="http://schemas.microsoft.com/office/drawing/2014/main" id="{372058CE-E619-D9C6-8417-D418984C5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8" y="296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3" name="Oval 1346">
                <a:extLst>
                  <a:ext uri="{FF2B5EF4-FFF2-40B4-BE49-F238E27FC236}">
                    <a16:creationId xmlns:a16="http://schemas.microsoft.com/office/drawing/2014/main" id="{3A85B462-68FE-BB05-EB53-6FE258004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" y="295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4" name="Oval 1347">
                <a:extLst>
                  <a:ext uri="{FF2B5EF4-FFF2-40B4-BE49-F238E27FC236}">
                    <a16:creationId xmlns:a16="http://schemas.microsoft.com/office/drawing/2014/main" id="{11512873-7BBF-15F1-5B04-99D3236C9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90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5" name="Oval 1348">
                <a:extLst>
                  <a:ext uri="{FF2B5EF4-FFF2-40B4-BE49-F238E27FC236}">
                    <a16:creationId xmlns:a16="http://schemas.microsoft.com/office/drawing/2014/main" id="{BDEF4488-4E57-EBB2-B022-2341DD9FE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8" y="291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6" name="Oval 1349">
                <a:extLst>
                  <a:ext uri="{FF2B5EF4-FFF2-40B4-BE49-F238E27FC236}">
                    <a16:creationId xmlns:a16="http://schemas.microsoft.com/office/drawing/2014/main" id="{9DE7ECE8-82A7-462A-6514-7FC63E379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1" y="3128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7" name="Oval 1350">
                <a:extLst>
                  <a:ext uri="{FF2B5EF4-FFF2-40B4-BE49-F238E27FC236}">
                    <a16:creationId xmlns:a16="http://schemas.microsoft.com/office/drawing/2014/main" id="{E5ECC861-C1E9-B5F5-AB92-53DFE57DC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122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8" name="Oval 1351">
                <a:extLst>
                  <a:ext uri="{FF2B5EF4-FFF2-40B4-BE49-F238E27FC236}">
                    <a16:creationId xmlns:a16="http://schemas.microsoft.com/office/drawing/2014/main" id="{E0C8C9A6-C88A-B016-AB6F-E5C685009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5" y="274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39" name="Oval 1352">
                <a:extLst>
                  <a:ext uri="{FF2B5EF4-FFF2-40B4-BE49-F238E27FC236}">
                    <a16:creationId xmlns:a16="http://schemas.microsoft.com/office/drawing/2014/main" id="{DE2DE4CE-04A7-F063-A106-6BAC4221F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9" y="3106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0" name="Oval 1353">
                <a:extLst>
                  <a:ext uri="{FF2B5EF4-FFF2-40B4-BE49-F238E27FC236}">
                    <a16:creationId xmlns:a16="http://schemas.microsoft.com/office/drawing/2014/main" id="{BC024312-2C7A-05C6-5CCD-83FDCCC81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2914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1" name="Oval 1354">
                <a:extLst>
                  <a:ext uri="{FF2B5EF4-FFF2-40B4-BE49-F238E27FC236}">
                    <a16:creationId xmlns:a16="http://schemas.microsoft.com/office/drawing/2014/main" id="{C5E8310B-2136-F0EB-3883-335D5BA17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99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2" name="Oval 1355">
                <a:extLst>
                  <a:ext uri="{FF2B5EF4-FFF2-40B4-BE49-F238E27FC236}">
                    <a16:creationId xmlns:a16="http://schemas.microsoft.com/office/drawing/2014/main" id="{EA957789-1A1E-6339-4780-35E4964CE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7" y="301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3" name="Oval 1356">
                <a:extLst>
                  <a:ext uri="{FF2B5EF4-FFF2-40B4-BE49-F238E27FC236}">
                    <a16:creationId xmlns:a16="http://schemas.microsoft.com/office/drawing/2014/main" id="{1C17BA07-3F9C-775B-9E94-5568C31E4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5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4" name="Oval 1357">
                <a:extLst>
                  <a:ext uri="{FF2B5EF4-FFF2-40B4-BE49-F238E27FC236}">
                    <a16:creationId xmlns:a16="http://schemas.microsoft.com/office/drawing/2014/main" id="{B431FF9B-63E2-55C7-70E8-4B7CBD2C0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77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5" name="Oval 1358">
                <a:extLst>
                  <a:ext uri="{FF2B5EF4-FFF2-40B4-BE49-F238E27FC236}">
                    <a16:creationId xmlns:a16="http://schemas.microsoft.com/office/drawing/2014/main" id="{666186B2-B9D9-D2B4-8434-35ABAEFAC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3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6" name="Oval 1359">
                <a:extLst>
                  <a:ext uri="{FF2B5EF4-FFF2-40B4-BE49-F238E27FC236}">
                    <a16:creationId xmlns:a16="http://schemas.microsoft.com/office/drawing/2014/main" id="{3A2E2AE0-7D00-CDDE-1ABA-6A85D41DB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312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7" name="Oval 1360">
                <a:extLst>
                  <a:ext uri="{FF2B5EF4-FFF2-40B4-BE49-F238E27FC236}">
                    <a16:creationId xmlns:a16="http://schemas.microsoft.com/office/drawing/2014/main" id="{7EBAFB23-9160-3916-0F2F-D71261B94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315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8" name="Oval 1361">
                <a:extLst>
                  <a:ext uri="{FF2B5EF4-FFF2-40B4-BE49-F238E27FC236}">
                    <a16:creationId xmlns:a16="http://schemas.microsoft.com/office/drawing/2014/main" id="{9CA86672-75B7-4E73-266A-3084F0EC6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294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49" name="Oval 1362">
                <a:extLst>
                  <a:ext uri="{FF2B5EF4-FFF2-40B4-BE49-F238E27FC236}">
                    <a16:creationId xmlns:a16="http://schemas.microsoft.com/office/drawing/2014/main" id="{E8AD5B54-66A8-8416-1B80-AD5EA66B1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6" y="297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0" name="Oval 1363">
                <a:extLst>
                  <a:ext uri="{FF2B5EF4-FFF2-40B4-BE49-F238E27FC236}">
                    <a16:creationId xmlns:a16="http://schemas.microsoft.com/office/drawing/2014/main" id="{8E61FFAE-DEFB-4E93-B2AE-C21080BBD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305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1" name="Oval 1364">
                <a:extLst>
                  <a:ext uri="{FF2B5EF4-FFF2-40B4-BE49-F238E27FC236}">
                    <a16:creationId xmlns:a16="http://schemas.microsoft.com/office/drawing/2014/main" id="{6C13C48C-404D-982F-79E2-A98F42345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" y="316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2" name="Oval 1365">
                <a:extLst>
                  <a:ext uri="{FF2B5EF4-FFF2-40B4-BE49-F238E27FC236}">
                    <a16:creationId xmlns:a16="http://schemas.microsoft.com/office/drawing/2014/main" id="{B4B44C1C-F6FB-92D9-46CC-F918C5315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32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3" name="Oval 1366">
                <a:extLst>
                  <a:ext uri="{FF2B5EF4-FFF2-40B4-BE49-F238E27FC236}">
                    <a16:creationId xmlns:a16="http://schemas.microsoft.com/office/drawing/2014/main" id="{577D8473-B7A1-1F4A-269C-D02255BAF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5" y="280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4" name="Oval 1367">
                <a:extLst>
                  <a:ext uri="{FF2B5EF4-FFF2-40B4-BE49-F238E27FC236}">
                    <a16:creationId xmlns:a16="http://schemas.microsoft.com/office/drawing/2014/main" id="{61726F9C-5A22-24C9-5657-136A88AEE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29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5" name="Oval 1368">
                <a:extLst>
                  <a:ext uri="{FF2B5EF4-FFF2-40B4-BE49-F238E27FC236}">
                    <a16:creationId xmlns:a16="http://schemas.microsoft.com/office/drawing/2014/main" id="{CCD61452-F0A4-92DB-2BB4-6AA4BF7EA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70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6" name="Oval 1369">
                <a:extLst>
                  <a:ext uri="{FF2B5EF4-FFF2-40B4-BE49-F238E27FC236}">
                    <a16:creationId xmlns:a16="http://schemas.microsoft.com/office/drawing/2014/main" id="{767B7B5D-F1A5-732F-860A-02934EFA1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4" y="276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7" name="Oval 1370">
                <a:extLst>
                  <a:ext uri="{FF2B5EF4-FFF2-40B4-BE49-F238E27FC236}">
                    <a16:creationId xmlns:a16="http://schemas.microsoft.com/office/drawing/2014/main" id="{9DCFD6C4-5789-26D1-4694-DA6A834EC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278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8" name="Oval 1371">
                <a:extLst>
                  <a:ext uri="{FF2B5EF4-FFF2-40B4-BE49-F238E27FC236}">
                    <a16:creationId xmlns:a16="http://schemas.microsoft.com/office/drawing/2014/main" id="{0378B5BC-5259-55AD-C2C7-355878C45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9" y="274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59" name="Oval 1372">
                <a:extLst>
                  <a:ext uri="{FF2B5EF4-FFF2-40B4-BE49-F238E27FC236}">
                    <a16:creationId xmlns:a16="http://schemas.microsoft.com/office/drawing/2014/main" id="{94040C63-57EF-750A-9919-CE71DD760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492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0" name="Oval 1373">
                <a:extLst>
                  <a:ext uri="{FF2B5EF4-FFF2-40B4-BE49-F238E27FC236}">
                    <a16:creationId xmlns:a16="http://schemas.microsoft.com/office/drawing/2014/main" id="{CE3BA6A9-2EC2-C5B1-3DF7-1965CD814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306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1" name="Oval 1374">
                <a:extLst>
                  <a:ext uri="{FF2B5EF4-FFF2-40B4-BE49-F238E27FC236}">
                    <a16:creationId xmlns:a16="http://schemas.microsoft.com/office/drawing/2014/main" id="{CF60B4F9-C916-31A3-75A3-819FA8153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259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2" name="Oval 1375">
                <a:extLst>
                  <a:ext uri="{FF2B5EF4-FFF2-40B4-BE49-F238E27FC236}">
                    <a16:creationId xmlns:a16="http://schemas.microsoft.com/office/drawing/2014/main" id="{CECC06DC-3617-4783-BD64-1F9D9AB59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2854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3" name="Oval 1376">
                <a:extLst>
                  <a:ext uri="{FF2B5EF4-FFF2-40B4-BE49-F238E27FC236}">
                    <a16:creationId xmlns:a16="http://schemas.microsoft.com/office/drawing/2014/main" id="{20914256-5E6C-7A61-68CC-6E72A1ACE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270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4" name="Oval 1377">
                <a:extLst>
                  <a:ext uri="{FF2B5EF4-FFF2-40B4-BE49-F238E27FC236}">
                    <a16:creationId xmlns:a16="http://schemas.microsoft.com/office/drawing/2014/main" id="{7FA5BDF3-CB40-3203-AF78-07F2689BF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60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5" name="Oval 1378">
                <a:extLst>
                  <a:ext uri="{FF2B5EF4-FFF2-40B4-BE49-F238E27FC236}">
                    <a16:creationId xmlns:a16="http://schemas.microsoft.com/office/drawing/2014/main" id="{999DB6E5-AB94-21E7-4AC9-F91114394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57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6" name="Oval 1379">
                <a:extLst>
                  <a:ext uri="{FF2B5EF4-FFF2-40B4-BE49-F238E27FC236}">
                    <a16:creationId xmlns:a16="http://schemas.microsoft.com/office/drawing/2014/main" id="{E09627A7-E5A2-4472-50E0-A89585059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281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7" name="Oval 1380">
                <a:extLst>
                  <a:ext uri="{FF2B5EF4-FFF2-40B4-BE49-F238E27FC236}">
                    <a16:creationId xmlns:a16="http://schemas.microsoft.com/office/drawing/2014/main" id="{B35C6AAE-B85F-B788-7DAB-181FA09B9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72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8" name="Oval 1381">
                <a:extLst>
                  <a:ext uri="{FF2B5EF4-FFF2-40B4-BE49-F238E27FC236}">
                    <a16:creationId xmlns:a16="http://schemas.microsoft.com/office/drawing/2014/main" id="{613C6644-2BB6-82B2-5B0C-307E2CD35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284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69" name="Oval 1382">
                <a:extLst>
                  <a:ext uri="{FF2B5EF4-FFF2-40B4-BE49-F238E27FC236}">
                    <a16:creationId xmlns:a16="http://schemas.microsoft.com/office/drawing/2014/main" id="{6B038615-4BD6-2FAF-7ED9-6D7A6F5C8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60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0" name="Oval 1383">
                <a:extLst>
                  <a:ext uri="{FF2B5EF4-FFF2-40B4-BE49-F238E27FC236}">
                    <a16:creationId xmlns:a16="http://schemas.microsoft.com/office/drawing/2014/main" id="{4B6F896C-0334-2BF6-9A4B-59A36E55D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0" y="234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1" name="Oval 1384">
                <a:extLst>
                  <a:ext uri="{FF2B5EF4-FFF2-40B4-BE49-F238E27FC236}">
                    <a16:creationId xmlns:a16="http://schemas.microsoft.com/office/drawing/2014/main" id="{2C2033A4-B0B1-A8B3-4C76-5E5950FF2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865"/>
                <a:ext cx="32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2" name="Oval 1385">
                <a:extLst>
                  <a:ext uri="{FF2B5EF4-FFF2-40B4-BE49-F238E27FC236}">
                    <a16:creationId xmlns:a16="http://schemas.microsoft.com/office/drawing/2014/main" id="{D4FAE17D-358C-6B76-0A90-2932A601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1" y="2651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3" name="Oval 1386">
                <a:extLst>
                  <a:ext uri="{FF2B5EF4-FFF2-40B4-BE49-F238E27FC236}">
                    <a16:creationId xmlns:a16="http://schemas.microsoft.com/office/drawing/2014/main" id="{D619B9B8-2136-93D1-3211-A2D65C942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241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4" name="Oval 1387">
                <a:extLst>
                  <a:ext uri="{FF2B5EF4-FFF2-40B4-BE49-F238E27FC236}">
                    <a16:creationId xmlns:a16="http://schemas.microsoft.com/office/drawing/2014/main" id="{F756FCFA-163B-3152-A736-A249E454B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7" y="236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5" name="Oval 1388">
                <a:extLst>
                  <a:ext uri="{FF2B5EF4-FFF2-40B4-BE49-F238E27FC236}">
                    <a16:creationId xmlns:a16="http://schemas.microsoft.com/office/drawing/2014/main" id="{1EABD541-ABBD-D459-0460-3C4E64913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2399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6" name="Oval 1389">
                <a:extLst>
                  <a:ext uri="{FF2B5EF4-FFF2-40B4-BE49-F238E27FC236}">
                    <a16:creationId xmlns:a16="http://schemas.microsoft.com/office/drawing/2014/main" id="{F26ABB77-4BDD-5475-F80D-9D199D4D8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" y="287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7" name="Oval 1390">
                <a:extLst>
                  <a:ext uri="{FF2B5EF4-FFF2-40B4-BE49-F238E27FC236}">
                    <a16:creationId xmlns:a16="http://schemas.microsoft.com/office/drawing/2014/main" id="{8AAE081D-1FC9-5472-48ED-3E005D5C1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2645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8" name="Oval 1391">
                <a:extLst>
                  <a:ext uri="{FF2B5EF4-FFF2-40B4-BE49-F238E27FC236}">
                    <a16:creationId xmlns:a16="http://schemas.microsoft.com/office/drawing/2014/main" id="{BF1E75EA-C6D0-FC3D-754C-3B423516B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268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79" name="Oval 1392">
                <a:extLst>
                  <a:ext uri="{FF2B5EF4-FFF2-40B4-BE49-F238E27FC236}">
                    <a16:creationId xmlns:a16="http://schemas.microsoft.com/office/drawing/2014/main" id="{F585CFD0-9366-E726-27CE-7F1BEE9FF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60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0" name="Oval 1393">
                <a:extLst>
                  <a:ext uri="{FF2B5EF4-FFF2-40B4-BE49-F238E27FC236}">
                    <a16:creationId xmlns:a16="http://schemas.microsoft.com/office/drawing/2014/main" id="{4EE1953B-264D-C0A2-1AB6-C58E3DCC3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54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1" name="Oval 1394">
                <a:extLst>
                  <a:ext uri="{FF2B5EF4-FFF2-40B4-BE49-F238E27FC236}">
                    <a16:creationId xmlns:a16="http://schemas.microsoft.com/office/drawing/2014/main" id="{4F8E73C9-2978-99DB-6892-E80C07C9D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" y="260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2" name="Oval 1395">
                <a:extLst>
                  <a:ext uri="{FF2B5EF4-FFF2-40B4-BE49-F238E27FC236}">
                    <a16:creationId xmlns:a16="http://schemas.microsoft.com/office/drawing/2014/main" id="{128989BD-CD4E-EB47-1C1D-6481BBAE2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290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3" name="Oval 1396">
                <a:extLst>
                  <a:ext uri="{FF2B5EF4-FFF2-40B4-BE49-F238E27FC236}">
                    <a16:creationId xmlns:a16="http://schemas.microsoft.com/office/drawing/2014/main" id="{221A8A32-9C09-68BB-1C44-B98D6A666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57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4" name="Oval 1397">
                <a:extLst>
                  <a:ext uri="{FF2B5EF4-FFF2-40B4-BE49-F238E27FC236}">
                    <a16:creationId xmlns:a16="http://schemas.microsoft.com/office/drawing/2014/main" id="{A194482E-B650-F34F-D186-6C265274B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263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5" name="Oval 1398">
                <a:extLst>
                  <a:ext uri="{FF2B5EF4-FFF2-40B4-BE49-F238E27FC236}">
                    <a16:creationId xmlns:a16="http://schemas.microsoft.com/office/drawing/2014/main" id="{BAFD22E6-37B8-DEB3-5F52-8F7D0D591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448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6" name="Oval 1399">
                <a:extLst>
                  <a:ext uri="{FF2B5EF4-FFF2-40B4-BE49-F238E27FC236}">
                    <a16:creationId xmlns:a16="http://schemas.microsoft.com/office/drawing/2014/main" id="{0E6A1398-A72D-F003-0CAC-07B7FD73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623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7" name="Oval 1400">
                <a:extLst>
                  <a:ext uri="{FF2B5EF4-FFF2-40B4-BE49-F238E27FC236}">
                    <a16:creationId xmlns:a16="http://schemas.microsoft.com/office/drawing/2014/main" id="{A3466096-7808-E086-CC03-E2577AF52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60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8" name="Oval 1401">
                <a:extLst>
                  <a:ext uri="{FF2B5EF4-FFF2-40B4-BE49-F238E27FC236}">
                    <a16:creationId xmlns:a16="http://schemas.microsoft.com/office/drawing/2014/main" id="{92078F0D-B949-7785-E8AF-C7A42B3B4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7" y="2547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89" name="Oval 1402">
                <a:extLst>
                  <a:ext uri="{FF2B5EF4-FFF2-40B4-BE49-F238E27FC236}">
                    <a16:creationId xmlns:a16="http://schemas.microsoft.com/office/drawing/2014/main" id="{525B1AA3-1BE6-1E7A-43DA-49BF3EDA5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0" y="294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0" name="Oval 1403">
                <a:extLst>
                  <a:ext uri="{FF2B5EF4-FFF2-40B4-BE49-F238E27FC236}">
                    <a16:creationId xmlns:a16="http://schemas.microsoft.com/office/drawing/2014/main" id="{F6AED3D3-F735-7EAB-2196-C14283DDD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8" y="2552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1" name="Oval 1404">
                <a:extLst>
                  <a:ext uri="{FF2B5EF4-FFF2-40B4-BE49-F238E27FC236}">
                    <a16:creationId xmlns:a16="http://schemas.microsoft.com/office/drawing/2014/main" id="{2F7F30FD-7E99-880D-8671-3FC1CDC23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" y="249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2" name="Oval 1405">
                <a:extLst>
                  <a:ext uri="{FF2B5EF4-FFF2-40B4-BE49-F238E27FC236}">
                    <a16:creationId xmlns:a16="http://schemas.microsoft.com/office/drawing/2014/main" id="{A4947BF3-A335-ED93-3D2E-C5C99219B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3" name="Oval 1406">
                <a:extLst>
                  <a:ext uri="{FF2B5EF4-FFF2-40B4-BE49-F238E27FC236}">
                    <a16:creationId xmlns:a16="http://schemas.microsoft.com/office/drawing/2014/main" id="{B19A0117-983D-47A7-3AEA-86B566228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57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4" name="Oval 1407">
                <a:extLst>
                  <a:ext uri="{FF2B5EF4-FFF2-40B4-BE49-F238E27FC236}">
                    <a16:creationId xmlns:a16="http://schemas.microsoft.com/office/drawing/2014/main" id="{4DA93937-B221-CCD7-BA3A-688F65296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40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5" name="Oval 1408">
                <a:extLst>
                  <a:ext uri="{FF2B5EF4-FFF2-40B4-BE49-F238E27FC236}">
                    <a16:creationId xmlns:a16="http://schemas.microsoft.com/office/drawing/2014/main" id="{663DF66D-549B-5108-B1B5-FB9DC7D05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90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6" name="Oval 1409">
                <a:extLst>
                  <a:ext uri="{FF2B5EF4-FFF2-40B4-BE49-F238E27FC236}">
                    <a16:creationId xmlns:a16="http://schemas.microsoft.com/office/drawing/2014/main" id="{12D81C5B-1CA1-7A0C-019B-298C31432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" y="247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497" name="Oval 1410">
                <a:extLst>
                  <a:ext uri="{FF2B5EF4-FFF2-40B4-BE49-F238E27FC236}">
                    <a16:creationId xmlns:a16="http://schemas.microsoft.com/office/drawing/2014/main" id="{29D90F74-9896-A61F-93FE-690CC60E9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grpSp>
          <p:nvGrpSpPr>
            <p:cNvPr id="15" name="Group 1612">
              <a:extLst>
                <a:ext uri="{FF2B5EF4-FFF2-40B4-BE49-F238E27FC236}">
                  <a16:creationId xmlns:a16="http://schemas.microsoft.com/office/drawing/2014/main" id="{BE485BCC-5962-67AC-8B5B-78B88E49D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" y="2283"/>
              <a:ext cx="3842" cy="1311"/>
              <a:chOff x="1009" y="2283"/>
              <a:chExt cx="3842" cy="1311"/>
            </a:xfrm>
          </p:grpSpPr>
          <p:sp>
            <p:nvSpPr>
              <p:cNvPr id="98" name="Oval 1412">
                <a:extLst>
                  <a:ext uri="{FF2B5EF4-FFF2-40B4-BE49-F238E27FC236}">
                    <a16:creationId xmlns:a16="http://schemas.microsoft.com/office/drawing/2014/main" id="{18F0FEB7-B338-F91B-5CF0-788150555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2" y="284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99" name="Oval 1413">
                <a:extLst>
                  <a:ext uri="{FF2B5EF4-FFF2-40B4-BE49-F238E27FC236}">
                    <a16:creationId xmlns:a16="http://schemas.microsoft.com/office/drawing/2014/main" id="{2832F516-A6D6-1C27-D3E7-DB0BE089C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4" y="285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0" name="Oval 1414">
                <a:extLst>
                  <a:ext uri="{FF2B5EF4-FFF2-40B4-BE49-F238E27FC236}">
                    <a16:creationId xmlns:a16="http://schemas.microsoft.com/office/drawing/2014/main" id="{14A9DE88-A6E5-DB26-977A-931D444CE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85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1" name="Oval 1415">
                <a:extLst>
                  <a:ext uri="{FF2B5EF4-FFF2-40B4-BE49-F238E27FC236}">
                    <a16:creationId xmlns:a16="http://schemas.microsoft.com/office/drawing/2014/main" id="{0F3C3491-45CD-DFE0-BC9F-FCADCDBAB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2464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2" name="Oval 1416">
                <a:extLst>
                  <a:ext uri="{FF2B5EF4-FFF2-40B4-BE49-F238E27FC236}">
                    <a16:creationId xmlns:a16="http://schemas.microsoft.com/office/drawing/2014/main" id="{E0270964-34FA-43B7-7B67-2C526EE6E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91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3" name="Oval 1417">
                <a:extLst>
                  <a:ext uri="{FF2B5EF4-FFF2-40B4-BE49-F238E27FC236}">
                    <a16:creationId xmlns:a16="http://schemas.microsoft.com/office/drawing/2014/main" id="{A030711B-C176-B4D9-C4D5-0A48EF9AD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99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4" name="Oval 1418">
                <a:extLst>
                  <a:ext uri="{FF2B5EF4-FFF2-40B4-BE49-F238E27FC236}">
                    <a16:creationId xmlns:a16="http://schemas.microsoft.com/office/drawing/2014/main" id="{CE59462E-BC90-2614-A900-6093775CD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42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5" name="Oval 1419">
                <a:extLst>
                  <a:ext uri="{FF2B5EF4-FFF2-40B4-BE49-F238E27FC236}">
                    <a16:creationId xmlns:a16="http://schemas.microsoft.com/office/drawing/2014/main" id="{BCC5AA9C-1937-DE04-2714-0928C0018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64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6" name="Oval 1420">
                <a:extLst>
                  <a:ext uri="{FF2B5EF4-FFF2-40B4-BE49-F238E27FC236}">
                    <a16:creationId xmlns:a16="http://schemas.microsoft.com/office/drawing/2014/main" id="{52B7CE2E-5805-C872-7837-B8A0C3694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" y="2568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7" name="Oval 1421">
                <a:extLst>
                  <a:ext uri="{FF2B5EF4-FFF2-40B4-BE49-F238E27FC236}">
                    <a16:creationId xmlns:a16="http://schemas.microsoft.com/office/drawing/2014/main" id="{3164C26D-0A83-603C-39C3-B9381DBCD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2892"/>
                <a:ext cx="32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8" name="Oval 1422">
                <a:extLst>
                  <a:ext uri="{FF2B5EF4-FFF2-40B4-BE49-F238E27FC236}">
                    <a16:creationId xmlns:a16="http://schemas.microsoft.com/office/drawing/2014/main" id="{072CBC45-959E-5D64-DBE0-B2BB92F76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34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09" name="Oval 1423">
                <a:extLst>
                  <a:ext uri="{FF2B5EF4-FFF2-40B4-BE49-F238E27FC236}">
                    <a16:creationId xmlns:a16="http://schemas.microsoft.com/office/drawing/2014/main" id="{A7B5E0F3-3112-4354-4401-05FA54EF0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273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0" name="Oval 1424">
                <a:extLst>
                  <a:ext uri="{FF2B5EF4-FFF2-40B4-BE49-F238E27FC236}">
                    <a16:creationId xmlns:a16="http://schemas.microsoft.com/office/drawing/2014/main" id="{CDE67457-2196-8180-EF7F-3444C273C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4" y="285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1" name="Oval 1425">
                <a:extLst>
                  <a:ext uri="{FF2B5EF4-FFF2-40B4-BE49-F238E27FC236}">
                    <a16:creationId xmlns:a16="http://schemas.microsoft.com/office/drawing/2014/main" id="{8DF44836-F4B3-4D55-C0B5-79CA4C083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7" y="285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2" name="Oval 1426">
                <a:extLst>
                  <a:ext uri="{FF2B5EF4-FFF2-40B4-BE49-F238E27FC236}">
                    <a16:creationId xmlns:a16="http://schemas.microsoft.com/office/drawing/2014/main" id="{A5E23AC4-E7D6-6A0F-FD4C-F136EF7A1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275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3" name="Oval 1427">
                <a:extLst>
                  <a:ext uri="{FF2B5EF4-FFF2-40B4-BE49-F238E27FC236}">
                    <a16:creationId xmlns:a16="http://schemas.microsoft.com/office/drawing/2014/main" id="{3AD56AC1-2B65-561F-3787-62CBBD066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" y="2283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4" name="Oval 1428">
                <a:extLst>
                  <a:ext uri="{FF2B5EF4-FFF2-40B4-BE49-F238E27FC236}">
                    <a16:creationId xmlns:a16="http://schemas.microsoft.com/office/drawing/2014/main" id="{1465094E-6A50-46F2-4D29-FE6A71907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" y="230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5" name="Oval 1429">
                <a:extLst>
                  <a:ext uri="{FF2B5EF4-FFF2-40B4-BE49-F238E27FC236}">
                    <a16:creationId xmlns:a16="http://schemas.microsoft.com/office/drawing/2014/main" id="{E37D91CF-9E80-EDEC-9CC5-BD1D5D410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832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6" name="Oval 1430">
                <a:extLst>
                  <a:ext uri="{FF2B5EF4-FFF2-40B4-BE49-F238E27FC236}">
                    <a16:creationId xmlns:a16="http://schemas.microsoft.com/office/drawing/2014/main" id="{BB81DE4C-E8D2-B323-80AB-45DDECBE0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94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7" name="Oval 1431">
                <a:extLst>
                  <a:ext uri="{FF2B5EF4-FFF2-40B4-BE49-F238E27FC236}">
                    <a16:creationId xmlns:a16="http://schemas.microsoft.com/office/drawing/2014/main" id="{9944C284-5E87-78D8-B9EE-B6F392E53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77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8" name="Oval 1432">
                <a:extLst>
                  <a:ext uri="{FF2B5EF4-FFF2-40B4-BE49-F238E27FC236}">
                    <a16:creationId xmlns:a16="http://schemas.microsoft.com/office/drawing/2014/main" id="{0A63C8DC-3AA8-443B-1995-4D496071B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0" y="2645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19" name="Oval 1433">
                <a:extLst>
                  <a:ext uri="{FF2B5EF4-FFF2-40B4-BE49-F238E27FC236}">
                    <a16:creationId xmlns:a16="http://schemas.microsoft.com/office/drawing/2014/main" id="{AA647109-B366-76AD-D06A-9CFFB3A4E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9" y="287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0" name="Oval 1434">
                <a:extLst>
                  <a:ext uri="{FF2B5EF4-FFF2-40B4-BE49-F238E27FC236}">
                    <a16:creationId xmlns:a16="http://schemas.microsoft.com/office/drawing/2014/main" id="{449D6319-4670-2B45-A32F-B8BF06208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89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1" name="Oval 1435">
                <a:extLst>
                  <a:ext uri="{FF2B5EF4-FFF2-40B4-BE49-F238E27FC236}">
                    <a16:creationId xmlns:a16="http://schemas.microsoft.com/office/drawing/2014/main" id="{4BC459C3-F346-7A3E-EC3F-DD3EF9D72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257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2" name="Oval 1436">
                <a:extLst>
                  <a:ext uri="{FF2B5EF4-FFF2-40B4-BE49-F238E27FC236}">
                    <a16:creationId xmlns:a16="http://schemas.microsoft.com/office/drawing/2014/main" id="{0CE7F1BC-D576-1A49-2AAD-FC533F0F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5" y="279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3" name="Oval 1437">
                <a:extLst>
                  <a:ext uri="{FF2B5EF4-FFF2-40B4-BE49-F238E27FC236}">
                    <a16:creationId xmlns:a16="http://schemas.microsoft.com/office/drawing/2014/main" id="{A54C5287-4859-6BDE-CCCA-79F1707EE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51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4" name="Oval 1438">
                <a:extLst>
                  <a:ext uri="{FF2B5EF4-FFF2-40B4-BE49-F238E27FC236}">
                    <a16:creationId xmlns:a16="http://schemas.microsoft.com/office/drawing/2014/main" id="{E163B901-EE9E-6F42-2FD3-039F51F26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865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5" name="Oval 1439">
                <a:extLst>
                  <a:ext uri="{FF2B5EF4-FFF2-40B4-BE49-F238E27FC236}">
                    <a16:creationId xmlns:a16="http://schemas.microsoft.com/office/drawing/2014/main" id="{2B947EAB-D45E-E2AB-1599-5B329F414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6" name="Oval 1440">
                <a:extLst>
                  <a:ext uri="{FF2B5EF4-FFF2-40B4-BE49-F238E27FC236}">
                    <a16:creationId xmlns:a16="http://schemas.microsoft.com/office/drawing/2014/main" id="{04C4F0AB-35A4-F5FD-366E-7171929AB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" y="2832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7" name="Oval 1441">
                <a:extLst>
                  <a:ext uri="{FF2B5EF4-FFF2-40B4-BE49-F238E27FC236}">
                    <a16:creationId xmlns:a16="http://schemas.microsoft.com/office/drawing/2014/main" id="{660E7855-2649-B276-677F-7988D1CEA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285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8" name="Oval 1442">
                <a:extLst>
                  <a:ext uri="{FF2B5EF4-FFF2-40B4-BE49-F238E27FC236}">
                    <a16:creationId xmlns:a16="http://schemas.microsoft.com/office/drawing/2014/main" id="{A3AF4717-9452-F11C-F14B-A5EE537B0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62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29" name="Oval 1443">
                <a:extLst>
                  <a:ext uri="{FF2B5EF4-FFF2-40B4-BE49-F238E27FC236}">
                    <a16:creationId xmlns:a16="http://schemas.microsoft.com/office/drawing/2014/main" id="{DDD40D01-A880-E09B-97E0-0A28C8D5E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284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0" name="Oval 1444">
                <a:extLst>
                  <a:ext uri="{FF2B5EF4-FFF2-40B4-BE49-F238E27FC236}">
                    <a16:creationId xmlns:a16="http://schemas.microsoft.com/office/drawing/2014/main" id="{BD71B19A-3710-E54E-D390-60C8BD8F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" y="2821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1" name="Oval 1445">
                <a:extLst>
                  <a:ext uri="{FF2B5EF4-FFF2-40B4-BE49-F238E27FC236}">
                    <a16:creationId xmlns:a16="http://schemas.microsoft.com/office/drawing/2014/main" id="{B2C9A0D8-BFFB-E22E-5406-E96D9D90E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2" name="Oval 1446">
                <a:extLst>
                  <a:ext uri="{FF2B5EF4-FFF2-40B4-BE49-F238E27FC236}">
                    <a16:creationId xmlns:a16="http://schemas.microsoft.com/office/drawing/2014/main" id="{2BDE93A1-B460-786B-A3CB-A551C1BFB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285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3" name="Oval 1447">
                <a:extLst>
                  <a:ext uri="{FF2B5EF4-FFF2-40B4-BE49-F238E27FC236}">
                    <a16:creationId xmlns:a16="http://schemas.microsoft.com/office/drawing/2014/main" id="{61A418DE-E74A-F611-05FE-8AF169AAC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58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4" name="Oval 1448">
                <a:extLst>
                  <a:ext uri="{FF2B5EF4-FFF2-40B4-BE49-F238E27FC236}">
                    <a16:creationId xmlns:a16="http://schemas.microsoft.com/office/drawing/2014/main" id="{EA76CF24-CF10-B521-46D6-6C98CA736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" y="271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5" name="Oval 1449">
                <a:extLst>
                  <a:ext uri="{FF2B5EF4-FFF2-40B4-BE49-F238E27FC236}">
                    <a16:creationId xmlns:a16="http://schemas.microsoft.com/office/drawing/2014/main" id="{740235DF-578D-9AC3-A12B-942248FC2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" y="286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6" name="Oval 1450">
                <a:extLst>
                  <a:ext uri="{FF2B5EF4-FFF2-40B4-BE49-F238E27FC236}">
                    <a16:creationId xmlns:a16="http://schemas.microsoft.com/office/drawing/2014/main" id="{1965A31D-4DD8-7F82-A480-D44D91981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2914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7" name="Oval 1451">
                <a:extLst>
                  <a:ext uri="{FF2B5EF4-FFF2-40B4-BE49-F238E27FC236}">
                    <a16:creationId xmlns:a16="http://schemas.microsoft.com/office/drawing/2014/main" id="{413F1F16-FFCB-DBDC-BE4B-2FC0547B6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" y="289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8" name="Oval 1452">
                <a:extLst>
                  <a:ext uri="{FF2B5EF4-FFF2-40B4-BE49-F238E27FC236}">
                    <a16:creationId xmlns:a16="http://schemas.microsoft.com/office/drawing/2014/main" id="{1907696F-3487-E405-EE6F-523C23E5D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903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39" name="Oval 1453">
                <a:extLst>
                  <a:ext uri="{FF2B5EF4-FFF2-40B4-BE49-F238E27FC236}">
                    <a16:creationId xmlns:a16="http://schemas.microsoft.com/office/drawing/2014/main" id="{7D81DB40-6C77-E0BD-982A-65A619702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57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0" name="Oval 1454">
                <a:extLst>
                  <a:ext uri="{FF2B5EF4-FFF2-40B4-BE49-F238E27FC236}">
                    <a16:creationId xmlns:a16="http://schemas.microsoft.com/office/drawing/2014/main" id="{4AEFE4E6-78F2-0115-1E40-2B1DC3EED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2" y="2958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1" name="Oval 1455">
                <a:extLst>
                  <a:ext uri="{FF2B5EF4-FFF2-40B4-BE49-F238E27FC236}">
                    <a16:creationId xmlns:a16="http://schemas.microsoft.com/office/drawing/2014/main" id="{6D89A413-49B9-80D2-FD62-7245081DD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2777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2" name="Oval 1456">
                <a:extLst>
                  <a:ext uri="{FF2B5EF4-FFF2-40B4-BE49-F238E27FC236}">
                    <a16:creationId xmlns:a16="http://schemas.microsoft.com/office/drawing/2014/main" id="{27788291-0D11-3B61-9E5E-50AA41F69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760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3" name="Oval 1457">
                <a:extLst>
                  <a:ext uri="{FF2B5EF4-FFF2-40B4-BE49-F238E27FC236}">
                    <a16:creationId xmlns:a16="http://schemas.microsoft.com/office/drawing/2014/main" id="{D6E02250-1F65-6AC4-1695-D9DF3C9DC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58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4" name="Oval 1458">
                <a:extLst>
                  <a:ext uri="{FF2B5EF4-FFF2-40B4-BE49-F238E27FC236}">
                    <a16:creationId xmlns:a16="http://schemas.microsoft.com/office/drawing/2014/main" id="{9C0C576B-851A-68E5-73D2-691CB0D81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2" y="2919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5" name="Oval 1459">
                <a:extLst>
                  <a:ext uri="{FF2B5EF4-FFF2-40B4-BE49-F238E27FC236}">
                    <a16:creationId xmlns:a16="http://schemas.microsoft.com/office/drawing/2014/main" id="{51453600-3FB0-9072-1525-CA93BBA7E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4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6" name="Oval 1460">
                <a:extLst>
                  <a:ext uri="{FF2B5EF4-FFF2-40B4-BE49-F238E27FC236}">
                    <a16:creationId xmlns:a16="http://schemas.microsoft.com/office/drawing/2014/main" id="{63678EBB-C219-2B34-1E7D-442A270D0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76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7" name="Oval 1461">
                <a:extLst>
                  <a:ext uri="{FF2B5EF4-FFF2-40B4-BE49-F238E27FC236}">
                    <a16:creationId xmlns:a16="http://schemas.microsoft.com/office/drawing/2014/main" id="{344210F9-0C8E-47CC-130E-1F8727130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5" y="285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8" name="Oval 1462">
                <a:extLst>
                  <a:ext uri="{FF2B5EF4-FFF2-40B4-BE49-F238E27FC236}">
                    <a16:creationId xmlns:a16="http://schemas.microsoft.com/office/drawing/2014/main" id="{CE5D2E14-FF55-CC06-9BB8-1C6E03192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1" y="26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49" name="Oval 1463">
                <a:extLst>
                  <a:ext uri="{FF2B5EF4-FFF2-40B4-BE49-F238E27FC236}">
                    <a16:creationId xmlns:a16="http://schemas.microsoft.com/office/drawing/2014/main" id="{7F41DA1C-4EE5-658B-95F9-D42DFF145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5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0" name="Oval 1464">
                <a:extLst>
                  <a:ext uri="{FF2B5EF4-FFF2-40B4-BE49-F238E27FC236}">
                    <a16:creationId xmlns:a16="http://schemas.microsoft.com/office/drawing/2014/main" id="{D56903D2-F1FC-1692-5DF8-A2BCB8560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8" y="260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1" name="Oval 1465">
                <a:extLst>
                  <a:ext uri="{FF2B5EF4-FFF2-40B4-BE49-F238E27FC236}">
                    <a16:creationId xmlns:a16="http://schemas.microsoft.com/office/drawing/2014/main" id="{C84E9C2C-2A39-1C4C-E315-3E8FE0F1E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2" y="2711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2" name="Oval 1466">
                <a:extLst>
                  <a:ext uri="{FF2B5EF4-FFF2-40B4-BE49-F238E27FC236}">
                    <a16:creationId xmlns:a16="http://schemas.microsoft.com/office/drawing/2014/main" id="{83477BA1-D823-BF6E-57CC-EBD2C04D80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254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3" name="Oval 1467">
                <a:extLst>
                  <a:ext uri="{FF2B5EF4-FFF2-40B4-BE49-F238E27FC236}">
                    <a16:creationId xmlns:a16="http://schemas.microsoft.com/office/drawing/2014/main" id="{9E4D481D-7745-0BD5-D21B-C6A1AF6CC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2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4" name="Oval 1468">
                <a:extLst>
                  <a:ext uri="{FF2B5EF4-FFF2-40B4-BE49-F238E27FC236}">
                    <a16:creationId xmlns:a16="http://schemas.microsoft.com/office/drawing/2014/main" id="{57339B53-CBAD-D87A-4685-2B849BA4C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3051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5" name="Oval 1469">
                <a:extLst>
                  <a:ext uri="{FF2B5EF4-FFF2-40B4-BE49-F238E27FC236}">
                    <a16:creationId xmlns:a16="http://schemas.microsoft.com/office/drawing/2014/main" id="{5C6D9677-FFFA-043A-B680-A425F52CB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" y="2810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6" name="Oval 1470">
                <a:extLst>
                  <a:ext uri="{FF2B5EF4-FFF2-40B4-BE49-F238E27FC236}">
                    <a16:creationId xmlns:a16="http://schemas.microsoft.com/office/drawing/2014/main" id="{032BE243-0712-1A21-8DBF-62E570B3A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302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7" name="Oval 1471">
                <a:extLst>
                  <a:ext uri="{FF2B5EF4-FFF2-40B4-BE49-F238E27FC236}">
                    <a16:creationId xmlns:a16="http://schemas.microsoft.com/office/drawing/2014/main" id="{48D975D6-24D5-3EA8-F764-8229D5967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79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8" name="Oval 1472">
                <a:extLst>
                  <a:ext uri="{FF2B5EF4-FFF2-40B4-BE49-F238E27FC236}">
                    <a16:creationId xmlns:a16="http://schemas.microsoft.com/office/drawing/2014/main" id="{509A9AC4-4825-D036-9624-05E684CCA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276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59" name="Oval 1473">
                <a:extLst>
                  <a:ext uri="{FF2B5EF4-FFF2-40B4-BE49-F238E27FC236}">
                    <a16:creationId xmlns:a16="http://schemas.microsoft.com/office/drawing/2014/main" id="{2BF1F41A-9DF8-7C43-9B6E-4AF8E3D96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9" y="255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0" name="Oval 1474">
                <a:extLst>
                  <a:ext uri="{FF2B5EF4-FFF2-40B4-BE49-F238E27FC236}">
                    <a16:creationId xmlns:a16="http://schemas.microsoft.com/office/drawing/2014/main" id="{3D4A4216-E70C-983F-BACA-E58E66343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886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1" name="Oval 1475">
                <a:extLst>
                  <a:ext uri="{FF2B5EF4-FFF2-40B4-BE49-F238E27FC236}">
                    <a16:creationId xmlns:a16="http://schemas.microsoft.com/office/drawing/2014/main" id="{9AE2EAE2-B903-EE56-FC31-30D77B4CA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0" y="282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2" name="Oval 1476">
                <a:extLst>
                  <a:ext uri="{FF2B5EF4-FFF2-40B4-BE49-F238E27FC236}">
                    <a16:creationId xmlns:a16="http://schemas.microsoft.com/office/drawing/2014/main" id="{19F55A80-03AD-D39F-3F96-0F4F70560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295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3" name="Oval 1477">
                <a:extLst>
                  <a:ext uri="{FF2B5EF4-FFF2-40B4-BE49-F238E27FC236}">
                    <a16:creationId xmlns:a16="http://schemas.microsoft.com/office/drawing/2014/main" id="{D9EC6628-6921-8357-6F96-63F07E674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47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4" name="Oval 1478">
                <a:extLst>
                  <a:ext uri="{FF2B5EF4-FFF2-40B4-BE49-F238E27FC236}">
                    <a16:creationId xmlns:a16="http://schemas.microsoft.com/office/drawing/2014/main" id="{6CD69D7C-A2D7-DEEF-F69D-9DCAB9DE1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7" y="3018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5" name="Oval 1479">
                <a:extLst>
                  <a:ext uri="{FF2B5EF4-FFF2-40B4-BE49-F238E27FC236}">
                    <a16:creationId xmlns:a16="http://schemas.microsoft.com/office/drawing/2014/main" id="{04D9BF11-C964-46E8-D90C-F0E774580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8" y="273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6" name="Oval 1480">
                <a:extLst>
                  <a:ext uri="{FF2B5EF4-FFF2-40B4-BE49-F238E27FC236}">
                    <a16:creationId xmlns:a16="http://schemas.microsoft.com/office/drawing/2014/main" id="{70343DA5-ACA0-8E8C-2EA9-C9C5F9E71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640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7" name="Oval 1481">
                <a:extLst>
                  <a:ext uri="{FF2B5EF4-FFF2-40B4-BE49-F238E27FC236}">
                    <a16:creationId xmlns:a16="http://schemas.microsoft.com/office/drawing/2014/main" id="{9545F649-C88F-4582-85FF-1C352DE5D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26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8" name="Oval 1482">
                <a:extLst>
                  <a:ext uri="{FF2B5EF4-FFF2-40B4-BE49-F238E27FC236}">
                    <a16:creationId xmlns:a16="http://schemas.microsoft.com/office/drawing/2014/main" id="{499FB8A7-AE8C-6086-ECDE-BB8118302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3" y="234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69" name="Oval 1483">
                <a:extLst>
                  <a:ext uri="{FF2B5EF4-FFF2-40B4-BE49-F238E27FC236}">
                    <a16:creationId xmlns:a16="http://schemas.microsoft.com/office/drawing/2014/main" id="{1B44EA58-416A-FF38-0329-2BE135753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3" y="233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0" name="Oval 1484">
                <a:extLst>
                  <a:ext uri="{FF2B5EF4-FFF2-40B4-BE49-F238E27FC236}">
                    <a16:creationId xmlns:a16="http://schemas.microsoft.com/office/drawing/2014/main" id="{D5C12115-4818-70D8-536A-138E394E1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1" y="273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1" name="Oval 1485">
                <a:extLst>
                  <a:ext uri="{FF2B5EF4-FFF2-40B4-BE49-F238E27FC236}">
                    <a16:creationId xmlns:a16="http://schemas.microsoft.com/office/drawing/2014/main" id="{03372BA9-617C-2516-3D30-5149555BC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3056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2" name="Oval 1486">
                <a:extLst>
                  <a:ext uri="{FF2B5EF4-FFF2-40B4-BE49-F238E27FC236}">
                    <a16:creationId xmlns:a16="http://schemas.microsoft.com/office/drawing/2014/main" id="{51E519A4-C350-7ED5-40EC-66EE1B7A0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" y="258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3" name="Oval 1487">
                <a:extLst>
                  <a:ext uri="{FF2B5EF4-FFF2-40B4-BE49-F238E27FC236}">
                    <a16:creationId xmlns:a16="http://schemas.microsoft.com/office/drawing/2014/main" id="{BA798BFA-76D6-02B2-2A17-91C311C1F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0" y="2854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4" name="Oval 1488">
                <a:extLst>
                  <a:ext uri="{FF2B5EF4-FFF2-40B4-BE49-F238E27FC236}">
                    <a16:creationId xmlns:a16="http://schemas.microsoft.com/office/drawing/2014/main" id="{62C145BE-72C3-CA62-6F62-15F13F4B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" y="276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5" name="Oval 1489">
                <a:extLst>
                  <a:ext uri="{FF2B5EF4-FFF2-40B4-BE49-F238E27FC236}">
                    <a16:creationId xmlns:a16="http://schemas.microsoft.com/office/drawing/2014/main" id="{2AC3F5BF-89B0-7560-7AD7-920A0D9F9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" y="247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6" name="Oval 1490">
                <a:extLst>
                  <a:ext uri="{FF2B5EF4-FFF2-40B4-BE49-F238E27FC236}">
                    <a16:creationId xmlns:a16="http://schemas.microsoft.com/office/drawing/2014/main" id="{24CBA3A9-6CA5-AC8E-86F5-691C0DC5C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8" y="2788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7" name="Oval 1491">
                <a:extLst>
                  <a:ext uri="{FF2B5EF4-FFF2-40B4-BE49-F238E27FC236}">
                    <a16:creationId xmlns:a16="http://schemas.microsoft.com/office/drawing/2014/main" id="{509F6A8C-F9BA-9205-09DF-EAA7BB868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1" y="291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8" name="Oval 1492">
                <a:extLst>
                  <a:ext uri="{FF2B5EF4-FFF2-40B4-BE49-F238E27FC236}">
                    <a16:creationId xmlns:a16="http://schemas.microsoft.com/office/drawing/2014/main" id="{4A838CC1-0C96-119B-3BAE-950FA6406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2810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79" name="Oval 1493">
                <a:extLst>
                  <a:ext uri="{FF2B5EF4-FFF2-40B4-BE49-F238E27FC236}">
                    <a16:creationId xmlns:a16="http://schemas.microsoft.com/office/drawing/2014/main" id="{144C423A-65E2-E87F-42FA-ACA7326EC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897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0" name="Oval 1494">
                <a:extLst>
                  <a:ext uri="{FF2B5EF4-FFF2-40B4-BE49-F238E27FC236}">
                    <a16:creationId xmlns:a16="http://schemas.microsoft.com/office/drawing/2014/main" id="{FC79AB51-D9DE-5955-E4D0-DA0BC4B2E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5" y="2870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1" name="Oval 1495">
                <a:extLst>
                  <a:ext uri="{FF2B5EF4-FFF2-40B4-BE49-F238E27FC236}">
                    <a16:creationId xmlns:a16="http://schemas.microsoft.com/office/drawing/2014/main" id="{74A9322C-219E-87A7-6B3F-9ACA0EA7B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83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2" name="Oval 1496">
                <a:extLst>
                  <a:ext uri="{FF2B5EF4-FFF2-40B4-BE49-F238E27FC236}">
                    <a16:creationId xmlns:a16="http://schemas.microsoft.com/office/drawing/2014/main" id="{75000825-97DA-3E67-92D8-83A726915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" y="288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3" name="Oval 1497">
                <a:extLst>
                  <a:ext uri="{FF2B5EF4-FFF2-40B4-BE49-F238E27FC236}">
                    <a16:creationId xmlns:a16="http://schemas.microsoft.com/office/drawing/2014/main" id="{F3174EBC-6981-BE21-83B1-432A7DA53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285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4" name="Oval 1498">
                <a:extLst>
                  <a:ext uri="{FF2B5EF4-FFF2-40B4-BE49-F238E27FC236}">
                    <a16:creationId xmlns:a16="http://schemas.microsoft.com/office/drawing/2014/main" id="{F15974C1-F274-97A3-85CF-F735B73B5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8" y="284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5" name="Oval 1499">
                <a:extLst>
                  <a:ext uri="{FF2B5EF4-FFF2-40B4-BE49-F238E27FC236}">
                    <a16:creationId xmlns:a16="http://schemas.microsoft.com/office/drawing/2014/main" id="{8EEB2EE2-4253-8A7A-5FA9-117E62016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4" y="2930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6" name="Oval 1500">
                <a:extLst>
                  <a:ext uri="{FF2B5EF4-FFF2-40B4-BE49-F238E27FC236}">
                    <a16:creationId xmlns:a16="http://schemas.microsoft.com/office/drawing/2014/main" id="{7B263790-AF1D-31AF-381B-09811AF7C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" y="2843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7" name="Oval 1501">
                <a:extLst>
                  <a:ext uri="{FF2B5EF4-FFF2-40B4-BE49-F238E27FC236}">
                    <a16:creationId xmlns:a16="http://schemas.microsoft.com/office/drawing/2014/main" id="{4D304BEF-97D7-1705-078A-D6B21BEEA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298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8" name="Oval 1502">
                <a:extLst>
                  <a:ext uri="{FF2B5EF4-FFF2-40B4-BE49-F238E27FC236}">
                    <a16:creationId xmlns:a16="http://schemas.microsoft.com/office/drawing/2014/main" id="{22FAE09E-C6C0-F609-95F7-4298AD672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89" name="Oval 1503">
                <a:extLst>
                  <a:ext uri="{FF2B5EF4-FFF2-40B4-BE49-F238E27FC236}">
                    <a16:creationId xmlns:a16="http://schemas.microsoft.com/office/drawing/2014/main" id="{56BB04E4-95C1-B7F8-5102-ABB6448DF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2996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0" name="Oval 1504">
                <a:extLst>
                  <a:ext uri="{FF2B5EF4-FFF2-40B4-BE49-F238E27FC236}">
                    <a16:creationId xmlns:a16="http://schemas.microsoft.com/office/drawing/2014/main" id="{3205398C-3E96-D1B1-3F37-F732D6875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" y="247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1" name="Oval 1505">
                <a:extLst>
                  <a:ext uri="{FF2B5EF4-FFF2-40B4-BE49-F238E27FC236}">
                    <a16:creationId xmlns:a16="http://schemas.microsoft.com/office/drawing/2014/main" id="{CC47494D-9211-C54B-20A7-A2243BA43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437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2" name="Oval 1506">
                <a:extLst>
                  <a:ext uri="{FF2B5EF4-FFF2-40B4-BE49-F238E27FC236}">
                    <a16:creationId xmlns:a16="http://schemas.microsoft.com/office/drawing/2014/main" id="{B429ACC3-CE9D-9E0A-850A-E1066A9E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8" y="306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3" name="Oval 1507">
                <a:extLst>
                  <a:ext uri="{FF2B5EF4-FFF2-40B4-BE49-F238E27FC236}">
                    <a16:creationId xmlns:a16="http://schemas.microsoft.com/office/drawing/2014/main" id="{755CC312-97B4-C9C8-E942-5C6FA5259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262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4" name="Oval 1508">
                <a:extLst>
                  <a:ext uri="{FF2B5EF4-FFF2-40B4-BE49-F238E27FC236}">
                    <a16:creationId xmlns:a16="http://schemas.microsoft.com/office/drawing/2014/main" id="{8AC003B6-5130-CCD1-5158-F3C0F451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287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5" name="Oval 1509">
                <a:extLst>
                  <a:ext uri="{FF2B5EF4-FFF2-40B4-BE49-F238E27FC236}">
                    <a16:creationId xmlns:a16="http://schemas.microsoft.com/office/drawing/2014/main" id="{99F2F317-604C-85E4-B6AB-D6C828CB7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8" y="267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6" name="Oval 1510">
                <a:extLst>
                  <a:ext uri="{FF2B5EF4-FFF2-40B4-BE49-F238E27FC236}">
                    <a16:creationId xmlns:a16="http://schemas.microsoft.com/office/drawing/2014/main" id="{9032951D-DBC6-DEB7-495E-D295E0861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662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7" name="Oval 1511">
                <a:extLst>
                  <a:ext uri="{FF2B5EF4-FFF2-40B4-BE49-F238E27FC236}">
                    <a16:creationId xmlns:a16="http://schemas.microsoft.com/office/drawing/2014/main" id="{DE46CB40-CC35-A3BB-8037-335D671F9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" y="290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8" name="Oval 1512">
                <a:extLst>
                  <a:ext uri="{FF2B5EF4-FFF2-40B4-BE49-F238E27FC236}">
                    <a16:creationId xmlns:a16="http://schemas.microsoft.com/office/drawing/2014/main" id="{A79AAF11-7222-395E-8CD1-1C7FFA011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" y="2766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199" name="Oval 1513">
                <a:extLst>
                  <a:ext uri="{FF2B5EF4-FFF2-40B4-BE49-F238E27FC236}">
                    <a16:creationId xmlns:a16="http://schemas.microsoft.com/office/drawing/2014/main" id="{B455A8F3-88F3-8870-2FFB-48AD35A4D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684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0" name="Oval 1514">
                <a:extLst>
                  <a:ext uri="{FF2B5EF4-FFF2-40B4-BE49-F238E27FC236}">
                    <a16:creationId xmlns:a16="http://schemas.microsoft.com/office/drawing/2014/main" id="{ED51198A-1516-06D6-B5C6-B8AF82E0A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86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1" name="Oval 1515">
                <a:extLst>
                  <a:ext uri="{FF2B5EF4-FFF2-40B4-BE49-F238E27FC236}">
                    <a16:creationId xmlns:a16="http://schemas.microsoft.com/office/drawing/2014/main" id="{58D6C0B4-4E4C-76AB-1711-E4873C10A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" y="2788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2" name="Oval 1516">
                <a:extLst>
                  <a:ext uri="{FF2B5EF4-FFF2-40B4-BE49-F238E27FC236}">
                    <a16:creationId xmlns:a16="http://schemas.microsoft.com/office/drawing/2014/main" id="{9412E5FC-1619-A0C4-F5A8-86541C0C6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302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3" name="Oval 1517">
                <a:extLst>
                  <a:ext uri="{FF2B5EF4-FFF2-40B4-BE49-F238E27FC236}">
                    <a16:creationId xmlns:a16="http://schemas.microsoft.com/office/drawing/2014/main" id="{3A5CD362-8366-B016-6C4D-5BE327FA8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8" y="2371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4" name="Oval 1518">
                <a:extLst>
                  <a:ext uri="{FF2B5EF4-FFF2-40B4-BE49-F238E27FC236}">
                    <a16:creationId xmlns:a16="http://schemas.microsoft.com/office/drawing/2014/main" id="{42D70344-D4FF-DE7D-39B9-BC712247B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3" y="2645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5" name="Oval 1519">
                <a:extLst>
                  <a:ext uri="{FF2B5EF4-FFF2-40B4-BE49-F238E27FC236}">
                    <a16:creationId xmlns:a16="http://schemas.microsoft.com/office/drawing/2014/main" id="{E114D390-6FB0-D8FA-4E87-652379134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7" y="2536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6" name="Oval 1520">
                <a:extLst>
                  <a:ext uri="{FF2B5EF4-FFF2-40B4-BE49-F238E27FC236}">
                    <a16:creationId xmlns:a16="http://schemas.microsoft.com/office/drawing/2014/main" id="{0653B4CD-B854-7BF0-5365-1DD3C0378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843"/>
                <a:ext cx="27" cy="32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7" name="Oval 1521">
                <a:extLst>
                  <a:ext uri="{FF2B5EF4-FFF2-40B4-BE49-F238E27FC236}">
                    <a16:creationId xmlns:a16="http://schemas.microsoft.com/office/drawing/2014/main" id="{05FA10ED-969C-C5A0-7E0C-9C67C9AAB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88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8" name="Oval 1522">
                <a:extLst>
                  <a:ext uri="{FF2B5EF4-FFF2-40B4-BE49-F238E27FC236}">
                    <a16:creationId xmlns:a16="http://schemas.microsoft.com/office/drawing/2014/main" id="{57E318E8-F474-CA79-36B9-FCFC863AD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57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09" name="Oval 1523">
                <a:extLst>
                  <a:ext uri="{FF2B5EF4-FFF2-40B4-BE49-F238E27FC236}">
                    <a16:creationId xmlns:a16="http://schemas.microsoft.com/office/drawing/2014/main" id="{DBC3D415-4D53-49C9-E452-414DEBE4C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6" y="2366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0" name="Oval 1524">
                <a:extLst>
                  <a:ext uri="{FF2B5EF4-FFF2-40B4-BE49-F238E27FC236}">
                    <a16:creationId xmlns:a16="http://schemas.microsoft.com/office/drawing/2014/main" id="{1E709D7E-9927-E74C-67C6-39E871C53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4" y="2749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1" name="Oval 1525">
                <a:extLst>
                  <a:ext uri="{FF2B5EF4-FFF2-40B4-BE49-F238E27FC236}">
                    <a16:creationId xmlns:a16="http://schemas.microsoft.com/office/drawing/2014/main" id="{89153041-AE5A-6D2F-E06E-FA7407927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281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2" name="Oval 1526">
                <a:extLst>
                  <a:ext uri="{FF2B5EF4-FFF2-40B4-BE49-F238E27FC236}">
                    <a16:creationId xmlns:a16="http://schemas.microsoft.com/office/drawing/2014/main" id="{FA940ECE-5E81-E625-6BF0-CBEB5E03D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2" y="2771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3" name="Oval 1527">
                <a:extLst>
                  <a:ext uri="{FF2B5EF4-FFF2-40B4-BE49-F238E27FC236}">
                    <a16:creationId xmlns:a16="http://schemas.microsoft.com/office/drawing/2014/main" id="{4555B584-A2C5-2EF8-6BDF-79208DB6B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2662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4" name="Oval 1528">
                <a:extLst>
                  <a:ext uri="{FF2B5EF4-FFF2-40B4-BE49-F238E27FC236}">
                    <a16:creationId xmlns:a16="http://schemas.microsoft.com/office/drawing/2014/main" id="{B858B866-B768-7174-C2B4-562F1D0FC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1" y="2459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5" name="Oval 1529">
                <a:extLst>
                  <a:ext uri="{FF2B5EF4-FFF2-40B4-BE49-F238E27FC236}">
                    <a16:creationId xmlns:a16="http://schemas.microsoft.com/office/drawing/2014/main" id="{5E32DD03-B352-D716-C2C7-E5D697AE0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7" y="295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6" name="Oval 1530">
                <a:extLst>
                  <a:ext uri="{FF2B5EF4-FFF2-40B4-BE49-F238E27FC236}">
                    <a16:creationId xmlns:a16="http://schemas.microsoft.com/office/drawing/2014/main" id="{7638DCDE-D776-2FEA-C558-C021EDFBE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" y="2612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7" name="Oval 1531">
                <a:extLst>
                  <a:ext uri="{FF2B5EF4-FFF2-40B4-BE49-F238E27FC236}">
                    <a16:creationId xmlns:a16="http://schemas.microsoft.com/office/drawing/2014/main" id="{E84E33FD-6A21-8B90-6216-DA0464C7F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4" y="247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8" name="Oval 1532">
                <a:extLst>
                  <a:ext uri="{FF2B5EF4-FFF2-40B4-BE49-F238E27FC236}">
                    <a16:creationId xmlns:a16="http://schemas.microsoft.com/office/drawing/2014/main" id="{B3E91E7A-EE49-67CF-744B-DCED2AAB7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695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19" name="Oval 1533">
                <a:extLst>
                  <a:ext uri="{FF2B5EF4-FFF2-40B4-BE49-F238E27FC236}">
                    <a16:creationId xmlns:a16="http://schemas.microsoft.com/office/drawing/2014/main" id="{54816D59-83F6-9844-13CF-68834C106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2936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0" name="Oval 1534">
                <a:extLst>
                  <a:ext uri="{FF2B5EF4-FFF2-40B4-BE49-F238E27FC236}">
                    <a16:creationId xmlns:a16="http://schemas.microsoft.com/office/drawing/2014/main" id="{EA1A2E8A-7DDA-CB8E-8D36-FEB131AD3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6" y="2283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1" name="Oval 1535">
                <a:extLst>
                  <a:ext uri="{FF2B5EF4-FFF2-40B4-BE49-F238E27FC236}">
                    <a16:creationId xmlns:a16="http://schemas.microsoft.com/office/drawing/2014/main" id="{5CB83CB1-B497-A639-FCB2-17B990C5E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" y="2914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2" name="Oval 1536">
                <a:extLst>
                  <a:ext uri="{FF2B5EF4-FFF2-40B4-BE49-F238E27FC236}">
                    <a16:creationId xmlns:a16="http://schemas.microsoft.com/office/drawing/2014/main" id="{6E0DD7DE-77CC-38BE-640F-7D5528045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4" y="2525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3" name="Oval 1537">
                <a:extLst>
                  <a:ext uri="{FF2B5EF4-FFF2-40B4-BE49-F238E27FC236}">
                    <a16:creationId xmlns:a16="http://schemas.microsoft.com/office/drawing/2014/main" id="{5B2BD46E-6499-624B-4CEF-5685214D9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" y="2667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4" name="Oval 1538">
                <a:extLst>
                  <a:ext uri="{FF2B5EF4-FFF2-40B4-BE49-F238E27FC236}">
                    <a16:creationId xmlns:a16="http://schemas.microsoft.com/office/drawing/2014/main" id="{B73AED6C-B552-415E-7A83-CBC9FF6BC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799"/>
                <a:ext cx="33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5" name="Oval 1539">
                <a:extLst>
                  <a:ext uri="{FF2B5EF4-FFF2-40B4-BE49-F238E27FC236}">
                    <a16:creationId xmlns:a16="http://schemas.microsoft.com/office/drawing/2014/main" id="{F4A33C8D-FC78-13C2-869F-A91D4836E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4" y="294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6" name="Oval 1540">
                <a:extLst>
                  <a:ext uri="{FF2B5EF4-FFF2-40B4-BE49-F238E27FC236}">
                    <a16:creationId xmlns:a16="http://schemas.microsoft.com/office/drawing/2014/main" id="{DF54F8BF-636E-E8BB-F2A5-5FE62D316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5" y="2837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7" name="Oval 1541">
                <a:extLst>
                  <a:ext uri="{FF2B5EF4-FFF2-40B4-BE49-F238E27FC236}">
                    <a16:creationId xmlns:a16="http://schemas.microsoft.com/office/drawing/2014/main" id="{AE7020FB-79A1-5F81-4ABA-D88955EE3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2612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8" name="Oval 1542">
                <a:extLst>
                  <a:ext uri="{FF2B5EF4-FFF2-40B4-BE49-F238E27FC236}">
                    <a16:creationId xmlns:a16="http://schemas.microsoft.com/office/drawing/2014/main" id="{C2B5D0E6-CDEF-52F6-5891-84C04B04B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" y="282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29" name="Oval 1543">
                <a:extLst>
                  <a:ext uri="{FF2B5EF4-FFF2-40B4-BE49-F238E27FC236}">
                    <a16:creationId xmlns:a16="http://schemas.microsoft.com/office/drawing/2014/main" id="{B0601017-FE56-3992-46FB-C62B476B2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252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0" name="Oval 1544">
                <a:extLst>
                  <a:ext uri="{FF2B5EF4-FFF2-40B4-BE49-F238E27FC236}">
                    <a16:creationId xmlns:a16="http://schemas.microsoft.com/office/drawing/2014/main" id="{73023721-84CC-8A8A-C5DA-0C58FB780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936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1" name="Oval 1545">
                <a:extLst>
                  <a:ext uri="{FF2B5EF4-FFF2-40B4-BE49-F238E27FC236}">
                    <a16:creationId xmlns:a16="http://schemas.microsoft.com/office/drawing/2014/main" id="{DF744153-0295-2FE0-ED91-7AE598A21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859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2" name="Oval 1546">
                <a:extLst>
                  <a:ext uri="{FF2B5EF4-FFF2-40B4-BE49-F238E27FC236}">
                    <a16:creationId xmlns:a16="http://schemas.microsoft.com/office/drawing/2014/main" id="{0FED6A96-B267-B807-9FA5-BDB8EFA80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3" name="Oval 1547">
                <a:extLst>
                  <a:ext uri="{FF2B5EF4-FFF2-40B4-BE49-F238E27FC236}">
                    <a16:creationId xmlns:a16="http://schemas.microsoft.com/office/drawing/2014/main" id="{AC89CC9D-AF9D-286D-71C9-6C79DE626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6" y="2908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4" name="Oval 1548">
                <a:extLst>
                  <a:ext uri="{FF2B5EF4-FFF2-40B4-BE49-F238E27FC236}">
                    <a16:creationId xmlns:a16="http://schemas.microsoft.com/office/drawing/2014/main" id="{E858F439-668B-C4EE-AD0D-2967C993C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5" y="290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5" name="Oval 1549">
                <a:extLst>
                  <a:ext uri="{FF2B5EF4-FFF2-40B4-BE49-F238E27FC236}">
                    <a16:creationId xmlns:a16="http://schemas.microsoft.com/office/drawing/2014/main" id="{603CE593-FF0C-675A-7120-FD6AC65A3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8" y="290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6" name="Oval 1550">
                <a:extLst>
                  <a:ext uri="{FF2B5EF4-FFF2-40B4-BE49-F238E27FC236}">
                    <a16:creationId xmlns:a16="http://schemas.microsoft.com/office/drawing/2014/main" id="{F571C916-8653-CF3D-82ED-96C0D504B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277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7" name="Oval 1551">
                <a:extLst>
                  <a:ext uri="{FF2B5EF4-FFF2-40B4-BE49-F238E27FC236}">
                    <a16:creationId xmlns:a16="http://schemas.microsoft.com/office/drawing/2014/main" id="{DBEBFB27-9FC0-D58F-60F3-E63A68BC1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914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8" name="Oval 1552">
                <a:extLst>
                  <a:ext uri="{FF2B5EF4-FFF2-40B4-BE49-F238E27FC236}">
                    <a16:creationId xmlns:a16="http://schemas.microsoft.com/office/drawing/2014/main" id="{347633A4-6CAC-22E3-069E-925D2A409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283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39" name="Oval 1553">
                <a:extLst>
                  <a:ext uri="{FF2B5EF4-FFF2-40B4-BE49-F238E27FC236}">
                    <a16:creationId xmlns:a16="http://schemas.microsoft.com/office/drawing/2014/main" id="{A71E4F1F-BF0B-292A-58AD-2684EDA49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2903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0" name="Oval 1554">
                <a:extLst>
                  <a:ext uri="{FF2B5EF4-FFF2-40B4-BE49-F238E27FC236}">
                    <a16:creationId xmlns:a16="http://schemas.microsoft.com/office/drawing/2014/main" id="{ADF8CD3B-CC6E-F097-8FE3-5E091769F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290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1" name="Oval 1555">
                <a:extLst>
                  <a:ext uri="{FF2B5EF4-FFF2-40B4-BE49-F238E27FC236}">
                    <a16:creationId xmlns:a16="http://schemas.microsoft.com/office/drawing/2014/main" id="{BE1F4904-F1E1-0BE2-6C41-A7E54EAB5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1" y="260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2" name="Oval 1556">
                <a:extLst>
                  <a:ext uri="{FF2B5EF4-FFF2-40B4-BE49-F238E27FC236}">
                    <a16:creationId xmlns:a16="http://schemas.microsoft.com/office/drawing/2014/main" id="{5787B642-B01A-89A6-6144-142A41AB0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3" y="2503"/>
                <a:ext cx="28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3" name="Oval 1557">
                <a:extLst>
                  <a:ext uri="{FF2B5EF4-FFF2-40B4-BE49-F238E27FC236}">
                    <a16:creationId xmlns:a16="http://schemas.microsoft.com/office/drawing/2014/main" id="{88A14E09-16F1-59E2-F281-B8FA540A2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" y="2810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4" name="Oval 1558">
                <a:extLst>
                  <a:ext uri="{FF2B5EF4-FFF2-40B4-BE49-F238E27FC236}">
                    <a16:creationId xmlns:a16="http://schemas.microsoft.com/office/drawing/2014/main" id="{8D681C45-72D8-3E1B-63FC-13140FDE9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3" y="2749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5" name="Oval 1559">
                <a:extLst>
                  <a:ext uri="{FF2B5EF4-FFF2-40B4-BE49-F238E27FC236}">
                    <a16:creationId xmlns:a16="http://schemas.microsoft.com/office/drawing/2014/main" id="{66DC9EF3-D0BE-D065-3DE1-2587D0CFC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" y="2579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6" name="Oval 1560">
                <a:extLst>
                  <a:ext uri="{FF2B5EF4-FFF2-40B4-BE49-F238E27FC236}">
                    <a16:creationId xmlns:a16="http://schemas.microsoft.com/office/drawing/2014/main" id="{C706768A-851C-E4E0-A75F-90FAFCDF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3" y="2689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7" name="Oval 1561">
                <a:extLst>
                  <a:ext uri="{FF2B5EF4-FFF2-40B4-BE49-F238E27FC236}">
                    <a16:creationId xmlns:a16="http://schemas.microsoft.com/office/drawing/2014/main" id="{2C3ADF30-717F-7547-2576-C99AED402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8" y="2530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8" name="Oval 1562">
                <a:extLst>
                  <a:ext uri="{FF2B5EF4-FFF2-40B4-BE49-F238E27FC236}">
                    <a16:creationId xmlns:a16="http://schemas.microsoft.com/office/drawing/2014/main" id="{FD9596D1-EAC9-59C0-1146-D3F72F922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8" y="2892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49" name="Oval 1563">
                <a:extLst>
                  <a:ext uri="{FF2B5EF4-FFF2-40B4-BE49-F238E27FC236}">
                    <a16:creationId xmlns:a16="http://schemas.microsoft.com/office/drawing/2014/main" id="{48ECEBC2-DC2F-947F-BA7C-54732A661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5" y="263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0" name="Oval 1564">
                <a:extLst>
                  <a:ext uri="{FF2B5EF4-FFF2-40B4-BE49-F238E27FC236}">
                    <a16:creationId xmlns:a16="http://schemas.microsoft.com/office/drawing/2014/main" id="{128063C0-C027-112B-1DF4-3F3A6A915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6" y="2733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1" name="Oval 1565">
                <a:extLst>
                  <a:ext uri="{FF2B5EF4-FFF2-40B4-BE49-F238E27FC236}">
                    <a16:creationId xmlns:a16="http://schemas.microsoft.com/office/drawing/2014/main" id="{03C00C19-9C5F-29A8-5742-C9A6B34454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1" y="2755"/>
                <a:ext cx="28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2" name="Oval 1566">
                <a:extLst>
                  <a:ext uri="{FF2B5EF4-FFF2-40B4-BE49-F238E27FC236}">
                    <a16:creationId xmlns:a16="http://schemas.microsoft.com/office/drawing/2014/main" id="{F3C86288-DE5F-5412-12B1-41DF92410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9" y="2777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3" name="Oval 1567">
                <a:extLst>
                  <a:ext uri="{FF2B5EF4-FFF2-40B4-BE49-F238E27FC236}">
                    <a16:creationId xmlns:a16="http://schemas.microsoft.com/office/drawing/2014/main" id="{83A2358F-4A9A-76F5-FC71-D0991C2FC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3" y="2892"/>
                <a:ext cx="32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4" name="Oval 1568">
                <a:extLst>
                  <a:ext uri="{FF2B5EF4-FFF2-40B4-BE49-F238E27FC236}">
                    <a16:creationId xmlns:a16="http://schemas.microsoft.com/office/drawing/2014/main" id="{14F43D9E-81A6-68AD-2051-D119EFBD4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9" y="2574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5" name="Oval 1569">
                <a:extLst>
                  <a:ext uri="{FF2B5EF4-FFF2-40B4-BE49-F238E27FC236}">
                    <a16:creationId xmlns:a16="http://schemas.microsoft.com/office/drawing/2014/main" id="{278AFE1C-9027-2B7A-FBCA-6957DB14A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2" y="293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6" name="Oval 1570">
                <a:extLst>
                  <a:ext uri="{FF2B5EF4-FFF2-40B4-BE49-F238E27FC236}">
                    <a16:creationId xmlns:a16="http://schemas.microsoft.com/office/drawing/2014/main" id="{D6CC1548-063F-0B5A-02CE-57183A938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8" y="3056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7" name="Oval 1571">
                <a:extLst>
                  <a:ext uri="{FF2B5EF4-FFF2-40B4-BE49-F238E27FC236}">
                    <a16:creationId xmlns:a16="http://schemas.microsoft.com/office/drawing/2014/main" id="{02C05F37-1B99-C570-059A-BA7FD99EC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875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8" name="Oval 1572">
                <a:extLst>
                  <a:ext uri="{FF2B5EF4-FFF2-40B4-BE49-F238E27FC236}">
                    <a16:creationId xmlns:a16="http://schemas.microsoft.com/office/drawing/2014/main" id="{8A2039BD-3A6F-6CCC-23A0-BCC72218E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881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59" name="Oval 1573">
                <a:extLst>
                  <a:ext uri="{FF2B5EF4-FFF2-40B4-BE49-F238E27FC236}">
                    <a16:creationId xmlns:a16="http://schemas.microsoft.com/office/drawing/2014/main" id="{1D6AA47F-49F2-A0A5-02E8-354722526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3" y="2875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0" name="Oval 1574">
                <a:extLst>
                  <a:ext uri="{FF2B5EF4-FFF2-40B4-BE49-F238E27FC236}">
                    <a16:creationId xmlns:a16="http://schemas.microsoft.com/office/drawing/2014/main" id="{132BE54A-9D3D-21AA-13A7-AF0E9D1E8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2886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1" name="Oval 1575">
                <a:extLst>
                  <a:ext uri="{FF2B5EF4-FFF2-40B4-BE49-F238E27FC236}">
                    <a16:creationId xmlns:a16="http://schemas.microsoft.com/office/drawing/2014/main" id="{8A9F9EDB-13FB-6104-2E2E-C07EB04F8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2" y="2974"/>
                <a:ext cx="27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2" name="Oval 1576">
                <a:extLst>
                  <a:ext uri="{FF2B5EF4-FFF2-40B4-BE49-F238E27FC236}">
                    <a16:creationId xmlns:a16="http://schemas.microsoft.com/office/drawing/2014/main" id="{92D7347A-6AF3-C471-FE56-CA00398F0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3040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3" name="Oval 1577">
                <a:extLst>
                  <a:ext uri="{FF2B5EF4-FFF2-40B4-BE49-F238E27FC236}">
                    <a16:creationId xmlns:a16="http://schemas.microsoft.com/office/drawing/2014/main" id="{5EB222D6-E152-6F1B-5180-5D04DF7EF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1" y="2865"/>
                <a:ext cx="27" cy="27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4" name="Oval 1578">
                <a:extLst>
                  <a:ext uri="{FF2B5EF4-FFF2-40B4-BE49-F238E27FC236}">
                    <a16:creationId xmlns:a16="http://schemas.microsoft.com/office/drawing/2014/main" id="{3494DFB0-DABB-45EF-5DC6-D707F4AB0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90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5" name="Oval 1579">
                <a:extLst>
                  <a:ext uri="{FF2B5EF4-FFF2-40B4-BE49-F238E27FC236}">
                    <a16:creationId xmlns:a16="http://schemas.microsoft.com/office/drawing/2014/main" id="{20F25193-FB51-522A-C606-2F2036F50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5" y="2908"/>
                <a:ext cx="27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6" name="Oval 1580">
                <a:extLst>
                  <a:ext uri="{FF2B5EF4-FFF2-40B4-BE49-F238E27FC236}">
                    <a16:creationId xmlns:a16="http://schemas.microsoft.com/office/drawing/2014/main" id="{F2A56B71-18F0-13DB-1A24-9A5DBCC357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908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7" name="Oval 1581">
                <a:extLst>
                  <a:ext uri="{FF2B5EF4-FFF2-40B4-BE49-F238E27FC236}">
                    <a16:creationId xmlns:a16="http://schemas.microsoft.com/office/drawing/2014/main" id="{62CC1011-34D3-9AE4-98D5-6F0A8D414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497"/>
                <a:ext cx="33" cy="33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8" name="Oval 1582">
                <a:extLst>
                  <a:ext uri="{FF2B5EF4-FFF2-40B4-BE49-F238E27FC236}">
                    <a16:creationId xmlns:a16="http://schemas.microsoft.com/office/drawing/2014/main" id="{618C9050-B712-3167-6AC3-A18D2C508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2" y="2371"/>
                <a:ext cx="28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69" name="Oval 1583">
                <a:extLst>
                  <a:ext uri="{FF2B5EF4-FFF2-40B4-BE49-F238E27FC236}">
                    <a16:creationId xmlns:a16="http://schemas.microsoft.com/office/drawing/2014/main" id="{A280ECF8-9E4F-D86B-11A3-A7E3AB2DC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1" y="2974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0" name="Oval 1584">
                <a:extLst>
                  <a:ext uri="{FF2B5EF4-FFF2-40B4-BE49-F238E27FC236}">
                    <a16:creationId xmlns:a16="http://schemas.microsoft.com/office/drawing/2014/main" id="{FDEF0409-45A8-DDCE-9D00-E372A2E63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2963"/>
                <a:ext cx="32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1" name="Oval 1585">
                <a:extLst>
                  <a:ext uri="{FF2B5EF4-FFF2-40B4-BE49-F238E27FC236}">
                    <a16:creationId xmlns:a16="http://schemas.microsoft.com/office/drawing/2014/main" id="{41E6A2DD-4D51-6863-FC10-8420DCF23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4" y="2886"/>
                <a:ext cx="33" cy="28"/>
              </a:xfrm>
              <a:prstGeom prst="ellipse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2" name="Line 1586">
                <a:extLst>
                  <a:ext uri="{FF2B5EF4-FFF2-40B4-BE49-F238E27FC236}">
                    <a16:creationId xmlns:a16="http://schemas.microsoft.com/office/drawing/2014/main" id="{FAB9AD65-2791-B0C1-3BF2-8D8BE6BE30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" y="3533"/>
                <a:ext cx="3842" cy="0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3" name="Line 1587">
                <a:extLst>
                  <a:ext uri="{FF2B5EF4-FFF2-40B4-BE49-F238E27FC236}">
                    <a16:creationId xmlns:a16="http://schemas.microsoft.com/office/drawing/2014/main" id="{BFB4CE88-136D-97C0-1926-BA895C056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9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4" name="Line 1588">
                <a:extLst>
                  <a:ext uri="{FF2B5EF4-FFF2-40B4-BE49-F238E27FC236}">
                    <a16:creationId xmlns:a16="http://schemas.microsoft.com/office/drawing/2014/main" id="{749D840C-7537-5FCD-4EB7-B416DB8A4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26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5" name="Line 1589">
                <a:extLst>
                  <a:ext uri="{FF2B5EF4-FFF2-40B4-BE49-F238E27FC236}">
                    <a16:creationId xmlns:a16="http://schemas.microsoft.com/office/drawing/2014/main" id="{43E90721-A032-EA39-29EF-DE5EF1F452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0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6" name="Line 1590">
                <a:extLst>
                  <a:ext uri="{FF2B5EF4-FFF2-40B4-BE49-F238E27FC236}">
                    <a16:creationId xmlns:a16="http://schemas.microsoft.com/office/drawing/2014/main" id="{01BF5DD6-3080-4BE5-50E9-957A7819C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7" name="Line 1591">
                <a:extLst>
                  <a:ext uri="{FF2B5EF4-FFF2-40B4-BE49-F238E27FC236}">
                    <a16:creationId xmlns:a16="http://schemas.microsoft.com/office/drawing/2014/main" id="{4ACEA608-3A7A-3794-A733-370414703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1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8" name="Line 1592">
                <a:extLst>
                  <a:ext uri="{FF2B5EF4-FFF2-40B4-BE49-F238E27FC236}">
                    <a16:creationId xmlns:a16="http://schemas.microsoft.com/office/drawing/2014/main" id="{263294F7-5DC9-7EA1-65D9-E1B04FAE0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9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79" name="Line 1593">
                <a:extLst>
                  <a:ext uri="{FF2B5EF4-FFF2-40B4-BE49-F238E27FC236}">
                    <a16:creationId xmlns:a16="http://schemas.microsoft.com/office/drawing/2014/main" id="{B05B8DFB-047B-DA7C-E798-BF2B0A50D9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7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0" name="Line 1594">
                <a:extLst>
                  <a:ext uri="{FF2B5EF4-FFF2-40B4-BE49-F238E27FC236}">
                    <a16:creationId xmlns:a16="http://schemas.microsoft.com/office/drawing/2014/main" id="{E51704AA-48FE-23A2-FC23-E9B134901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0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1" name="Line 1595">
                <a:extLst>
                  <a:ext uri="{FF2B5EF4-FFF2-40B4-BE49-F238E27FC236}">
                    <a16:creationId xmlns:a16="http://schemas.microsoft.com/office/drawing/2014/main" id="{AF871847-B740-2B72-70F9-43959D68A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8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2" name="Line 1596">
                <a:extLst>
                  <a:ext uri="{FF2B5EF4-FFF2-40B4-BE49-F238E27FC236}">
                    <a16:creationId xmlns:a16="http://schemas.microsoft.com/office/drawing/2014/main" id="{087E730B-DF3D-25D8-1891-498AA47B35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2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3" name="Line 1597">
                <a:extLst>
                  <a:ext uri="{FF2B5EF4-FFF2-40B4-BE49-F238E27FC236}">
                    <a16:creationId xmlns:a16="http://schemas.microsoft.com/office/drawing/2014/main" id="{0C67740A-939A-7737-8E4C-D25BFC241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9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4" name="Line 1598">
                <a:extLst>
                  <a:ext uri="{FF2B5EF4-FFF2-40B4-BE49-F238E27FC236}">
                    <a16:creationId xmlns:a16="http://schemas.microsoft.com/office/drawing/2014/main" id="{F1310EC7-2258-A0EB-2866-0487330D5C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7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5" name="Line 1599">
                <a:extLst>
                  <a:ext uri="{FF2B5EF4-FFF2-40B4-BE49-F238E27FC236}">
                    <a16:creationId xmlns:a16="http://schemas.microsoft.com/office/drawing/2014/main" id="{A598A9EB-DACE-AB6C-876D-4C723F225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1" y="3533"/>
                <a:ext cx="0" cy="28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6" name="Line 1600">
                <a:extLst>
                  <a:ext uri="{FF2B5EF4-FFF2-40B4-BE49-F238E27FC236}">
                    <a16:creationId xmlns:a16="http://schemas.microsoft.com/office/drawing/2014/main" id="{646CBC14-2E9F-7119-B106-847EE7E55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7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7" name="Line 1601">
                <a:extLst>
                  <a:ext uri="{FF2B5EF4-FFF2-40B4-BE49-F238E27FC236}">
                    <a16:creationId xmlns:a16="http://schemas.microsoft.com/office/drawing/2014/main" id="{B259202C-6835-AB12-4166-F79B762B7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91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8" name="Line 1602">
                <a:extLst>
                  <a:ext uri="{FF2B5EF4-FFF2-40B4-BE49-F238E27FC236}">
                    <a16:creationId xmlns:a16="http://schemas.microsoft.com/office/drawing/2014/main" id="{FFC73E05-AC2D-65DB-370E-0691FCB25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89" name="Line 1603">
                <a:extLst>
                  <a:ext uri="{FF2B5EF4-FFF2-40B4-BE49-F238E27FC236}">
                    <a16:creationId xmlns:a16="http://schemas.microsoft.com/office/drawing/2014/main" id="{05E184E1-631D-ACD5-95AE-FFE38E9F4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2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0" name="Line 1604">
                <a:extLst>
                  <a:ext uri="{FF2B5EF4-FFF2-40B4-BE49-F238E27FC236}">
                    <a16:creationId xmlns:a16="http://schemas.microsoft.com/office/drawing/2014/main" id="{B682EE5A-568D-FF7B-6B58-84FE2BFCE6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50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1" name="Line 1605">
                <a:extLst>
                  <a:ext uri="{FF2B5EF4-FFF2-40B4-BE49-F238E27FC236}">
                    <a16:creationId xmlns:a16="http://schemas.microsoft.com/office/drawing/2014/main" id="{58A745AB-2798-1077-FDCE-41A9A2278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8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2" name="Line 1606">
                <a:extLst>
                  <a:ext uri="{FF2B5EF4-FFF2-40B4-BE49-F238E27FC236}">
                    <a16:creationId xmlns:a16="http://schemas.microsoft.com/office/drawing/2014/main" id="{4EDC4388-3604-54CD-9B64-69B68BF191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1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3" name="Line 1607">
                <a:extLst>
                  <a:ext uri="{FF2B5EF4-FFF2-40B4-BE49-F238E27FC236}">
                    <a16:creationId xmlns:a16="http://schemas.microsoft.com/office/drawing/2014/main" id="{CC381EC5-17EF-A36D-77BE-B2FD67160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4" name="Line 1608">
                <a:extLst>
                  <a:ext uri="{FF2B5EF4-FFF2-40B4-BE49-F238E27FC236}">
                    <a16:creationId xmlns:a16="http://schemas.microsoft.com/office/drawing/2014/main" id="{A0DF27C4-C7EA-2018-72D7-D61174B5A6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7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5" name="Line 1609">
                <a:extLst>
                  <a:ext uri="{FF2B5EF4-FFF2-40B4-BE49-F238E27FC236}">
                    <a16:creationId xmlns:a16="http://schemas.microsoft.com/office/drawing/2014/main" id="{294316A2-7BFF-E28F-4F63-15CD69A908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0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6" name="Line 1610">
                <a:extLst>
                  <a:ext uri="{FF2B5EF4-FFF2-40B4-BE49-F238E27FC236}">
                    <a16:creationId xmlns:a16="http://schemas.microsoft.com/office/drawing/2014/main" id="{AAE19973-45FA-8E8D-D7E4-7FCE871CEF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  <p:sp>
            <p:nvSpPr>
              <p:cNvPr id="297" name="Line 1611">
                <a:extLst>
                  <a:ext uri="{FF2B5EF4-FFF2-40B4-BE49-F238E27FC236}">
                    <a16:creationId xmlns:a16="http://schemas.microsoft.com/office/drawing/2014/main" id="{D5BA489D-797B-48FC-B5E9-8EDC6C707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92" y="3533"/>
                <a:ext cx="0" cy="61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CA"/>
              </a:p>
            </p:txBody>
          </p:sp>
        </p:grpSp>
        <p:sp>
          <p:nvSpPr>
            <p:cNvPr id="17" name="Line 1613">
              <a:extLst>
                <a:ext uri="{FF2B5EF4-FFF2-40B4-BE49-F238E27FC236}">
                  <a16:creationId xmlns:a16="http://schemas.microsoft.com/office/drawing/2014/main" id="{A0F7E37A-F160-8751-8801-0978B2762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9" y="436"/>
              <a:ext cx="0" cy="309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19" name="Line 1614">
              <a:extLst>
                <a:ext uri="{FF2B5EF4-FFF2-40B4-BE49-F238E27FC236}">
                  <a16:creationId xmlns:a16="http://schemas.microsoft.com/office/drawing/2014/main" id="{E16DF077-9516-5F17-01F1-0BFC96BDAA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3533"/>
              <a:ext cx="28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20" name="Line 1615">
              <a:extLst>
                <a:ext uri="{FF2B5EF4-FFF2-40B4-BE49-F238E27FC236}">
                  <a16:creationId xmlns:a16="http://schemas.microsoft.com/office/drawing/2014/main" id="{0EF0C25D-3035-5AA1-CEB6-26BECFDB43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2843"/>
              <a:ext cx="28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21" name="Line 1616">
              <a:extLst>
                <a:ext uri="{FF2B5EF4-FFF2-40B4-BE49-F238E27FC236}">
                  <a16:creationId xmlns:a16="http://schemas.microsoft.com/office/drawing/2014/main" id="{B04C7711-9551-43FF-E288-424F319E0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2157"/>
              <a:ext cx="28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22" name="Line 1617">
              <a:extLst>
                <a:ext uri="{FF2B5EF4-FFF2-40B4-BE49-F238E27FC236}">
                  <a16:creationId xmlns:a16="http://schemas.microsoft.com/office/drawing/2014/main" id="{3AB2FBC6-4B54-004A-3E9B-F39640B1F1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1467"/>
              <a:ext cx="28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23" name="Line 1618">
              <a:extLst>
                <a:ext uri="{FF2B5EF4-FFF2-40B4-BE49-F238E27FC236}">
                  <a16:creationId xmlns:a16="http://schemas.microsoft.com/office/drawing/2014/main" id="{51FB1B32-99D4-95A2-96FC-F71F59000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1" y="781"/>
              <a:ext cx="28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24" name="Line 1619">
              <a:extLst>
                <a:ext uri="{FF2B5EF4-FFF2-40B4-BE49-F238E27FC236}">
                  <a16:creationId xmlns:a16="http://schemas.microsoft.com/office/drawing/2014/main" id="{4B46CAE2-EDAA-C773-EDE0-6E5FE768D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8" y="3188"/>
              <a:ext cx="61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25" name="Line 1620">
              <a:extLst>
                <a:ext uri="{FF2B5EF4-FFF2-40B4-BE49-F238E27FC236}">
                  <a16:creationId xmlns:a16="http://schemas.microsoft.com/office/drawing/2014/main" id="{1E284A86-3014-BD97-ACE2-02119A0C6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8" y="2497"/>
              <a:ext cx="61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57" name="Line 1621">
              <a:extLst>
                <a:ext uri="{FF2B5EF4-FFF2-40B4-BE49-F238E27FC236}">
                  <a16:creationId xmlns:a16="http://schemas.microsoft.com/office/drawing/2014/main" id="{1E7173FE-5299-3138-DC57-DFFBF05970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8" y="1812"/>
              <a:ext cx="61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70" name="Line 1622">
              <a:extLst>
                <a:ext uri="{FF2B5EF4-FFF2-40B4-BE49-F238E27FC236}">
                  <a16:creationId xmlns:a16="http://schemas.microsoft.com/office/drawing/2014/main" id="{58C650DB-FCF0-3169-9574-F27BE423C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8" y="1121"/>
              <a:ext cx="61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71" name="Line 1623">
              <a:extLst>
                <a:ext uri="{FF2B5EF4-FFF2-40B4-BE49-F238E27FC236}">
                  <a16:creationId xmlns:a16="http://schemas.microsoft.com/office/drawing/2014/main" id="{9BE4DD3B-3CE7-78B2-A5A3-D2CA82EADF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48" y="436"/>
              <a:ext cx="61" cy="0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CA"/>
            </a:p>
          </p:txBody>
        </p:sp>
        <p:sp>
          <p:nvSpPr>
            <p:cNvPr id="72" name="Rectangle 1624">
              <a:extLst>
                <a:ext uri="{FF2B5EF4-FFF2-40B4-BE49-F238E27FC236}">
                  <a16:creationId xmlns:a16="http://schemas.microsoft.com/office/drawing/2014/main" id="{D9BE300E-F35E-DA7B-CE92-2BE41ACB8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" y="362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-5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1625">
              <a:extLst>
                <a:ext uri="{FF2B5EF4-FFF2-40B4-BE49-F238E27FC236}">
                  <a16:creationId xmlns:a16="http://schemas.microsoft.com/office/drawing/2014/main" id="{16690CB2-AD33-3FEF-14D7-9913AEC56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4" y="362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-4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1626">
              <a:extLst>
                <a:ext uri="{FF2B5EF4-FFF2-40B4-BE49-F238E27FC236}">
                  <a16:creationId xmlns:a16="http://schemas.microsoft.com/office/drawing/2014/main" id="{E3F45381-77F1-70AE-70F8-40D33A497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362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-3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1627">
              <a:extLst>
                <a:ext uri="{FF2B5EF4-FFF2-40B4-BE49-F238E27FC236}">
                  <a16:creationId xmlns:a16="http://schemas.microsoft.com/office/drawing/2014/main" id="{B9E7F890-43ED-B8AA-4C62-F46698631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62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-2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1628">
              <a:extLst>
                <a:ext uri="{FF2B5EF4-FFF2-40B4-BE49-F238E27FC236}">
                  <a16:creationId xmlns:a16="http://schemas.microsoft.com/office/drawing/2014/main" id="{D4A0799F-529F-4EE0-754A-FA13A56CB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" y="362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-1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1629">
              <a:extLst>
                <a:ext uri="{FF2B5EF4-FFF2-40B4-BE49-F238E27FC236}">
                  <a16:creationId xmlns:a16="http://schemas.microsoft.com/office/drawing/2014/main" id="{3B17C1D2-A9E3-877E-6631-1841919C4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1630">
              <a:extLst>
                <a:ext uri="{FF2B5EF4-FFF2-40B4-BE49-F238E27FC236}">
                  <a16:creationId xmlns:a16="http://schemas.microsoft.com/office/drawing/2014/main" id="{4E736956-DAAF-DD0D-53F2-6986C272A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1631">
              <a:extLst>
                <a:ext uri="{FF2B5EF4-FFF2-40B4-BE49-F238E27FC236}">
                  <a16:creationId xmlns:a16="http://schemas.microsoft.com/office/drawing/2014/main" id="{6BB56ED0-B46D-4844-B88D-74CDC5BB3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1632">
              <a:extLst>
                <a:ext uri="{FF2B5EF4-FFF2-40B4-BE49-F238E27FC236}">
                  <a16:creationId xmlns:a16="http://schemas.microsoft.com/office/drawing/2014/main" id="{584F51DA-044F-2221-7CD5-2EBCFA9D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1633">
              <a:extLst>
                <a:ext uri="{FF2B5EF4-FFF2-40B4-BE49-F238E27FC236}">
                  <a16:creationId xmlns:a16="http://schemas.microsoft.com/office/drawing/2014/main" id="{841A2926-7F81-2C80-35BB-F9675F2BE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2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1634">
              <a:extLst>
                <a:ext uri="{FF2B5EF4-FFF2-40B4-BE49-F238E27FC236}">
                  <a16:creationId xmlns:a16="http://schemas.microsoft.com/office/drawing/2014/main" id="{762002FB-ABF9-7464-4853-51904CEB8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1635">
              <a:extLst>
                <a:ext uri="{FF2B5EF4-FFF2-40B4-BE49-F238E27FC236}">
                  <a16:creationId xmlns:a16="http://schemas.microsoft.com/office/drawing/2014/main" id="{287E0939-266C-2587-05B8-803AE5B15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" y="362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1636">
              <a:extLst>
                <a:ext uri="{FF2B5EF4-FFF2-40B4-BE49-F238E27FC236}">
                  <a16:creationId xmlns:a16="http://schemas.microsoft.com/office/drawing/2014/main" id="{87EF0D78-1D12-E72F-C8BA-A0F58BC16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111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1637">
              <a:extLst>
                <a:ext uri="{FF2B5EF4-FFF2-40B4-BE49-F238E27FC236}">
                  <a16:creationId xmlns:a16="http://schemas.microsoft.com/office/drawing/2014/main" id="{A371DC6B-7419-8012-977D-47770BA5C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2426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1638">
              <a:extLst>
                <a:ext uri="{FF2B5EF4-FFF2-40B4-BE49-F238E27FC236}">
                  <a16:creationId xmlns:a16="http://schemas.microsoft.com/office/drawing/2014/main" id="{0E202125-ACFA-65C8-5E9D-F8BA32EB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1735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1639">
              <a:extLst>
                <a:ext uri="{FF2B5EF4-FFF2-40B4-BE49-F238E27FC236}">
                  <a16:creationId xmlns:a16="http://schemas.microsoft.com/office/drawing/2014/main" id="{0A077E08-3CE9-C0F0-447A-D770C934B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1050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3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1640">
              <a:extLst>
                <a:ext uri="{FF2B5EF4-FFF2-40B4-BE49-F238E27FC236}">
                  <a16:creationId xmlns:a16="http://schemas.microsoft.com/office/drawing/2014/main" id="{B02F0799-3E20-68E4-79D8-EADC5F63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" y="359"/>
              <a:ext cx="13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1641">
              <a:extLst>
                <a:ext uri="{FF2B5EF4-FFF2-40B4-BE49-F238E27FC236}">
                  <a16:creationId xmlns:a16="http://schemas.microsoft.com/office/drawing/2014/main" id="{DBC6AFF8-96D3-8E9A-77CD-BFCE58611A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23" y="2226"/>
              <a:ext cx="340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-log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1642">
              <a:extLst>
                <a:ext uri="{FF2B5EF4-FFF2-40B4-BE49-F238E27FC236}">
                  <a16:creationId xmlns:a16="http://schemas.microsoft.com/office/drawing/2014/main" id="{B43E3297-7CBB-B7F5-0EA1-E13943B181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63" y="2075"/>
              <a:ext cx="170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1643">
              <a:extLst>
                <a:ext uri="{FF2B5EF4-FFF2-40B4-BE49-F238E27FC236}">
                  <a16:creationId xmlns:a16="http://schemas.microsoft.com/office/drawing/2014/main" id="{07AD4245-1769-9C48-8BFD-DF1296D2F2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36" y="1649"/>
              <a:ext cx="71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(P-value)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1644">
              <a:extLst>
                <a:ext uri="{FF2B5EF4-FFF2-40B4-BE49-F238E27FC236}">
                  <a16:creationId xmlns:a16="http://schemas.microsoft.com/office/drawing/2014/main" id="{6140DF3C-E94D-E324-7A37-4EBC96D0C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3835"/>
              <a:ext cx="28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log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1645">
              <a:extLst>
                <a:ext uri="{FF2B5EF4-FFF2-40B4-BE49-F238E27FC236}">
                  <a16:creationId xmlns:a16="http://schemas.microsoft.com/office/drawing/2014/main" id="{9935C767-336B-71E3-1FF2-3C3E7904A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923"/>
              <a:ext cx="110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1646">
              <a:extLst>
                <a:ext uri="{FF2B5EF4-FFF2-40B4-BE49-F238E27FC236}">
                  <a16:creationId xmlns:a16="http://schemas.microsoft.com/office/drawing/2014/main" id="{025B263E-1B80-FB83-499B-072559045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" y="3835"/>
              <a:ext cx="100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(KO/WT Mix)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1647">
              <a:extLst>
                <a:ext uri="{FF2B5EF4-FFF2-40B4-BE49-F238E27FC236}">
                  <a16:creationId xmlns:a16="http://schemas.microsoft.com/office/drawing/2014/main" id="{985E71BD-FE86-FFAA-85D7-AA54785FD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" y="255"/>
              <a:ext cx="21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-1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1648">
              <a:extLst>
                <a:ext uri="{FF2B5EF4-FFF2-40B4-BE49-F238E27FC236}">
                  <a16:creationId xmlns:a16="http://schemas.microsoft.com/office/drawing/2014/main" id="{DD3FA3DC-7E7F-DA56-16B7-9D3B09A82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7" y="255"/>
              <a:ext cx="159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1</a:t>
              </a:r>
              <a:endPara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1649">
              <a:extLst>
                <a:ext uri="{FF2B5EF4-FFF2-40B4-BE49-F238E27FC236}">
                  <a16:creationId xmlns:a16="http://schemas.microsoft.com/office/drawing/2014/main" id="{7538319B-88F4-18F5-C501-5E3590AAF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2545"/>
              <a:ext cx="10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2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Arial" panose="020B0604020202020204" pitchFamily="34" charset="0"/>
                </a:rPr>
                <a:t>P-value = 0.05</a:t>
              </a:r>
              <a:endPara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" name="Picture 2" descr="Outils | IRIC – Institut de recherche en immunologie et en cancérologie de  l'Université de Montréal">
            <a:extLst>
              <a:ext uri="{FF2B5EF4-FFF2-40B4-BE49-F238E27FC236}">
                <a16:creationId xmlns:a16="http://schemas.microsoft.com/office/drawing/2014/main" id="{65D8B7CE-ADF0-5340-8C91-5D2F5478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15" y="243665"/>
            <a:ext cx="2227681" cy="10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" name="Espace réservé du numéro de diapositive 1">
            <a:extLst>
              <a:ext uri="{FF2B5EF4-FFF2-40B4-BE49-F238E27FC236}">
                <a16:creationId xmlns:a16="http://schemas.microsoft.com/office/drawing/2014/main" id="{0BCE2498-01DF-CE6A-D046-1A7BB35C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14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2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4DF21B-118B-52DE-9F66-FDF4565C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55" y="255988"/>
            <a:ext cx="8120181" cy="6602012"/>
          </a:xfrm>
          <a:prstGeom prst="rect">
            <a:avLst/>
          </a:prstGeom>
        </p:spPr>
      </p:pic>
      <p:pic>
        <p:nvPicPr>
          <p:cNvPr id="3" name="Picture 2" descr="Outils | IRIC – Institut de recherche en immunologie et en cancérologie de  l'Université de Montréal">
            <a:extLst>
              <a:ext uri="{FF2B5EF4-FFF2-40B4-BE49-F238E27FC236}">
                <a16:creationId xmlns:a16="http://schemas.microsoft.com/office/drawing/2014/main" id="{C1FCD34D-C22D-A705-7510-5A3B38538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415" y="243665"/>
            <a:ext cx="2227681" cy="10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7D27958A-AF4C-95E6-FED0-300A2869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15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467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697FA9F-3886-6AF4-112B-9E0C6BED9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433009"/>
              </p:ext>
            </p:extLst>
          </p:nvPr>
        </p:nvGraphicFramePr>
        <p:xfrm>
          <a:off x="323850" y="561975"/>
          <a:ext cx="5629275" cy="620659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52203">
                  <a:extLst>
                    <a:ext uri="{9D8B030D-6E8A-4147-A177-3AD203B41FA5}">
                      <a16:colId xmlns:a16="http://schemas.microsoft.com/office/drawing/2014/main" val="1757287320"/>
                    </a:ext>
                  </a:extLst>
                </a:gridCol>
                <a:gridCol w="4577072">
                  <a:extLst>
                    <a:ext uri="{9D8B030D-6E8A-4147-A177-3AD203B41FA5}">
                      <a16:colId xmlns:a16="http://schemas.microsoft.com/office/drawing/2014/main" val="3002979251"/>
                    </a:ext>
                  </a:extLst>
                </a:gridCol>
              </a:tblGrid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b="1" u="none" strike="noStrike">
                          <a:effectLst/>
                        </a:rPr>
                        <a:t>Gene</a:t>
                      </a:r>
                      <a:endParaRPr lang="fr-CA" sz="1200" b="1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b="1" u="none" strike="noStrike" dirty="0">
                          <a:effectLst/>
                        </a:rPr>
                        <a:t>Name</a:t>
                      </a:r>
                      <a:endParaRPr lang="fr-CA" sz="120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00070"/>
                  </a:ext>
                </a:extLst>
              </a:tr>
              <a:tr h="285834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Alb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Albumin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759410"/>
                  </a:ext>
                </a:extLst>
              </a:tr>
              <a:tr h="381112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Ezr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 err="1">
                          <a:effectLst/>
                        </a:rPr>
                        <a:t>Ezrin</a:t>
                      </a:r>
                      <a:endParaRPr lang="fr-CA" sz="1200" b="0" i="0" u="none" strike="noStrike" dirty="0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632654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Hba-a1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>
                          <a:effectLst/>
                        </a:rPr>
                        <a:t>Alpha </a:t>
                      </a:r>
                      <a:r>
                        <a:rPr lang="fr-CA" sz="1200" u="none" strike="noStrike" dirty="0" err="1">
                          <a:effectLst/>
                        </a:rPr>
                        <a:t>globin</a:t>
                      </a:r>
                      <a:r>
                        <a:rPr lang="fr-CA" sz="1200" u="none" strike="noStrike" dirty="0">
                          <a:effectLst/>
                        </a:rPr>
                        <a:t> 1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539534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Asl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 err="1">
                          <a:effectLst/>
                        </a:rPr>
                        <a:t>Argininosuccinate</a:t>
                      </a:r>
                      <a:r>
                        <a:rPr lang="fr-CA" sz="1200" u="none" strike="noStrike" dirty="0">
                          <a:effectLst/>
                        </a:rPr>
                        <a:t> lyase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864173"/>
                  </a:ext>
                </a:extLst>
              </a:tr>
              <a:tr h="19055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Asdss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Adenylosuccinate synthetase isozyme 1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648244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>
                          <a:effectLst/>
                        </a:rPr>
                        <a:t>Clint1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 err="1">
                          <a:effectLst/>
                        </a:rPr>
                        <a:t>Clathrin</a:t>
                      </a:r>
                      <a:r>
                        <a:rPr lang="fr-CA" sz="1200" u="none" strike="noStrike" dirty="0">
                          <a:effectLst/>
                        </a:rPr>
                        <a:t> </a:t>
                      </a:r>
                      <a:r>
                        <a:rPr lang="fr-CA" sz="1200" u="none" strike="noStrike" dirty="0" err="1">
                          <a:effectLst/>
                        </a:rPr>
                        <a:t>interactor</a:t>
                      </a:r>
                      <a:r>
                        <a:rPr lang="fr-CA" sz="1200" u="none" strike="noStrike" dirty="0">
                          <a:effectLst/>
                        </a:rPr>
                        <a:t> 1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668470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Tcn2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Transcobalamin-2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831177"/>
                  </a:ext>
                </a:extLst>
              </a:tr>
              <a:tr h="571669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Gimap4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GTPase IMAP family member 4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753896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Pdia6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Protein disulfide-isomerase A6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663679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Ass1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Argininosuccinate synthase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24637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Snrpa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U1 small nuclear ribonucleoprotein 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969179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Fkbp2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>
                          <a:effectLst/>
                        </a:rPr>
                        <a:t>Peptidyl-</a:t>
                      </a:r>
                      <a:r>
                        <a:rPr lang="fr-CA" sz="1200" u="none" strike="noStrike" dirty="0" err="1">
                          <a:effectLst/>
                        </a:rPr>
                        <a:t>prolyl</a:t>
                      </a:r>
                      <a:r>
                        <a:rPr lang="fr-CA" sz="1200" u="none" strike="noStrike" dirty="0">
                          <a:effectLst/>
                        </a:rPr>
                        <a:t> cis-trans </a:t>
                      </a:r>
                      <a:r>
                        <a:rPr lang="fr-CA" sz="1200" u="none" strike="noStrike" dirty="0" err="1">
                          <a:effectLst/>
                        </a:rPr>
                        <a:t>isomerase</a:t>
                      </a:r>
                      <a:r>
                        <a:rPr lang="fr-CA" sz="1200" u="none" strike="noStrike" dirty="0">
                          <a:effectLst/>
                        </a:rPr>
                        <a:t> FKBP2</a:t>
                      </a:r>
                      <a:endParaRPr lang="fr-CA" sz="12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75983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Gm49368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Predicted gene  49368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952432"/>
                  </a:ext>
                </a:extLst>
              </a:tr>
              <a:tr h="285834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Twf2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Twinfilin-2</a:t>
                      </a:r>
                      <a:endParaRPr lang="fr-CA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695724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Rap1b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Ras-related protein Rap-1b/small monomeric GTPase/Ras-related protein Rap-1A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390342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Rpl14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Large ribosomal subunit protein eL14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876037"/>
                  </a:ext>
                </a:extLst>
              </a:tr>
              <a:tr h="19055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Glrx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Glutaredoxin-1</a:t>
                      </a:r>
                      <a:endParaRPr lang="fr-CA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914143"/>
                  </a:ext>
                </a:extLst>
              </a:tr>
              <a:tr h="19055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Nedd8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NEDD8</a:t>
                      </a:r>
                      <a:endParaRPr lang="fr-CA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977141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Rpl30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Large ribosomal subunit protein eL30/Ribosomal protein L30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769889"/>
                  </a:ext>
                </a:extLst>
              </a:tr>
              <a:tr h="19055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Sh3kbp1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SH3 domain-containing kinase-binding protein 1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320527"/>
                  </a:ext>
                </a:extLst>
              </a:tr>
              <a:tr h="19055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Lyz2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Lysozyme C-2</a:t>
                      </a:r>
                      <a:endParaRPr lang="fr-CA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192034"/>
                  </a:ext>
                </a:extLst>
              </a:tr>
              <a:tr h="285834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Gripap1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GRIP1-associated protein 1</a:t>
                      </a:r>
                      <a:endParaRPr lang="fr-CA" sz="12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209015"/>
                  </a:ext>
                </a:extLst>
              </a:tr>
              <a:tr h="313097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Fam107b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Family with sequence similarity 107  member B/Protein FAM107B/Family with sequence similarity 107  member 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530113"/>
                  </a:ext>
                </a:extLst>
              </a:tr>
              <a:tr h="158381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Aldh16a1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Aldehyde dehydrogenase family 16 member A1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905747"/>
                  </a:ext>
                </a:extLst>
              </a:tr>
              <a:tr h="285834"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>
                          <a:effectLst/>
                        </a:rPr>
                        <a:t>Igf2</a:t>
                      </a:r>
                      <a:endParaRPr lang="fr-CA" sz="12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200" u="none" strike="noStrike" dirty="0" err="1">
                          <a:effectLst/>
                        </a:rPr>
                        <a:t>Insulin</a:t>
                      </a:r>
                      <a:r>
                        <a:rPr lang="fr-CA" sz="1200" u="none" strike="noStrike" dirty="0">
                          <a:effectLst/>
                        </a:rPr>
                        <a:t>-like </a:t>
                      </a:r>
                      <a:r>
                        <a:rPr lang="fr-CA" sz="1200" u="none" strike="noStrike" dirty="0" err="1">
                          <a:effectLst/>
                        </a:rPr>
                        <a:t>growth</a:t>
                      </a:r>
                      <a:r>
                        <a:rPr lang="fr-CA" sz="1200" u="none" strike="noStrike" dirty="0">
                          <a:effectLst/>
                        </a:rPr>
                        <a:t> factor II</a:t>
                      </a:r>
                      <a:endParaRPr lang="fr-CA" sz="1200" b="0" i="0" u="none" strike="noStrike" dirty="0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3249" marR="3249" marT="32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974244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9CC0A14-2E21-E06B-B841-61795B00B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923187"/>
              </p:ext>
            </p:extLst>
          </p:nvPr>
        </p:nvGraphicFramePr>
        <p:xfrm>
          <a:off x="6238874" y="561975"/>
          <a:ext cx="5629275" cy="57340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52201">
                  <a:extLst>
                    <a:ext uri="{9D8B030D-6E8A-4147-A177-3AD203B41FA5}">
                      <a16:colId xmlns:a16="http://schemas.microsoft.com/office/drawing/2014/main" val="2196036700"/>
                    </a:ext>
                  </a:extLst>
                </a:gridCol>
                <a:gridCol w="4577074">
                  <a:extLst>
                    <a:ext uri="{9D8B030D-6E8A-4147-A177-3AD203B41FA5}">
                      <a16:colId xmlns:a16="http://schemas.microsoft.com/office/drawing/2014/main" val="672113888"/>
                    </a:ext>
                  </a:extLst>
                </a:gridCol>
              </a:tblGrid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 dirty="0" err="1">
                          <a:effectLst/>
                        </a:rPr>
                        <a:t>Srrt</a:t>
                      </a:r>
                      <a:endParaRPr lang="fr-CA" sz="14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Serrate RNA effector molecule homolog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417135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Nutf2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Nuclear transport factor 2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969316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Immt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 dirty="0">
                          <a:effectLst/>
                        </a:rPr>
                        <a:t>MICOS </a:t>
                      </a:r>
                      <a:r>
                        <a:rPr lang="fr-CA" sz="1400" u="none" strike="noStrike" dirty="0" err="1">
                          <a:effectLst/>
                        </a:rPr>
                        <a:t>complex</a:t>
                      </a:r>
                      <a:r>
                        <a:rPr lang="fr-CA" sz="1400" u="none" strike="noStrike" dirty="0">
                          <a:effectLst/>
                        </a:rPr>
                        <a:t> </a:t>
                      </a:r>
                      <a:r>
                        <a:rPr lang="fr-CA" sz="1400" u="none" strike="noStrike" dirty="0" err="1">
                          <a:effectLst/>
                        </a:rPr>
                        <a:t>subunit</a:t>
                      </a:r>
                      <a:r>
                        <a:rPr lang="fr-CA" sz="1400" u="none" strike="noStrike" dirty="0">
                          <a:effectLst/>
                        </a:rPr>
                        <a:t> MIC60</a:t>
                      </a:r>
                      <a:endParaRPr lang="fr-CA" sz="14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969550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Crip1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Cysteine-rich protein 1 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417664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Naga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Alpha-N-acetylgalactosaminidase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009112"/>
                  </a:ext>
                </a:extLst>
              </a:tr>
              <a:tr h="65388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Mog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 dirty="0" err="1">
                          <a:effectLst/>
                        </a:rPr>
                        <a:t>Myelin</a:t>
                      </a:r>
                      <a:r>
                        <a:rPr lang="fr-CA" sz="1400" u="none" strike="noStrike" dirty="0">
                          <a:effectLst/>
                        </a:rPr>
                        <a:t>-oligodendrocyte </a:t>
                      </a:r>
                      <a:r>
                        <a:rPr lang="fr-CA" sz="1400" u="none" strike="noStrike" dirty="0" err="1">
                          <a:effectLst/>
                        </a:rPr>
                        <a:t>glycoprotein</a:t>
                      </a:r>
                      <a:endParaRPr lang="fr-CA" sz="1400" b="0" i="0" u="none" strike="noStrike" dirty="0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232820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Rps20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Small ribosomal subunit protein uS10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167006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Cwc15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Spliceosome-associated protein CWC15 homolog 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951408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H3c2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Histone H3.2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865115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H3c14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H3 clustered histone 14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197260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Cyb5a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Cytochrome b5 type A (microsomal) 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488371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Cdc37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 dirty="0">
                          <a:effectLst/>
                        </a:rPr>
                        <a:t>Hsp90 </a:t>
                      </a:r>
                      <a:r>
                        <a:rPr lang="fr-CA" sz="1400" u="none" strike="noStrike" dirty="0" err="1">
                          <a:effectLst/>
                        </a:rPr>
                        <a:t>co-chaperone</a:t>
                      </a:r>
                      <a:r>
                        <a:rPr lang="fr-CA" sz="1400" u="none" strike="noStrike" dirty="0">
                          <a:effectLst/>
                        </a:rPr>
                        <a:t> Cdc37</a:t>
                      </a:r>
                      <a:endParaRPr lang="fr-CA" sz="14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442088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Acat1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Acetyl-CoA acetyltransferase  mitochondrial 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847799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Pcna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Proliferating cell nuclear antigen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190521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Sin3a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Paired amphipathic helix protein Sin3a 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612048"/>
                  </a:ext>
                </a:extLst>
              </a:tr>
              <a:tr h="65388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Mnda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Interferon-activable protein 205-B</a:t>
                      </a:r>
                      <a:endParaRPr lang="fr-CA" sz="14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1876"/>
                  </a:ext>
                </a:extLst>
              </a:tr>
              <a:tr h="65388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Cxcl3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C-X-C motif chemokine 3</a:t>
                      </a:r>
                      <a:endParaRPr lang="fr-CA" sz="1400" b="0" i="0" u="none" strike="noStrike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901023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>
                          <a:effectLst/>
                        </a:rPr>
                        <a:t>Picalm</a:t>
                      </a:r>
                      <a:endParaRPr lang="fr-CA" sz="14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1400" u="none" strike="noStrike" dirty="0">
                          <a:effectLst/>
                        </a:rPr>
                        <a:t>Phosphatidylinositol-binding </a:t>
                      </a:r>
                      <a:r>
                        <a:rPr lang="fr-CA" sz="1400" u="none" strike="noStrike" dirty="0" err="1">
                          <a:effectLst/>
                        </a:rPr>
                        <a:t>clathrin</a:t>
                      </a:r>
                      <a:r>
                        <a:rPr lang="fr-CA" sz="1400" u="none" strike="noStrike" dirty="0">
                          <a:effectLst/>
                        </a:rPr>
                        <a:t> </a:t>
                      </a:r>
                      <a:r>
                        <a:rPr lang="fr-CA" sz="1400" u="none" strike="noStrike" dirty="0" err="1">
                          <a:effectLst/>
                        </a:rPr>
                        <a:t>assembly</a:t>
                      </a:r>
                      <a:r>
                        <a:rPr lang="fr-CA" sz="1400" u="none" strike="noStrike" dirty="0">
                          <a:effectLst/>
                        </a:rPr>
                        <a:t> </a:t>
                      </a:r>
                      <a:r>
                        <a:rPr lang="fr-CA" sz="1400" u="none" strike="noStrike" dirty="0" err="1">
                          <a:effectLst/>
                        </a:rPr>
                        <a:t>protein</a:t>
                      </a:r>
                      <a:endParaRPr lang="fr-CA" sz="14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422220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6055C389-FF5B-26DD-54ED-D60C694659F0}"/>
              </a:ext>
            </a:extLst>
          </p:cNvPr>
          <p:cNvSpPr txBox="1"/>
          <p:nvPr/>
        </p:nvSpPr>
        <p:spPr>
          <a:xfrm>
            <a:off x="323850" y="-53447"/>
            <a:ext cx="11544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43 </a:t>
            </a:r>
            <a:r>
              <a:rPr lang="fr-FR" sz="3600" b="1" dirty="0" err="1"/>
              <a:t>upregulated</a:t>
            </a:r>
            <a:r>
              <a:rPr lang="fr-FR" sz="3600" b="1" dirty="0"/>
              <a:t> </a:t>
            </a:r>
            <a:r>
              <a:rPr lang="fr-FR" sz="3600" b="1" dirty="0" err="1"/>
              <a:t>proteins</a:t>
            </a:r>
            <a:r>
              <a:rPr lang="fr-FR" sz="3600" b="1" dirty="0"/>
              <a:t> </a:t>
            </a:r>
            <a:r>
              <a:rPr lang="fr-FR" sz="3600" b="1" dirty="0" err="1"/>
              <a:t>from</a:t>
            </a:r>
            <a:r>
              <a:rPr lang="fr-FR" sz="3600" b="1" dirty="0"/>
              <a:t> </a:t>
            </a:r>
            <a:r>
              <a:rPr lang="fr-FR" sz="3600" b="1" dirty="0" err="1"/>
              <a:t>Female</a:t>
            </a:r>
            <a:r>
              <a:rPr lang="fr-FR" sz="3600" b="1" dirty="0"/>
              <a:t>/Male mix</a:t>
            </a:r>
            <a:endParaRPr lang="fr-CA" sz="3600" b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E1A6E1-1BEA-64EE-893E-042FC0B7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16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68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576EB58-5316-3A33-1888-24DF79617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284874"/>
              </p:ext>
            </p:extLst>
          </p:nvPr>
        </p:nvGraphicFramePr>
        <p:xfrm>
          <a:off x="1047750" y="1289757"/>
          <a:ext cx="10086975" cy="531478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85416">
                  <a:extLst>
                    <a:ext uri="{9D8B030D-6E8A-4147-A177-3AD203B41FA5}">
                      <a16:colId xmlns:a16="http://schemas.microsoft.com/office/drawing/2014/main" val="2196036700"/>
                    </a:ext>
                  </a:extLst>
                </a:gridCol>
                <a:gridCol w="8201559">
                  <a:extLst>
                    <a:ext uri="{9D8B030D-6E8A-4147-A177-3AD203B41FA5}">
                      <a16:colId xmlns:a16="http://schemas.microsoft.com/office/drawing/2014/main" val="672113888"/>
                    </a:ext>
                  </a:extLst>
                </a:gridCol>
              </a:tblGrid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Gene</a:t>
                      </a:r>
                      <a:endParaRPr lang="fr-CA" sz="200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Name</a:t>
                      </a:r>
                      <a:endParaRPr lang="fr-CA" sz="200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417135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Ezr</a:t>
                      </a:r>
                      <a:endParaRPr lang="fr-CA" sz="20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Ezrin</a:t>
                      </a:r>
                      <a:endParaRPr lang="fr-CA" sz="2000" b="0" i="0" u="none" strike="noStrike" dirty="0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969316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Gimap4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GTPase IMAP family member 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969550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Rap1b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Ras-related protein Rap-1b/small monomeric GTPase/Ras-related protein Rap-1A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417664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Twf2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Twinfilin-2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009112"/>
                  </a:ext>
                </a:extLst>
              </a:tr>
              <a:tr h="65388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Glrx</a:t>
                      </a:r>
                      <a:endParaRPr lang="fr-CA" sz="20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Glutaredoxin-1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232820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Nedd8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NEDD8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167006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Sh3kbp1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SH3 domain-containing kinase-binding protein 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951408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Gripap1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GRIP1-associated </a:t>
                      </a:r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protein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 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865115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Lyz2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Lysozyme C-2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197260"/>
                  </a:ext>
                </a:extLst>
              </a:tr>
              <a:tr h="30683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Igf2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Insulin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-like </a:t>
                      </a:r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growth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 factor II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488371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Mog</a:t>
                      </a:r>
                      <a:endParaRPr lang="fr-CA" sz="20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Myelin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-oligodendrocyte </a:t>
                      </a:r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glycoprotein</a:t>
                      </a:r>
                      <a:endParaRPr lang="fr-CA" sz="2000" b="0" i="0" u="none" strike="noStrike" dirty="0">
                        <a:solidFill>
                          <a:srgbClr val="FF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442088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Sin3a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Paired amphipathic helix protein Sin3a 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847799"/>
                  </a:ext>
                </a:extLst>
              </a:tr>
              <a:tr h="251493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Cxcl3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C-X-C motif </a:t>
                      </a:r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chemokine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 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19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" panose="020F0502020204030203" pitchFamily="34" charset="0"/>
                        </a:rPr>
                        <a:t>Mnda</a:t>
                      </a:r>
                      <a:endParaRPr lang="fr-CA" sz="20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Interferon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-activable </a:t>
                      </a:r>
                      <a:r>
                        <a:rPr lang="fr-CA" sz="20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protein</a:t>
                      </a:r>
                      <a:r>
                        <a:rPr lang="fr-CA" sz="2000" b="0" i="0" u="none" strike="noStrike" dirty="0">
                          <a:solidFill>
                            <a:srgbClr val="FF0000"/>
                          </a:solidFill>
                          <a:effectLst/>
                          <a:latin typeface="Lato" panose="020F0502020204030203" pitchFamily="34" charset="0"/>
                        </a:rPr>
                        <a:t> 205-B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612048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691C014-9080-3E5E-5D83-56E183D3CE99}"/>
              </a:ext>
            </a:extLst>
          </p:cNvPr>
          <p:cNvSpPr txBox="1"/>
          <p:nvPr/>
        </p:nvSpPr>
        <p:spPr>
          <a:xfrm>
            <a:off x="314326" y="89428"/>
            <a:ext cx="11553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14 upregulated proteins may play a role in immune system cells and/or neuronal cells </a:t>
            </a:r>
            <a:endParaRPr lang="fr-CA" sz="3600" b="1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85B40C08-A2AF-35C5-61C5-D81CCF1A3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17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4DFA724-E6D2-5B5D-9B8E-C2F99D949951}"/>
              </a:ext>
            </a:extLst>
          </p:cNvPr>
          <p:cNvSpPr txBox="1"/>
          <p:nvPr/>
        </p:nvSpPr>
        <p:spPr>
          <a:xfrm>
            <a:off x="314326" y="89428"/>
            <a:ext cx="1155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Proteins to be tested</a:t>
            </a:r>
            <a:endParaRPr lang="fr-CA" sz="3600" b="1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2B1B66F-2F5D-7D54-755F-538D3B2D4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27502"/>
              </p:ext>
            </p:extLst>
          </p:nvPr>
        </p:nvGraphicFramePr>
        <p:xfrm>
          <a:off x="323850" y="719664"/>
          <a:ext cx="11520000" cy="444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760000">
                  <a:extLst>
                    <a:ext uri="{9D8B030D-6E8A-4147-A177-3AD203B41FA5}">
                      <a16:colId xmlns:a16="http://schemas.microsoft.com/office/drawing/2014/main" val="3212757378"/>
                    </a:ext>
                  </a:extLst>
                </a:gridCol>
                <a:gridCol w="5760000">
                  <a:extLst>
                    <a:ext uri="{9D8B030D-6E8A-4147-A177-3AD203B41FA5}">
                      <a16:colId xmlns:a16="http://schemas.microsoft.com/office/drawing/2014/main" val="446913409"/>
                    </a:ext>
                  </a:extLst>
                </a:gridCol>
              </a:tblGrid>
              <a:tr h="760285"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tx1"/>
                          </a:solidFill>
                        </a:rPr>
                        <a:t>Gene</a:t>
                      </a:r>
                      <a:endParaRPr lang="fr-CA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fr-CA" sz="2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365177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Cxcl3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C-X-C motif </a:t>
                      </a:r>
                      <a:r>
                        <a:rPr lang="fr-CA" sz="2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chemokine</a:t>
                      </a:r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3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03241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Rap1b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Ras-related protein Rap-1b/small monomeric GTPase/Ras-related protein Rap-1A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55678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Clint1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249" marR="3249" marT="3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Clathrin</a:t>
                      </a:r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CA" sz="2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interactor</a:t>
                      </a:r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249" marR="3249" marT="32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850465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Cdc37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Hsp90 </a:t>
                      </a:r>
                      <a:r>
                        <a:rPr lang="fr-CA" sz="2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co-chaperone</a:t>
                      </a:r>
                      <a:r>
                        <a:rPr lang="fr-CA" sz="2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Cdc37</a:t>
                      </a:r>
                      <a:endParaRPr lang="fr-CA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4336548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r>
                        <a:rPr lang="fr-FR" sz="2400" b="0" dirty="0" err="1">
                          <a:solidFill>
                            <a:srgbClr val="FF0000"/>
                          </a:solidFill>
                          <a:latin typeface="+mn-lt"/>
                        </a:rPr>
                        <a:t>CatS</a:t>
                      </a:r>
                      <a:endParaRPr lang="fr-CA" sz="24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0" dirty="0">
                          <a:solidFill>
                            <a:srgbClr val="FF0000"/>
                          </a:solidFill>
                          <a:latin typeface="+mn-lt"/>
                        </a:rPr>
                        <a:t>Cathepsin S (trouvée dans l’analyse du CHUL)</a:t>
                      </a:r>
                      <a:endParaRPr lang="fr-CA" sz="24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787849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DFF87B1-D191-45C9-0B7F-7A2B6C02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18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5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95710F1-0B86-CD01-7746-D19745B1EDB1}"/>
              </a:ext>
            </a:extLst>
          </p:cNvPr>
          <p:cNvSpPr txBox="1"/>
          <p:nvPr/>
        </p:nvSpPr>
        <p:spPr>
          <a:xfrm>
            <a:off x="314326" y="89428"/>
            <a:ext cx="1155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CXCL3: C-X-C motif chemokine 3</a:t>
            </a:r>
            <a:endParaRPr lang="fr-CA" sz="3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5464AB-03D4-3272-442F-A285BEF9CDA0}"/>
              </a:ext>
            </a:extLst>
          </p:cNvPr>
          <p:cNvSpPr txBox="1"/>
          <p:nvPr/>
        </p:nvSpPr>
        <p:spPr>
          <a:xfrm>
            <a:off x="901700" y="708025"/>
            <a:ext cx="1087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Ligand for CXCR2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Has chemotactic activity for neutrophils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May play a role in inflammation and exert its effects on endothelial cells in an autocrine fashion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A0A0A"/>
                </a:solidFill>
                <a:latin typeface="Lato" panose="020F0502020204030203" pitchFamily="34" charset="0"/>
              </a:rPr>
              <a:t>S</a:t>
            </a:r>
            <a:r>
              <a:rPr lang="en-US" sz="1800" b="0" i="0" u="none" strike="noStrike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ecreted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hlinkClick r:id="rId2"/>
              </a:rPr>
              <a:t>Cxcl3 - C-X-C motif </a:t>
            </a:r>
            <a:r>
              <a:rPr lang="fr-CA" dirty="0" err="1">
                <a:hlinkClick r:id="rId2"/>
              </a:rPr>
              <a:t>chemokine</a:t>
            </a:r>
            <a:r>
              <a:rPr lang="fr-CA" dirty="0">
                <a:hlinkClick r:id="rId2"/>
              </a:rPr>
              <a:t> 3 - Mus </a:t>
            </a:r>
            <a:r>
              <a:rPr lang="fr-CA" dirty="0" err="1">
                <a:hlinkClick r:id="rId2"/>
              </a:rPr>
              <a:t>musculus</a:t>
            </a:r>
            <a:r>
              <a:rPr lang="fr-CA" dirty="0">
                <a:hlinkClick r:id="rId2"/>
              </a:rPr>
              <a:t> (Mouse) | </a:t>
            </a:r>
            <a:r>
              <a:rPr lang="fr-CA" dirty="0" err="1">
                <a:hlinkClick r:id="rId2"/>
              </a:rPr>
              <a:t>UniProtKB</a:t>
            </a:r>
            <a:r>
              <a:rPr lang="fr-CA" dirty="0">
                <a:hlinkClick r:id="rId2"/>
              </a:rPr>
              <a:t> | </a:t>
            </a:r>
            <a:r>
              <a:rPr lang="fr-CA" dirty="0" err="1">
                <a:hlinkClick r:id="rId2"/>
              </a:rPr>
              <a:t>UniProt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B8057B-5D8F-B4A1-ECE8-1368C4FD7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2304986"/>
            <a:ext cx="4880722" cy="17463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627F07-0C21-38EF-0D4D-A5F1B828CD6A}"/>
              </a:ext>
            </a:extLst>
          </p:cNvPr>
          <p:cNvSpPr txBox="1"/>
          <p:nvPr/>
        </p:nvSpPr>
        <p:spPr>
          <a:xfrm>
            <a:off x="314326" y="4152656"/>
            <a:ext cx="488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CXCL13 étudié dans cet article mais cela pourrait être intéressant de faire des tests avec CXCL13 vu qu’ils font partie de la même famille</a:t>
            </a:r>
            <a:endParaRPr lang="fr-CA" sz="12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650A0FD-8C7E-C6E0-5AE5-6B4AACEB5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513" y="2304986"/>
            <a:ext cx="4421187" cy="18439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847FF45-2448-E2A7-00C3-D55548403C73}"/>
              </a:ext>
            </a:extLst>
          </p:cNvPr>
          <p:cNvSpPr txBox="1"/>
          <p:nvPr/>
        </p:nvSpPr>
        <p:spPr>
          <a:xfrm>
            <a:off x="6132513" y="4203672"/>
            <a:ext cx="488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CXCL1 étudié dans la pathologie d’Alzheimer: rôle de CX3CL1 qui agissent les récepteurs présents sur les cellules myéloïdes. </a:t>
            </a:r>
            <a:endParaRPr lang="fr-CA" sz="1200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4EDA8A-8E0B-4226-8D20-FB60CE2ED4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4741049"/>
            <a:ext cx="4875977" cy="149515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3AF80B5-A1FE-4EC2-0643-61D25A727F5E}"/>
              </a:ext>
            </a:extLst>
          </p:cNvPr>
          <p:cNvSpPr txBox="1"/>
          <p:nvPr/>
        </p:nvSpPr>
        <p:spPr>
          <a:xfrm>
            <a:off x="400050" y="6236200"/>
            <a:ext cx="47902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900" dirty="0">
                <a:hlinkClick r:id="rId6"/>
              </a:rPr>
              <a:t>Recombinant Mouse CXCL3/DCIP-1 </a:t>
            </a:r>
            <a:r>
              <a:rPr lang="fr-CA" sz="900" dirty="0" err="1">
                <a:hlinkClick r:id="rId6"/>
              </a:rPr>
              <a:t>Protein</a:t>
            </a:r>
            <a:r>
              <a:rPr lang="fr-CA" sz="900" dirty="0">
                <a:hlinkClick r:id="rId6"/>
              </a:rPr>
              <a:t> 5568-CA-025: R&amp;D </a:t>
            </a:r>
            <a:r>
              <a:rPr lang="fr-CA" sz="900" dirty="0" err="1">
                <a:hlinkClick r:id="rId6"/>
              </a:rPr>
              <a:t>Systems</a:t>
            </a:r>
            <a:r>
              <a:rPr lang="fr-CA" sz="900" dirty="0">
                <a:hlinkClick r:id="rId6"/>
              </a:rPr>
              <a:t> (rndsystems.com)</a:t>
            </a:r>
            <a:endParaRPr lang="fr-CA" sz="900" dirty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F88B8B4-997F-788C-79D7-2DE179DCE50F}"/>
              </a:ext>
            </a:extLst>
          </p:cNvPr>
          <p:cNvCxnSpPr>
            <a:cxnSpLocks/>
          </p:cNvCxnSpPr>
          <p:nvPr/>
        </p:nvCxnSpPr>
        <p:spPr>
          <a:xfrm>
            <a:off x="0" y="4665337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BC602C09-1D1F-2241-14C4-F10693252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37" y="4782450"/>
            <a:ext cx="3949873" cy="84014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FCC6558-C8CD-A682-98F3-728E82969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4762932"/>
            <a:ext cx="1507452" cy="147327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E1E1F5B-A5EA-85F1-0253-696AAB60C35A}"/>
              </a:ext>
            </a:extLst>
          </p:cNvPr>
          <p:cNvSpPr txBox="1"/>
          <p:nvPr/>
        </p:nvSpPr>
        <p:spPr>
          <a:xfrm>
            <a:off x="6895306" y="5739706"/>
            <a:ext cx="3546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hlinkClick r:id="rId9"/>
              </a:rPr>
              <a:t>Mouse CXCL3 Recombinant </a:t>
            </a:r>
            <a:r>
              <a:rPr lang="fr-CA" sz="1200" dirty="0" err="1">
                <a:hlinkClick r:id="rId9"/>
              </a:rPr>
              <a:t>Protein</a:t>
            </a:r>
            <a:r>
              <a:rPr lang="fr-CA" sz="1200" dirty="0">
                <a:hlinkClick r:id="rId9"/>
              </a:rPr>
              <a:t>: </a:t>
            </a:r>
            <a:r>
              <a:rPr lang="fr-CA" sz="1200" dirty="0" err="1">
                <a:hlinkClick r:id="rId9"/>
              </a:rPr>
              <a:t>Novus</a:t>
            </a:r>
            <a:r>
              <a:rPr lang="fr-CA" sz="1200" dirty="0">
                <a:hlinkClick r:id="rId9"/>
              </a:rPr>
              <a:t> </a:t>
            </a:r>
            <a:r>
              <a:rPr lang="fr-CA" sz="1200" dirty="0" err="1">
                <a:hlinkClick r:id="rId9"/>
              </a:rPr>
              <a:t>Biologicals</a:t>
            </a:r>
            <a:endParaRPr lang="fr-CA" sz="1200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75CFDDE4-A927-D4D3-6EB3-7D6F6EF0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19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6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7FAE5A-CB4D-4AAF-8A7C-6D80626C0337}"/>
              </a:ext>
            </a:extLst>
          </p:cNvPr>
          <p:cNvSpPr txBox="1"/>
          <p:nvPr/>
        </p:nvSpPr>
        <p:spPr>
          <a:xfrm>
            <a:off x="307132" y="0"/>
            <a:ext cx="2983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7438CB-2456-48DC-BE9F-955911F44F3E}"/>
              </a:ext>
            </a:extLst>
          </p:cNvPr>
          <p:cNvSpPr txBox="1"/>
          <p:nvPr/>
        </p:nvSpPr>
        <p:spPr>
          <a:xfrm>
            <a:off x="4165427" y="130610"/>
            <a:ext cx="3194550" cy="830997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Using proteomics to identify proteins that may mediate the neurotoxic effects of IL-1β in EAE</a:t>
            </a:r>
            <a:endParaRPr lang="fr-FR" sz="1600" b="1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FEB861D-FA8B-467C-B6B5-9E30C8148CE6}"/>
              </a:ext>
            </a:extLst>
          </p:cNvPr>
          <p:cNvCxnSpPr/>
          <p:nvPr/>
        </p:nvCxnSpPr>
        <p:spPr>
          <a:xfrm>
            <a:off x="863600" y="4013200"/>
            <a:ext cx="102997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9BC9D9A3-8383-4F15-B32E-71710968664A}"/>
              </a:ext>
            </a:extLst>
          </p:cNvPr>
          <p:cNvSpPr/>
          <p:nvPr/>
        </p:nvSpPr>
        <p:spPr>
          <a:xfrm>
            <a:off x="863600" y="3054671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Immunization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A7AA4DF7-9824-4013-BE6E-9D049FAE6C25}"/>
              </a:ext>
            </a:extLst>
          </p:cNvPr>
          <p:cNvSpPr/>
          <p:nvPr/>
        </p:nvSpPr>
        <p:spPr>
          <a:xfrm>
            <a:off x="2150677" y="4132963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Spleen </a:t>
            </a:r>
            <a:r>
              <a:rPr lang="fr-FR" dirty="0" err="1">
                <a:solidFill>
                  <a:schemeClr val="tx1"/>
                </a:solidFill>
              </a:rPr>
              <a:t>harvesting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9FFAA60B-FD90-4390-BDDA-02D45BFCCC84}"/>
              </a:ext>
            </a:extLst>
          </p:cNvPr>
          <p:cNvSpPr/>
          <p:nvPr/>
        </p:nvSpPr>
        <p:spPr>
          <a:xfrm>
            <a:off x="3410641" y="3067946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Isolation of CD11b and TCD4 cells</a:t>
            </a:r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29CC6A4B-E7F6-42D0-89A7-042F57AAF893}"/>
              </a:ext>
            </a:extLst>
          </p:cNvPr>
          <p:cNvSpPr/>
          <p:nvPr/>
        </p:nvSpPr>
        <p:spPr>
          <a:xfrm>
            <a:off x="4651310" y="4153575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Immune </a:t>
            </a:r>
            <a:r>
              <a:rPr lang="fr-FR" sz="1600" dirty="0" err="1">
                <a:solidFill>
                  <a:schemeClr val="tx1"/>
                </a:solidFill>
              </a:rPr>
              <a:t>cell</a:t>
            </a:r>
            <a:r>
              <a:rPr lang="fr-FR" sz="1600" dirty="0">
                <a:solidFill>
                  <a:schemeClr val="tx1"/>
                </a:solidFill>
              </a:rPr>
              <a:t> culture</a:t>
            </a:r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EC9F1DF4-9E6E-4E39-AD2C-907B63ACF378}"/>
              </a:ext>
            </a:extLst>
          </p:cNvPr>
          <p:cNvSpPr/>
          <p:nvPr/>
        </p:nvSpPr>
        <p:spPr>
          <a:xfrm>
            <a:off x="5887014" y="3067946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Collection of </a:t>
            </a:r>
            <a:r>
              <a:rPr lang="fr-FR" dirty="0" err="1">
                <a:solidFill>
                  <a:schemeClr val="tx1"/>
                </a:solidFill>
              </a:rPr>
              <a:t>supernatants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455A0112-0C47-410B-A620-C947AEA45458}"/>
              </a:ext>
            </a:extLst>
          </p:cNvPr>
          <p:cNvSpPr/>
          <p:nvPr/>
        </p:nvSpPr>
        <p:spPr>
          <a:xfrm>
            <a:off x="8363387" y="3054671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Secretome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analysis</a:t>
            </a:r>
            <a:r>
              <a:rPr lang="fr-FR" dirty="0">
                <a:solidFill>
                  <a:schemeClr val="tx1"/>
                </a:solidFill>
              </a:rPr>
              <a:t> 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9C06C78A-5295-43EA-B19C-E5B803078152}"/>
              </a:ext>
            </a:extLst>
          </p:cNvPr>
          <p:cNvSpPr/>
          <p:nvPr/>
        </p:nvSpPr>
        <p:spPr>
          <a:xfrm>
            <a:off x="7151943" y="4132963"/>
            <a:ext cx="1684341" cy="82549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LC-MS/MS </a:t>
            </a:r>
            <a:r>
              <a:rPr lang="fr-FR" dirty="0" err="1">
                <a:solidFill>
                  <a:schemeClr val="tx1"/>
                </a:solidFill>
              </a:rPr>
              <a:t>analysis</a:t>
            </a:r>
            <a:endParaRPr lang="fr-CA" dirty="0">
              <a:solidFill>
                <a:schemeClr val="tx1"/>
              </a:solidFill>
            </a:endParaRPr>
          </a:p>
        </p:txBody>
      </p:sp>
      <p:grpSp>
        <p:nvGrpSpPr>
          <p:cNvPr id="19" name="Group 27">
            <a:extLst>
              <a:ext uri="{FF2B5EF4-FFF2-40B4-BE49-F238E27FC236}">
                <a16:creationId xmlns:a16="http://schemas.microsoft.com/office/drawing/2014/main" id="{9D9D039A-4618-4A06-BA3D-436E71C2EB7C}"/>
              </a:ext>
            </a:extLst>
          </p:cNvPr>
          <p:cNvGrpSpPr>
            <a:grpSpLocks/>
          </p:cNvGrpSpPr>
          <p:nvPr/>
        </p:nvGrpSpPr>
        <p:grpSpPr bwMode="auto">
          <a:xfrm>
            <a:off x="2526314" y="5111889"/>
            <a:ext cx="582646" cy="897751"/>
            <a:chOff x="2211" y="1276"/>
            <a:chExt cx="1348" cy="1763"/>
          </a:xfrm>
        </p:grpSpPr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4B526814-450C-4CBE-9847-A9935B367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276"/>
              <a:ext cx="1348" cy="1763"/>
            </a:xfrm>
            <a:custGeom>
              <a:avLst/>
              <a:gdLst>
                <a:gd name="T0" fmla="*/ 925 w 539"/>
                <a:gd name="T1" fmla="*/ 419 h 661"/>
                <a:gd name="T2" fmla="*/ 2658 w 539"/>
                <a:gd name="T3" fmla="*/ 35 h 661"/>
                <a:gd name="T4" fmla="*/ 7568 w 539"/>
                <a:gd name="T5" fmla="*/ 3849 h 661"/>
                <a:gd name="T6" fmla="*/ 7818 w 539"/>
                <a:gd name="T7" fmla="*/ 10130 h 661"/>
                <a:gd name="T8" fmla="*/ 5034 w 539"/>
                <a:gd name="T9" fmla="*/ 12541 h 661"/>
                <a:gd name="T10" fmla="*/ 3084 w 539"/>
                <a:gd name="T11" fmla="*/ 9887 h 661"/>
                <a:gd name="T12" fmla="*/ 1646 w 539"/>
                <a:gd name="T13" fmla="*/ 4780 h 661"/>
                <a:gd name="T14" fmla="*/ 283 w 539"/>
                <a:gd name="T15" fmla="*/ 2675 h 661"/>
                <a:gd name="T16" fmla="*/ 925 w 539"/>
                <a:gd name="T17" fmla="*/ 419 h 6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9" h="661">
                  <a:moveTo>
                    <a:pt x="59" y="22"/>
                  </a:moveTo>
                  <a:cubicBezTo>
                    <a:pt x="88" y="0"/>
                    <a:pt x="136" y="1"/>
                    <a:pt x="170" y="2"/>
                  </a:cubicBezTo>
                  <a:cubicBezTo>
                    <a:pt x="302" y="7"/>
                    <a:pt x="419" y="90"/>
                    <a:pt x="484" y="203"/>
                  </a:cubicBezTo>
                  <a:cubicBezTo>
                    <a:pt x="539" y="299"/>
                    <a:pt x="530" y="432"/>
                    <a:pt x="500" y="534"/>
                  </a:cubicBezTo>
                  <a:cubicBezTo>
                    <a:pt x="477" y="615"/>
                    <a:pt x="407" y="661"/>
                    <a:pt x="322" y="661"/>
                  </a:cubicBezTo>
                  <a:cubicBezTo>
                    <a:pt x="291" y="661"/>
                    <a:pt x="180" y="642"/>
                    <a:pt x="197" y="521"/>
                  </a:cubicBezTo>
                  <a:cubicBezTo>
                    <a:pt x="211" y="411"/>
                    <a:pt x="204" y="343"/>
                    <a:pt x="105" y="252"/>
                  </a:cubicBezTo>
                  <a:cubicBezTo>
                    <a:pt x="72" y="222"/>
                    <a:pt x="35" y="187"/>
                    <a:pt x="18" y="141"/>
                  </a:cubicBezTo>
                  <a:cubicBezTo>
                    <a:pt x="0" y="91"/>
                    <a:pt x="24" y="43"/>
                    <a:pt x="59" y="22"/>
                  </a:cubicBezTo>
                  <a:close/>
                </a:path>
              </a:pathLst>
            </a:custGeom>
            <a:solidFill>
              <a:srgbClr val="9255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E2A14006-91BF-4803-AE50-237738691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" y="1441"/>
              <a:ext cx="708" cy="1320"/>
            </a:xfrm>
            <a:custGeom>
              <a:avLst/>
              <a:gdLst>
                <a:gd name="T0" fmla="*/ 0 w 283"/>
                <a:gd name="T1" fmla="*/ 0 h 495"/>
                <a:gd name="T2" fmla="*/ 958 w 283"/>
                <a:gd name="T3" fmla="*/ 419 h 495"/>
                <a:gd name="T4" fmla="*/ 1971 w 283"/>
                <a:gd name="T5" fmla="*/ 491 h 495"/>
                <a:gd name="T6" fmla="*/ 3430 w 283"/>
                <a:gd name="T7" fmla="*/ 2240 h 495"/>
                <a:gd name="T8" fmla="*/ 3713 w 283"/>
                <a:gd name="T9" fmla="*/ 3379 h 495"/>
                <a:gd name="T10" fmla="*/ 3930 w 283"/>
                <a:gd name="T11" fmla="*/ 3869 h 495"/>
                <a:gd name="T12" fmla="*/ 3993 w 283"/>
                <a:gd name="T13" fmla="*/ 4437 h 495"/>
                <a:gd name="T14" fmla="*/ 4180 w 283"/>
                <a:gd name="T15" fmla="*/ 5611 h 495"/>
                <a:gd name="T16" fmla="*/ 4368 w 283"/>
                <a:gd name="T17" fmla="*/ 6712 h 495"/>
                <a:gd name="T18" fmla="*/ 4088 w 283"/>
                <a:gd name="T19" fmla="*/ 7133 h 495"/>
                <a:gd name="T20" fmla="*/ 3975 w 283"/>
                <a:gd name="T21" fmla="*/ 7603 h 495"/>
                <a:gd name="T22" fmla="*/ 3743 w 283"/>
                <a:gd name="T23" fmla="*/ 8627 h 495"/>
                <a:gd name="T24" fmla="*/ 3305 w 283"/>
                <a:gd name="T25" fmla="*/ 9352 h 495"/>
                <a:gd name="T26" fmla="*/ 2880 w 283"/>
                <a:gd name="T27" fmla="*/ 9309 h 495"/>
                <a:gd name="T28" fmla="*/ 2429 w 283"/>
                <a:gd name="T29" fmla="*/ 9139 h 495"/>
                <a:gd name="T30" fmla="*/ 3242 w 283"/>
                <a:gd name="T31" fmla="*/ 8669 h 495"/>
                <a:gd name="T32" fmla="*/ 3442 w 283"/>
                <a:gd name="T33" fmla="*/ 7168 h 495"/>
                <a:gd name="T34" fmla="*/ 3588 w 283"/>
                <a:gd name="T35" fmla="*/ 6485 h 495"/>
                <a:gd name="T36" fmla="*/ 3492 w 283"/>
                <a:gd name="T37" fmla="*/ 5747 h 495"/>
                <a:gd name="T38" fmla="*/ 3505 w 283"/>
                <a:gd name="T39" fmla="*/ 4459 h 495"/>
                <a:gd name="T40" fmla="*/ 3285 w 283"/>
                <a:gd name="T41" fmla="*/ 4019 h 495"/>
                <a:gd name="T42" fmla="*/ 3147 w 283"/>
                <a:gd name="T43" fmla="*/ 3264 h 495"/>
                <a:gd name="T44" fmla="*/ 2459 w 283"/>
                <a:gd name="T45" fmla="*/ 1651 h 495"/>
                <a:gd name="T46" fmla="*/ 1471 w 283"/>
                <a:gd name="T47" fmla="*/ 875 h 495"/>
                <a:gd name="T48" fmla="*/ 1063 w 283"/>
                <a:gd name="T49" fmla="*/ 589 h 495"/>
                <a:gd name="T50" fmla="*/ 708 w 283"/>
                <a:gd name="T51" fmla="*/ 285 h 49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83" h="495">
                  <a:moveTo>
                    <a:pt x="0" y="0"/>
                  </a:moveTo>
                  <a:cubicBezTo>
                    <a:pt x="10" y="13"/>
                    <a:pt x="45" y="20"/>
                    <a:pt x="61" y="22"/>
                  </a:cubicBezTo>
                  <a:cubicBezTo>
                    <a:pt x="82" y="25"/>
                    <a:pt x="106" y="19"/>
                    <a:pt x="126" y="26"/>
                  </a:cubicBezTo>
                  <a:cubicBezTo>
                    <a:pt x="162" y="39"/>
                    <a:pt x="201" y="85"/>
                    <a:pt x="219" y="118"/>
                  </a:cubicBezTo>
                  <a:cubicBezTo>
                    <a:pt x="229" y="137"/>
                    <a:pt x="228" y="159"/>
                    <a:pt x="237" y="178"/>
                  </a:cubicBezTo>
                  <a:cubicBezTo>
                    <a:pt x="241" y="187"/>
                    <a:pt x="247" y="195"/>
                    <a:pt x="251" y="204"/>
                  </a:cubicBezTo>
                  <a:cubicBezTo>
                    <a:pt x="254" y="214"/>
                    <a:pt x="253" y="224"/>
                    <a:pt x="255" y="234"/>
                  </a:cubicBezTo>
                  <a:cubicBezTo>
                    <a:pt x="258" y="255"/>
                    <a:pt x="264" y="275"/>
                    <a:pt x="267" y="296"/>
                  </a:cubicBezTo>
                  <a:cubicBezTo>
                    <a:pt x="269" y="311"/>
                    <a:pt x="283" y="340"/>
                    <a:pt x="279" y="354"/>
                  </a:cubicBezTo>
                  <a:cubicBezTo>
                    <a:pt x="277" y="362"/>
                    <a:pt x="265" y="369"/>
                    <a:pt x="261" y="376"/>
                  </a:cubicBezTo>
                  <a:cubicBezTo>
                    <a:pt x="256" y="384"/>
                    <a:pt x="256" y="392"/>
                    <a:pt x="254" y="401"/>
                  </a:cubicBezTo>
                  <a:cubicBezTo>
                    <a:pt x="250" y="419"/>
                    <a:pt x="245" y="438"/>
                    <a:pt x="239" y="455"/>
                  </a:cubicBezTo>
                  <a:cubicBezTo>
                    <a:pt x="234" y="470"/>
                    <a:pt x="227" y="488"/>
                    <a:pt x="211" y="493"/>
                  </a:cubicBezTo>
                  <a:cubicBezTo>
                    <a:pt x="203" y="495"/>
                    <a:pt x="193" y="494"/>
                    <a:pt x="184" y="491"/>
                  </a:cubicBezTo>
                  <a:cubicBezTo>
                    <a:pt x="175" y="489"/>
                    <a:pt x="164" y="478"/>
                    <a:pt x="155" y="482"/>
                  </a:cubicBezTo>
                  <a:cubicBezTo>
                    <a:pt x="173" y="489"/>
                    <a:pt x="200" y="473"/>
                    <a:pt x="207" y="457"/>
                  </a:cubicBezTo>
                  <a:cubicBezTo>
                    <a:pt x="218" y="433"/>
                    <a:pt x="212" y="403"/>
                    <a:pt x="220" y="378"/>
                  </a:cubicBezTo>
                  <a:cubicBezTo>
                    <a:pt x="224" y="365"/>
                    <a:pt x="230" y="355"/>
                    <a:pt x="229" y="342"/>
                  </a:cubicBezTo>
                  <a:cubicBezTo>
                    <a:pt x="228" y="329"/>
                    <a:pt x="222" y="316"/>
                    <a:pt x="223" y="303"/>
                  </a:cubicBezTo>
                  <a:cubicBezTo>
                    <a:pt x="225" y="281"/>
                    <a:pt x="237" y="257"/>
                    <a:pt x="224" y="235"/>
                  </a:cubicBezTo>
                  <a:cubicBezTo>
                    <a:pt x="218" y="224"/>
                    <a:pt x="212" y="224"/>
                    <a:pt x="210" y="212"/>
                  </a:cubicBezTo>
                  <a:cubicBezTo>
                    <a:pt x="207" y="198"/>
                    <a:pt x="206" y="185"/>
                    <a:pt x="201" y="172"/>
                  </a:cubicBezTo>
                  <a:cubicBezTo>
                    <a:pt x="191" y="144"/>
                    <a:pt x="178" y="109"/>
                    <a:pt x="157" y="87"/>
                  </a:cubicBezTo>
                  <a:cubicBezTo>
                    <a:pt x="140" y="70"/>
                    <a:pt x="113" y="60"/>
                    <a:pt x="94" y="46"/>
                  </a:cubicBezTo>
                  <a:cubicBezTo>
                    <a:pt x="85" y="40"/>
                    <a:pt x="78" y="36"/>
                    <a:pt x="68" y="31"/>
                  </a:cubicBezTo>
                  <a:cubicBezTo>
                    <a:pt x="60" y="27"/>
                    <a:pt x="54" y="18"/>
                    <a:pt x="45" y="15"/>
                  </a:cubicBezTo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57276CB-F6E4-45D3-A01A-ED66AFA83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1737"/>
              <a:ext cx="355" cy="592"/>
            </a:xfrm>
            <a:custGeom>
              <a:avLst/>
              <a:gdLst>
                <a:gd name="T0" fmla="*/ 458 w 142"/>
                <a:gd name="T1" fmla="*/ 205 h 222"/>
                <a:gd name="T2" fmla="*/ 1238 w 142"/>
                <a:gd name="T3" fmla="*/ 2141 h 222"/>
                <a:gd name="T4" fmla="*/ 1595 w 142"/>
                <a:gd name="T5" fmla="*/ 3107 h 222"/>
                <a:gd name="T6" fmla="*/ 1708 w 142"/>
                <a:gd name="T7" fmla="*/ 4173 h 222"/>
                <a:gd name="T8" fmla="*/ 1783 w 142"/>
                <a:gd name="T9" fmla="*/ 4189 h 222"/>
                <a:gd name="T10" fmla="*/ 1988 w 142"/>
                <a:gd name="T11" fmla="*/ 4019 h 222"/>
                <a:gd name="T12" fmla="*/ 1783 w 142"/>
                <a:gd name="T13" fmla="*/ 1821 h 222"/>
                <a:gd name="T14" fmla="*/ 1395 w 142"/>
                <a:gd name="T15" fmla="*/ 739 h 222"/>
                <a:gd name="T16" fmla="*/ 500 w 142"/>
                <a:gd name="T17" fmla="*/ 149 h 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2" h="222">
                  <a:moveTo>
                    <a:pt x="29" y="11"/>
                  </a:moveTo>
                  <a:cubicBezTo>
                    <a:pt x="0" y="50"/>
                    <a:pt x="60" y="87"/>
                    <a:pt x="79" y="113"/>
                  </a:cubicBezTo>
                  <a:cubicBezTo>
                    <a:pt x="92" y="129"/>
                    <a:pt x="99" y="144"/>
                    <a:pt x="102" y="164"/>
                  </a:cubicBezTo>
                  <a:cubicBezTo>
                    <a:pt x="104" y="174"/>
                    <a:pt x="102" y="210"/>
                    <a:pt x="109" y="220"/>
                  </a:cubicBezTo>
                  <a:cubicBezTo>
                    <a:pt x="110" y="222"/>
                    <a:pt x="113" y="221"/>
                    <a:pt x="114" y="221"/>
                  </a:cubicBezTo>
                  <a:cubicBezTo>
                    <a:pt x="118" y="217"/>
                    <a:pt x="124" y="217"/>
                    <a:pt x="127" y="212"/>
                  </a:cubicBezTo>
                  <a:cubicBezTo>
                    <a:pt x="142" y="179"/>
                    <a:pt x="125" y="127"/>
                    <a:pt x="114" y="96"/>
                  </a:cubicBezTo>
                  <a:cubicBezTo>
                    <a:pt x="107" y="76"/>
                    <a:pt x="102" y="56"/>
                    <a:pt x="89" y="39"/>
                  </a:cubicBezTo>
                  <a:cubicBezTo>
                    <a:pt x="78" y="24"/>
                    <a:pt x="53" y="0"/>
                    <a:pt x="32" y="8"/>
                  </a:cubicBezTo>
                </a:path>
              </a:pathLst>
            </a:custGeom>
            <a:solidFill>
              <a:srgbClr val="8A4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8C373352-F4E2-4BED-B215-D6BD6E0FA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543"/>
              <a:ext cx="443" cy="1464"/>
            </a:xfrm>
            <a:custGeom>
              <a:avLst/>
              <a:gdLst>
                <a:gd name="T0" fmla="*/ 676 w 177"/>
                <a:gd name="T1" fmla="*/ 0 h 549"/>
                <a:gd name="T2" fmla="*/ 2693 w 177"/>
                <a:gd name="T3" fmla="*/ 4608 h 549"/>
                <a:gd name="T4" fmla="*/ 0 w 177"/>
                <a:gd name="T5" fmla="*/ 10411 h 549"/>
                <a:gd name="T6" fmla="*/ 2180 w 177"/>
                <a:gd name="T7" fmla="*/ 6635 h 549"/>
                <a:gd name="T8" fmla="*/ 676 w 177"/>
                <a:gd name="T9" fmla="*/ 0 h 5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7" h="549">
                  <a:moveTo>
                    <a:pt x="43" y="0"/>
                  </a:moveTo>
                  <a:cubicBezTo>
                    <a:pt x="87" y="44"/>
                    <a:pt x="166" y="139"/>
                    <a:pt x="172" y="243"/>
                  </a:cubicBezTo>
                  <a:cubicBezTo>
                    <a:pt x="177" y="348"/>
                    <a:pt x="160" y="532"/>
                    <a:pt x="0" y="549"/>
                  </a:cubicBezTo>
                  <a:cubicBezTo>
                    <a:pt x="36" y="535"/>
                    <a:pt x="125" y="464"/>
                    <a:pt x="139" y="350"/>
                  </a:cubicBezTo>
                  <a:cubicBezTo>
                    <a:pt x="154" y="237"/>
                    <a:pt x="124" y="77"/>
                    <a:pt x="43" y="0"/>
                  </a:cubicBezTo>
                  <a:close/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F1C188EC-19A1-430C-B3F2-13EBDB5B7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" y="1897"/>
              <a:ext cx="238" cy="1014"/>
            </a:xfrm>
            <a:custGeom>
              <a:avLst/>
              <a:gdLst>
                <a:gd name="T0" fmla="*/ 867 w 95"/>
                <a:gd name="T1" fmla="*/ 0 h 380"/>
                <a:gd name="T2" fmla="*/ 1005 w 95"/>
                <a:gd name="T3" fmla="*/ 1652 h 380"/>
                <a:gd name="T4" fmla="*/ 960 w 95"/>
                <a:gd name="T5" fmla="*/ 2586 h 380"/>
                <a:gd name="T6" fmla="*/ 817 w 95"/>
                <a:gd name="T7" fmla="*/ 3247 h 380"/>
                <a:gd name="T8" fmla="*/ 992 w 95"/>
                <a:gd name="T9" fmla="*/ 3859 h 380"/>
                <a:gd name="T10" fmla="*/ 972 w 95"/>
                <a:gd name="T11" fmla="*/ 4464 h 380"/>
                <a:gd name="T12" fmla="*/ 376 w 95"/>
                <a:gd name="T13" fmla="*/ 5718 h 380"/>
                <a:gd name="T14" fmla="*/ 0 w 95"/>
                <a:gd name="T15" fmla="*/ 7221 h 380"/>
                <a:gd name="T16" fmla="*/ 1275 w 95"/>
                <a:gd name="T17" fmla="*/ 4408 h 380"/>
                <a:gd name="T18" fmla="*/ 1463 w 95"/>
                <a:gd name="T19" fmla="*/ 2962 h 380"/>
                <a:gd name="T20" fmla="*/ 1380 w 95"/>
                <a:gd name="T21" fmla="*/ 1446 h 3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5" h="380">
                  <a:moveTo>
                    <a:pt x="55" y="0"/>
                  </a:moveTo>
                  <a:cubicBezTo>
                    <a:pt x="62" y="28"/>
                    <a:pt x="64" y="58"/>
                    <a:pt x="64" y="87"/>
                  </a:cubicBezTo>
                  <a:cubicBezTo>
                    <a:pt x="64" y="104"/>
                    <a:pt x="63" y="120"/>
                    <a:pt x="61" y="136"/>
                  </a:cubicBezTo>
                  <a:cubicBezTo>
                    <a:pt x="59" y="147"/>
                    <a:pt x="51" y="163"/>
                    <a:pt x="52" y="171"/>
                  </a:cubicBezTo>
                  <a:cubicBezTo>
                    <a:pt x="53" y="181"/>
                    <a:pt x="61" y="193"/>
                    <a:pt x="63" y="203"/>
                  </a:cubicBezTo>
                  <a:cubicBezTo>
                    <a:pt x="64" y="214"/>
                    <a:pt x="64" y="225"/>
                    <a:pt x="62" y="235"/>
                  </a:cubicBezTo>
                  <a:cubicBezTo>
                    <a:pt x="58" y="260"/>
                    <a:pt x="45" y="287"/>
                    <a:pt x="24" y="301"/>
                  </a:cubicBezTo>
                  <a:cubicBezTo>
                    <a:pt x="35" y="327"/>
                    <a:pt x="16" y="360"/>
                    <a:pt x="0" y="380"/>
                  </a:cubicBezTo>
                  <a:cubicBezTo>
                    <a:pt x="56" y="376"/>
                    <a:pt x="75" y="273"/>
                    <a:pt x="81" y="232"/>
                  </a:cubicBezTo>
                  <a:cubicBezTo>
                    <a:pt x="85" y="207"/>
                    <a:pt x="91" y="181"/>
                    <a:pt x="93" y="156"/>
                  </a:cubicBezTo>
                  <a:cubicBezTo>
                    <a:pt x="95" y="129"/>
                    <a:pt x="87" y="102"/>
                    <a:pt x="88" y="76"/>
                  </a:cubicBezTo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27840B8C-035D-47C3-884B-350DA6A5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393"/>
              <a:ext cx="405" cy="120"/>
            </a:xfrm>
            <a:custGeom>
              <a:avLst/>
              <a:gdLst>
                <a:gd name="T0" fmla="*/ 20 w 162"/>
                <a:gd name="T1" fmla="*/ 56 h 45"/>
                <a:gd name="T2" fmla="*/ 613 w 162"/>
                <a:gd name="T3" fmla="*/ 376 h 45"/>
                <a:gd name="T4" fmla="*/ 1270 w 162"/>
                <a:gd name="T5" fmla="*/ 456 h 45"/>
                <a:gd name="T6" fmla="*/ 2533 w 162"/>
                <a:gd name="T7" fmla="*/ 776 h 45"/>
                <a:gd name="T8" fmla="*/ 1925 w 162"/>
                <a:gd name="T9" fmla="*/ 477 h 45"/>
                <a:gd name="T10" fmla="*/ 1270 w 162"/>
                <a:gd name="T11" fmla="*/ 248 h 45"/>
                <a:gd name="T12" fmla="*/ 645 w 162"/>
                <a:gd name="T13" fmla="*/ 205 h 45"/>
                <a:gd name="T14" fmla="*/ 0 w 162"/>
                <a:gd name="T15" fmla="*/ 35 h 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2" h="45">
                  <a:moveTo>
                    <a:pt x="1" y="3"/>
                  </a:moveTo>
                  <a:cubicBezTo>
                    <a:pt x="14" y="7"/>
                    <a:pt x="25" y="17"/>
                    <a:pt x="39" y="20"/>
                  </a:cubicBezTo>
                  <a:cubicBezTo>
                    <a:pt x="53" y="24"/>
                    <a:pt x="67" y="22"/>
                    <a:pt x="81" y="24"/>
                  </a:cubicBezTo>
                  <a:cubicBezTo>
                    <a:pt x="108" y="27"/>
                    <a:pt x="135" y="45"/>
                    <a:pt x="162" y="41"/>
                  </a:cubicBezTo>
                  <a:cubicBezTo>
                    <a:pt x="150" y="45"/>
                    <a:pt x="134" y="31"/>
                    <a:pt x="123" y="25"/>
                  </a:cubicBezTo>
                  <a:cubicBezTo>
                    <a:pt x="110" y="17"/>
                    <a:pt x="96" y="15"/>
                    <a:pt x="81" y="13"/>
                  </a:cubicBezTo>
                  <a:cubicBezTo>
                    <a:pt x="67" y="11"/>
                    <a:pt x="55" y="11"/>
                    <a:pt x="41" y="11"/>
                  </a:cubicBezTo>
                  <a:cubicBezTo>
                    <a:pt x="27" y="10"/>
                    <a:pt x="12" y="0"/>
                    <a:pt x="0" y="2"/>
                  </a:cubicBezTo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0CDEEAC5-F235-4C6A-9C60-E6C3A2403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913"/>
              <a:ext cx="320" cy="902"/>
            </a:xfrm>
            <a:custGeom>
              <a:avLst/>
              <a:gdLst>
                <a:gd name="T0" fmla="*/ 0 w 128"/>
                <a:gd name="T1" fmla="*/ 0 h 338"/>
                <a:gd name="T2" fmla="*/ 1738 w 128"/>
                <a:gd name="T3" fmla="*/ 3555 h 338"/>
                <a:gd name="T4" fmla="*/ 1625 w 128"/>
                <a:gd name="T5" fmla="*/ 6423 h 338"/>
                <a:gd name="T6" fmla="*/ 1958 w 128"/>
                <a:gd name="T7" fmla="*/ 3645 h 338"/>
                <a:gd name="T8" fmla="*/ 0 w 128"/>
                <a:gd name="T9" fmla="*/ 0 h 3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338">
                  <a:moveTo>
                    <a:pt x="0" y="0"/>
                  </a:moveTo>
                  <a:cubicBezTo>
                    <a:pt x="40" y="36"/>
                    <a:pt x="108" y="89"/>
                    <a:pt x="111" y="187"/>
                  </a:cubicBezTo>
                  <a:cubicBezTo>
                    <a:pt x="113" y="285"/>
                    <a:pt x="94" y="305"/>
                    <a:pt x="104" y="338"/>
                  </a:cubicBezTo>
                  <a:cubicBezTo>
                    <a:pt x="104" y="307"/>
                    <a:pt x="122" y="235"/>
                    <a:pt x="125" y="192"/>
                  </a:cubicBezTo>
                  <a:cubicBezTo>
                    <a:pt x="128" y="149"/>
                    <a:pt x="108" y="61"/>
                    <a:pt x="0" y="0"/>
                  </a:cubicBezTo>
                  <a:close/>
                </a:path>
              </a:pathLst>
            </a:custGeom>
            <a:solidFill>
              <a:srgbClr val="83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145B46D7-775D-4554-AA67-46A359B97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2063"/>
              <a:ext cx="70" cy="288"/>
            </a:xfrm>
            <a:custGeom>
              <a:avLst/>
              <a:gdLst>
                <a:gd name="T0" fmla="*/ 250 w 28"/>
                <a:gd name="T1" fmla="*/ 947 h 108"/>
                <a:gd name="T2" fmla="*/ 438 w 28"/>
                <a:gd name="T3" fmla="*/ 2048 h 108"/>
                <a:gd name="T4" fmla="*/ 145 w 28"/>
                <a:gd name="T5" fmla="*/ 968 h 108"/>
                <a:gd name="T6" fmla="*/ 0 w 28"/>
                <a:gd name="T7" fmla="*/ 0 h 108"/>
                <a:gd name="T8" fmla="*/ 250 w 28"/>
                <a:gd name="T9" fmla="*/ 9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08">
                  <a:moveTo>
                    <a:pt x="16" y="50"/>
                  </a:moveTo>
                  <a:cubicBezTo>
                    <a:pt x="12" y="64"/>
                    <a:pt x="19" y="101"/>
                    <a:pt x="28" y="108"/>
                  </a:cubicBezTo>
                  <a:cubicBezTo>
                    <a:pt x="14" y="104"/>
                    <a:pt x="10" y="77"/>
                    <a:pt x="9" y="51"/>
                  </a:cubicBezTo>
                  <a:cubicBezTo>
                    <a:pt x="8" y="25"/>
                    <a:pt x="6" y="13"/>
                    <a:pt x="0" y="0"/>
                  </a:cubicBezTo>
                  <a:cubicBezTo>
                    <a:pt x="8" y="8"/>
                    <a:pt x="16" y="8"/>
                    <a:pt x="16" y="50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5A4D9BEC-BA74-4D36-A421-9A104ED5F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1793"/>
              <a:ext cx="65" cy="200"/>
            </a:xfrm>
            <a:custGeom>
              <a:avLst/>
              <a:gdLst>
                <a:gd name="T0" fmla="*/ 408 w 26"/>
                <a:gd name="T1" fmla="*/ 1421 h 75"/>
                <a:gd name="T2" fmla="*/ 33 w 26"/>
                <a:gd name="T3" fmla="*/ 0 h 75"/>
                <a:gd name="T4" fmla="*/ 408 w 26"/>
                <a:gd name="T5" fmla="*/ 1421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75">
                  <a:moveTo>
                    <a:pt x="26" y="75"/>
                  </a:moveTo>
                  <a:cubicBezTo>
                    <a:pt x="6" y="57"/>
                    <a:pt x="0" y="31"/>
                    <a:pt x="2" y="0"/>
                  </a:cubicBezTo>
                  <a:cubicBezTo>
                    <a:pt x="6" y="13"/>
                    <a:pt x="12" y="59"/>
                    <a:pt x="26" y="75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2B9A7B43-AD0A-49E5-8B1F-F03D2A8F7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1569"/>
              <a:ext cx="130" cy="168"/>
            </a:xfrm>
            <a:custGeom>
              <a:avLst/>
              <a:gdLst>
                <a:gd name="T0" fmla="*/ 0 w 52"/>
                <a:gd name="T1" fmla="*/ 0 h 63"/>
                <a:gd name="T2" fmla="*/ 813 w 52"/>
                <a:gd name="T3" fmla="*/ 1195 h 6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2" h="63">
                  <a:moveTo>
                    <a:pt x="0" y="0"/>
                  </a:moveTo>
                  <a:cubicBezTo>
                    <a:pt x="14" y="5"/>
                    <a:pt x="50" y="49"/>
                    <a:pt x="52" y="63"/>
                  </a:cubicBezTo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623A6FC2-C5A6-4BEB-8383-841E6FD5A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" y="1290"/>
              <a:ext cx="575" cy="229"/>
            </a:xfrm>
            <a:custGeom>
              <a:avLst/>
              <a:gdLst>
                <a:gd name="T0" fmla="*/ 0 w 230"/>
                <a:gd name="T1" fmla="*/ 35 h 86"/>
                <a:gd name="T2" fmla="*/ 3595 w 230"/>
                <a:gd name="T3" fmla="*/ 1624 h 86"/>
                <a:gd name="T4" fmla="*/ 0 w 230"/>
                <a:gd name="T5" fmla="*/ 35 h 8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0" h="86">
                  <a:moveTo>
                    <a:pt x="0" y="2"/>
                  </a:moveTo>
                  <a:cubicBezTo>
                    <a:pt x="27" y="3"/>
                    <a:pt x="126" y="0"/>
                    <a:pt x="230" y="86"/>
                  </a:cubicBezTo>
                  <a:cubicBezTo>
                    <a:pt x="214" y="78"/>
                    <a:pt x="127" y="20"/>
                    <a:pt x="0" y="2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10F5847-32A9-4BDD-8A8E-3295B464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" y="1439"/>
              <a:ext cx="130" cy="346"/>
            </a:xfrm>
            <a:custGeom>
              <a:avLst/>
              <a:gdLst>
                <a:gd name="T0" fmla="*/ 813 w 52"/>
                <a:gd name="T1" fmla="*/ 2451 h 130"/>
                <a:gd name="T2" fmla="*/ 438 w 52"/>
                <a:gd name="T3" fmla="*/ 0 h 130"/>
                <a:gd name="T4" fmla="*/ 813 w 52"/>
                <a:gd name="T5" fmla="*/ 2451 h 1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130">
                  <a:moveTo>
                    <a:pt x="52" y="130"/>
                  </a:moveTo>
                  <a:cubicBezTo>
                    <a:pt x="0" y="80"/>
                    <a:pt x="14" y="18"/>
                    <a:pt x="28" y="0"/>
                  </a:cubicBezTo>
                  <a:cubicBezTo>
                    <a:pt x="24" y="11"/>
                    <a:pt x="6" y="67"/>
                    <a:pt x="52" y="130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53F2750C-FD2C-46F7-BEE3-7F199477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" y="1817"/>
              <a:ext cx="183" cy="491"/>
            </a:xfrm>
            <a:custGeom>
              <a:avLst/>
              <a:gdLst>
                <a:gd name="T0" fmla="*/ 679 w 73"/>
                <a:gd name="T1" fmla="*/ 3496 h 184"/>
                <a:gd name="T2" fmla="*/ 0 w 73"/>
                <a:gd name="T3" fmla="*/ 0 h 184"/>
                <a:gd name="T4" fmla="*/ 679 w 73"/>
                <a:gd name="T5" fmla="*/ 3496 h 1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3" h="184">
                  <a:moveTo>
                    <a:pt x="43" y="184"/>
                  </a:moveTo>
                  <a:cubicBezTo>
                    <a:pt x="73" y="89"/>
                    <a:pt x="16" y="20"/>
                    <a:pt x="0" y="0"/>
                  </a:cubicBezTo>
                  <a:cubicBezTo>
                    <a:pt x="7" y="16"/>
                    <a:pt x="56" y="93"/>
                    <a:pt x="43" y="184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3" name="Freeform 41">
              <a:extLst>
                <a:ext uri="{FF2B5EF4-FFF2-40B4-BE49-F238E27FC236}">
                  <a16:creationId xmlns:a16="http://schemas.microsoft.com/office/drawing/2014/main" id="{A711B23F-4F8A-4479-8935-48886E1A1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" y="2412"/>
              <a:ext cx="185" cy="373"/>
            </a:xfrm>
            <a:custGeom>
              <a:avLst/>
              <a:gdLst>
                <a:gd name="T0" fmla="*/ 1158 w 74"/>
                <a:gd name="T1" fmla="*/ 0 h 140"/>
                <a:gd name="T2" fmla="*/ 688 w 74"/>
                <a:gd name="T3" fmla="*/ 1250 h 140"/>
                <a:gd name="T4" fmla="*/ 0 w 74"/>
                <a:gd name="T5" fmla="*/ 2648 h 140"/>
                <a:gd name="T6" fmla="*/ 738 w 74"/>
                <a:gd name="T7" fmla="*/ 1774 h 140"/>
                <a:gd name="T8" fmla="*/ 1158 w 74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140">
                  <a:moveTo>
                    <a:pt x="74" y="0"/>
                  </a:moveTo>
                  <a:cubicBezTo>
                    <a:pt x="57" y="8"/>
                    <a:pt x="53" y="19"/>
                    <a:pt x="44" y="66"/>
                  </a:cubicBezTo>
                  <a:cubicBezTo>
                    <a:pt x="34" y="113"/>
                    <a:pt x="23" y="134"/>
                    <a:pt x="0" y="140"/>
                  </a:cubicBezTo>
                  <a:cubicBezTo>
                    <a:pt x="15" y="140"/>
                    <a:pt x="35" y="131"/>
                    <a:pt x="47" y="94"/>
                  </a:cubicBezTo>
                  <a:cubicBezTo>
                    <a:pt x="59" y="58"/>
                    <a:pt x="61" y="3"/>
                    <a:pt x="74" y="0"/>
                  </a:cubicBezTo>
                  <a:close/>
                </a:path>
              </a:pathLst>
            </a:custGeom>
            <a:solidFill>
              <a:srgbClr val="BA8F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4" name="Freeform 42">
              <a:extLst>
                <a:ext uri="{FF2B5EF4-FFF2-40B4-BE49-F238E27FC236}">
                  <a16:creationId xmlns:a16="http://schemas.microsoft.com/office/drawing/2014/main" id="{C4E0732F-C34B-4AED-8C7E-700A206E4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" y="1276"/>
              <a:ext cx="1348" cy="1763"/>
            </a:xfrm>
            <a:custGeom>
              <a:avLst/>
              <a:gdLst>
                <a:gd name="T0" fmla="*/ 925 w 539"/>
                <a:gd name="T1" fmla="*/ 419 h 661"/>
                <a:gd name="T2" fmla="*/ 2658 w 539"/>
                <a:gd name="T3" fmla="*/ 35 h 661"/>
                <a:gd name="T4" fmla="*/ 7568 w 539"/>
                <a:gd name="T5" fmla="*/ 3849 h 661"/>
                <a:gd name="T6" fmla="*/ 7818 w 539"/>
                <a:gd name="T7" fmla="*/ 10130 h 661"/>
                <a:gd name="T8" fmla="*/ 5034 w 539"/>
                <a:gd name="T9" fmla="*/ 12541 h 661"/>
                <a:gd name="T10" fmla="*/ 3084 w 539"/>
                <a:gd name="T11" fmla="*/ 9887 h 661"/>
                <a:gd name="T12" fmla="*/ 1646 w 539"/>
                <a:gd name="T13" fmla="*/ 4780 h 661"/>
                <a:gd name="T14" fmla="*/ 283 w 539"/>
                <a:gd name="T15" fmla="*/ 2675 h 661"/>
                <a:gd name="T16" fmla="*/ 925 w 539"/>
                <a:gd name="T17" fmla="*/ 419 h 6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9" h="661">
                  <a:moveTo>
                    <a:pt x="59" y="22"/>
                  </a:moveTo>
                  <a:cubicBezTo>
                    <a:pt x="88" y="0"/>
                    <a:pt x="136" y="1"/>
                    <a:pt x="170" y="2"/>
                  </a:cubicBezTo>
                  <a:cubicBezTo>
                    <a:pt x="302" y="7"/>
                    <a:pt x="419" y="90"/>
                    <a:pt x="484" y="203"/>
                  </a:cubicBezTo>
                  <a:cubicBezTo>
                    <a:pt x="539" y="299"/>
                    <a:pt x="530" y="432"/>
                    <a:pt x="500" y="534"/>
                  </a:cubicBezTo>
                  <a:cubicBezTo>
                    <a:pt x="477" y="615"/>
                    <a:pt x="407" y="661"/>
                    <a:pt x="322" y="661"/>
                  </a:cubicBezTo>
                  <a:cubicBezTo>
                    <a:pt x="291" y="661"/>
                    <a:pt x="180" y="642"/>
                    <a:pt x="197" y="521"/>
                  </a:cubicBezTo>
                  <a:cubicBezTo>
                    <a:pt x="211" y="411"/>
                    <a:pt x="204" y="343"/>
                    <a:pt x="105" y="252"/>
                  </a:cubicBezTo>
                  <a:cubicBezTo>
                    <a:pt x="72" y="222"/>
                    <a:pt x="35" y="187"/>
                    <a:pt x="18" y="141"/>
                  </a:cubicBezTo>
                  <a:cubicBezTo>
                    <a:pt x="0" y="91"/>
                    <a:pt x="24" y="43"/>
                    <a:pt x="59" y="22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5" name="Freeform 43">
              <a:extLst>
                <a:ext uri="{FF2B5EF4-FFF2-40B4-BE49-F238E27FC236}">
                  <a16:creationId xmlns:a16="http://schemas.microsoft.com/office/drawing/2014/main" id="{20F948F2-59F7-4841-B7E5-21C7B06E8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1" y="2369"/>
              <a:ext cx="410" cy="448"/>
            </a:xfrm>
            <a:custGeom>
              <a:avLst/>
              <a:gdLst>
                <a:gd name="T0" fmla="*/ 0 w 164"/>
                <a:gd name="T1" fmla="*/ 2525 h 168"/>
                <a:gd name="T2" fmla="*/ 1438 w 164"/>
                <a:gd name="T3" fmla="*/ 2595 h 168"/>
                <a:gd name="T4" fmla="*/ 2563 w 164"/>
                <a:gd name="T5" fmla="*/ 0 h 1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4" h="168">
                  <a:moveTo>
                    <a:pt x="0" y="133"/>
                  </a:moveTo>
                  <a:cubicBezTo>
                    <a:pt x="31" y="102"/>
                    <a:pt x="55" y="168"/>
                    <a:pt x="92" y="137"/>
                  </a:cubicBezTo>
                  <a:cubicBezTo>
                    <a:pt x="125" y="109"/>
                    <a:pt x="112" y="0"/>
                    <a:pt x="164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6" name="Freeform 44">
              <a:extLst>
                <a:ext uri="{FF2B5EF4-FFF2-40B4-BE49-F238E27FC236}">
                  <a16:creationId xmlns:a16="http://schemas.microsoft.com/office/drawing/2014/main" id="{B286CFD8-4E06-491E-8D5D-F49E13701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1412"/>
              <a:ext cx="607" cy="411"/>
            </a:xfrm>
            <a:custGeom>
              <a:avLst/>
              <a:gdLst>
                <a:gd name="T0" fmla="*/ 3787 w 243"/>
                <a:gd name="T1" fmla="*/ 2928 h 154"/>
                <a:gd name="T2" fmla="*/ 2465 w 243"/>
                <a:gd name="T3" fmla="*/ 934 h 154"/>
                <a:gd name="T4" fmla="*/ 824 w 243"/>
                <a:gd name="T5" fmla="*/ 478 h 154"/>
                <a:gd name="T6" fmla="*/ 0 w 243"/>
                <a:gd name="T7" fmla="*/ 0 h 15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3" h="154">
                  <a:moveTo>
                    <a:pt x="243" y="154"/>
                  </a:moveTo>
                  <a:cubicBezTo>
                    <a:pt x="225" y="112"/>
                    <a:pt x="196" y="78"/>
                    <a:pt x="158" y="49"/>
                  </a:cubicBezTo>
                  <a:cubicBezTo>
                    <a:pt x="133" y="30"/>
                    <a:pt x="82" y="34"/>
                    <a:pt x="53" y="25"/>
                  </a:cubicBezTo>
                  <a:cubicBezTo>
                    <a:pt x="40" y="21"/>
                    <a:pt x="1" y="12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7" name="Freeform 45">
              <a:extLst>
                <a:ext uri="{FF2B5EF4-FFF2-40B4-BE49-F238E27FC236}">
                  <a16:creationId xmlns:a16="http://schemas.microsoft.com/office/drawing/2014/main" id="{F7E2F4A8-F681-47AD-9D4B-FC86DF000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" y="1999"/>
              <a:ext cx="80" cy="370"/>
            </a:xfrm>
            <a:custGeom>
              <a:avLst/>
              <a:gdLst>
                <a:gd name="T0" fmla="*/ 500 w 32"/>
                <a:gd name="T1" fmla="*/ 2622 h 139"/>
                <a:gd name="T2" fmla="*/ 113 w 32"/>
                <a:gd name="T3" fmla="*/ 849 h 139"/>
                <a:gd name="T4" fmla="*/ 0 w 32"/>
                <a:gd name="T5" fmla="*/ 0 h 1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" h="139">
                  <a:moveTo>
                    <a:pt x="32" y="139"/>
                  </a:moveTo>
                  <a:cubicBezTo>
                    <a:pt x="15" y="138"/>
                    <a:pt x="12" y="59"/>
                    <a:pt x="7" y="45"/>
                  </a:cubicBezTo>
                  <a:cubicBezTo>
                    <a:pt x="2" y="30"/>
                    <a:pt x="5" y="16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22339628-DCFB-4D0F-880D-BDF4DE19E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6" y="1527"/>
              <a:ext cx="112" cy="26"/>
            </a:xfrm>
            <a:custGeom>
              <a:avLst/>
              <a:gdLst>
                <a:gd name="T0" fmla="*/ 0 w 45"/>
                <a:gd name="T1" fmla="*/ 0 h 10"/>
                <a:gd name="T2" fmla="*/ 694 w 45"/>
                <a:gd name="T3" fmla="*/ 143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" h="10">
                  <a:moveTo>
                    <a:pt x="0" y="0"/>
                  </a:moveTo>
                  <a:cubicBezTo>
                    <a:pt x="20" y="8"/>
                    <a:pt x="32" y="10"/>
                    <a:pt x="45" y="8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54CBAF7D-FB67-466B-A254-F8180D98D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775"/>
              <a:ext cx="102" cy="250"/>
            </a:xfrm>
            <a:custGeom>
              <a:avLst/>
              <a:gdLst>
                <a:gd name="T0" fmla="*/ 30 w 41"/>
                <a:gd name="T1" fmla="*/ 0 h 94"/>
                <a:gd name="T2" fmla="*/ 632 w 41"/>
                <a:gd name="T3" fmla="*/ 1769 h 9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" h="94">
                  <a:moveTo>
                    <a:pt x="2" y="0"/>
                  </a:moveTo>
                  <a:cubicBezTo>
                    <a:pt x="0" y="34"/>
                    <a:pt x="12" y="84"/>
                    <a:pt x="41" y="94"/>
                  </a:cubicBezTo>
                </a:path>
              </a:pathLst>
            </a:custGeom>
            <a:noFill/>
            <a:ln w="1111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" name="Freeform 48">
              <a:extLst>
                <a:ext uri="{FF2B5EF4-FFF2-40B4-BE49-F238E27FC236}">
                  <a16:creationId xmlns:a16="http://schemas.microsoft.com/office/drawing/2014/main" id="{8FC73AE8-2D06-44E1-B046-25F3BFDDA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1" y="1745"/>
              <a:ext cx="292" cy="592"/>
            </a:xfrm>
            <a:custGeom>
              <a:avLst/>
              <a:gdLst>
                <a:gd name="T0" fmla="*/ 75 w 117"/>
                <a:gd name="T1" fmla="*/ 93 h 222"/>
                <a:gd name="T2" fmla="*/ 75 w 117"/>
                <a:gd name="T3" fmla="*/ 93 h 222"/>
                <a:gd name="T4" fmla="*/ 759 w 117"/>
                <a:gd name="T5" fmla="*/ 547 h 222"/>
                <a:gd name="T6" fmla="*/ 1507 w 117"/>
                <a:gd name="T7" fmla="*/ 3904 h 222"/>
                <a:gd name="T8" fmla="*/ 1353 w 117"/>
                <a:gd name="T9" fmla="*/ 4096 h 222"/>
                <a:gd name="T10" fmla="*/ 1228 w 117"/>
                <a:gd name="T11" fmla="*/ 4019 h 222"/>
                <a:gd name="T12" fmla="*/ 1215 w 117"/>
                <a:gd name="T13" fmla="*/ 3549 h 222"/>
                <a:gd name="T14" fmla="*/ 1153 w 117"/>
                <a:gd name="T15" fmla="*/ 2765 h 222"/>
                <a:gd name="T16" fmla="*/ 636 w 117"/>
                <a:gd name="T17" fmla="*/ 1899 h 222"/>
                <a:gd name="T18" fmla="*/ 0 w 117"/>
                <a:gd name="T19" fmla="*/ 989 h 222"/>
                <a:gd name="T20" fmla="*/ 0 w 117"/>
                <a:gd name="T21" fmla="*/ 989 h 222"/>
                <a:gd name="T22" fmla="*/ 591 w 117"/>
                <a:gd name="T23" fmla="*/ 1955 h 222"/>
                <a:gd name="T24" fmla="*/ 1091 w 117"/>
                <a:gd name="T25" fmla="*/ 2808 h 222"/>
                <a:gd name="T26" fmla="*/ 1153 w 117"/>
                <a:gd name="T27" fmla="*/ 3549 h 222"/>
                <a:gd name="T28" fmla="*/ 1183 w 117"/>
                <a:gd name="T29" fmla="*/ 4040 h 222"/>
                <a:gd name="T30" fmla="*/ 1370 w 117"/>
                <a:gd name="T31" fmla="*/ 4173 h 222"/>
                <a:gd name="T32" fmla="*/ 1570 w 117"/>
                <a:gd name="T33" fmla="*/ 3947 h 222"/>
                <a:gd name="T34" fmla="*/ 821 w 117"/>
                <a:gd name="T35" fmla="*/ 491 h 222"/>
                <a:gd name="T36" fmla="*/ 75 w 117"/>
                <a:gd name="T37" fmla="*/ 93 h 2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7" h="222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3" y="0"/>
                    <a:pt x="39" y="16"/>
                    <a:pt x="49" y="29"/>
                  </a:cubicBezTo>
                  <a:cubicBezTo>
                    <a:pt x="86" y="73"/>
                    <a:pt x="113" y="172"/>
                    <a:pt x="97" y="206"/>
                  </a:cubicBezTo>
                  <a:cubicBezTo>
                    <a:pt x="95" y="212"/>
                    <a:pt x="91" y="215"/>
                    <a:pt x="87" y="216"/>
                  </a:cubicBezTo>
                  <a:cubicBezTo>
                    <a:pt x="86" y="217"/>
                    <a:pt x="80" y="217"/>
                    <a:pt x="79" y="212"/>
                  </a:cubicBezTo>
                  <a:cubicBezTo>
                    <a:pt x="78" y="206"/>
                    <a:pt x="78" y="196"/>
                    <a:pt x="78" y="187"/>
                  </a:cubicBezTo>
                  <a:cubicBezTo>
                    <a:pt x="78" y="173"/>
                    <a:pt x="77" y="157"/>
                    <a:pt x="74" y="146"/>
                  </a:cubicBezTo>
                  <a:cubicBezTo>
                    <a:pt x="68" y="126"/>
                    <a:pt x="54" y="113"/>
                    <a:pt x="41" y="100"/>
                  </a:cubicBezTo>
                  <a:cubicBezTo>
                    <a:pt x="30" y="90"/>
                    <a:pt x="7" y="67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7" y="68"/>
                    <a:pt x="27" y="92"/>
                    <a:pt x="38" y="103"/>
                  </a:cubicBezTo>
                  <a:cubicBezTo>
                    <a:pt x="51" y="116"/>
                    <a:pt x="64" y="128"/>
                    <a:pt x="70" y="148"/>
                  </a:cubicBezTo>
                  <a:cubicBezTo>
                    <a:pt x="73" y="158"/>
                    <a:pt x="74" y="173"/>
                    <a:pt x="74" y="187"/>
                  </a:cubicBezTo>
                  <a:cubicBezTo>
                    <a:pt x="74" y="199"/>
                    <a:pt x="74" y="207"/>
                    <a:pt x="76" y="213"/>
                  </a:cubicBezTo>
                  <a:cubicBezTo>
                    <a:pt x="76" y="216"/>
                    <a:pt x="79" y="222"/>
                    <a:pt x="88" y="220"/>
                  </a:cubicBezTo>
                  <a:cubicBezTo>
                    <a:pt x="93" y="219"/>
                    <a:pt x="98" y="215"/>
                    <a:pt x="101" y="208"/>
                  </a:cubicBezTo>
                  <a:cubicBezTo>
                    <a:pt x="117" y="172"/>
                    <a:pt x="91" y="72"/>
                    <a:pt x="53" y="26"/>
                  </a:cubicBezTo>
                  <a:cubicBezTo>
                    <a:pt x="37" y="7"/>
                    <a:pt x="21" y="1"/>
                    <a:pt x="5" y="5"/>
                  </a:cubicBezTo>
                  <a:close/>
                </a:path>
              </a:pathLst>
            </a:custGeom>
            <a:solidFill>
              <a:srgbClr val="AF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1" name="Freeform 49">
              <a:extLst>
                <a:ext uri="{FF2B5EF4-FFF2-40B4-BE49-F238E27FC236}">
                  <a16:creationId xmlns:a16="http://schemas.microsoft.com/office/drawing/2014/main" id="{97BFF252-EB96-48E3-9961-786E0FA52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1412"/>
              <a:ext cx="50" cy="67"/>
            </a:xfrm>
            <a:custGeom>
              <a:avLst/>
              <a:gdLst>
                <a:gd name="T0" fmla="*/ 113 w 20"/>
                <a:gd name="T1" fmla="*/ 0 h 25"/>
                <a:gd name="T2" fmla="*/ 0 w 20"/>
                <a:gd name="T3" fmla="*/ 230 h 25"/>
                <a:gd name="T4" fmla="*/ 270 w 20"/>
                <a:gd name="T5" fmla="*/ 78 h 25"/>
                <a:gd name="T6" fmla="*/ 220 w 20"/>
                <a:gd name="T7" fmla="*/ 482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25">
                  <a:moveTo>
                    <a:pt x="7" y="0"/>
                  </a:moveTo>
                  <a:cubicBezTo>
                    <a:pt x="4" y="3"/>
                    <a:pt x="1" y="7"/>
                    <a:pt x="0" y="12"/>
                  </a:cubicBezTo>
                  <a:cubicBezTo>
                    <a:pt x="6" y="14"/>
                    <a:pt x="11" y="7"/>
                    <a:pt x="17" y="4"/>
                  </a:cubicBezTo>
                  <a:cubicBezTo>
                    <a:pt x="20" y="11"/>
                    <a:pt x="17" y="19"/>
                    <a:pt x="14" y="25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2" name="Freeform 50">
              <a:extLst>
                <a:ext uri="{FF2B5EF4-FFF2-40B4-BE49-F238E27FC236}">
                  <a16:creationId xmlns:a16="http://schemas.microsoft.com/office/drawing/2014/main" id="{77DBB7A1-E9D2-4373-9E5F-ED22C27AC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6" y="2687"/>
              <a:ext cx="55" cy="45"/>
            </a:xfrm>
            <a:custGeom>
              <a:avLst/>
              <a:gdLst>
                <a:gd name="T0" fmla="*/ 0 w 22"/>
                <a:gd name="T1" fmla="*/ 148 h 17"/>
                <a:gd name="T2" fmla="*/ 50 w 22"/>
                <a:gd name="T3" fmla="*/ 294 h 17"/>
                <a:gd name="T4" fmla="*/ 83 w 22"/>
                <a:gd name="T5" fmla="*/ 90 h 17"/>
                <a:gd name="T6" fmla="*/ 175 w 22"/>
                <a:gd name="T7" fmla="*/ 315 h 17"/>
                <a:gd name="T8" fmla="*/ 238 w 22"/>
                <a:gd name="T9" fmla="*/ 0 h 17"/>
                <a:gd name="T10" fmla="*/ 345 w 22"/>
                <a:gd name="T11" fmla="*/ 31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7">
                  <a:moveTo>
                    <a:pt x="0" y="8"/>
                  </a:moveTo>
                  <a:cubicBezTo>
                    <a:pt x="1" y="11"/>
                    <a:pt x="2" y="14"/>
                    <a:pt x="3" y="16"/>
                  </a:cubicBezTo>
                  <a:cubicBezTo>
                    <a:pt x="3" y="12"/>
                    <a:pt x="4" y="8"/>
                    <a:pt x="5" y="5"/>
                  </a:cubicBezTo>
                  <a:cubicBezTo>
                    <a:pt x="8" y="8"/>
                    <a:pt x="10" y="12"/>
                    <a:pt x="11" y="17"/>
                  </a:cubicBezTo>
                  <a:cubicBezTo>
                    <a:pt x="12" y="11"/>
                    <a:pt x="12" y="5"/>
                    <a:pt x="15" y="0"/>
                  </a:cubicBezTo>
                  <a:cubicBezTo>
                    <a:pt x="19" y="5"/>
                    <a:pt x="20" y="11"/>
                    <a:pt x="22" y="17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3" name="Freeform 51">
              <a:extLst>
                <a:ext uri="{FF2B5EF4-FFF2-40B4-BE49-F238E27FC236}">
                  <a16:creationId xmlns:a16="http://schemas.microsoft.com/office/drawing/2014/main" id="{3F7405A9-C7CD-4F9F-B027-2DABE46BB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1" y="2351"/>
              <a:ext cx="12" cy="53"/>
            </a:xfrm>
            <a:custGeom>
              <a:avLst/>
              <a:gdLst>
                <a:gd name="T0" fmla="*/ 70 w 5"/>
                <a:gd name="T1" fmla="*/ 0 h 20"/>
                <a:gd name="T2" fmla="*/ 41 w 5"/>
                <a:gd name="T3" fmla="*/ 371 h 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20">
                  <a:moveTo>
                    <a:pt x="5" y="0"/>
                  </a:moveTo>
                  <a:cubicBezTo>
                    <a:pt x="1" y="6"/>
                    <a:pt x="0" y="14"/>
                    <a:pt x="3" y="20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825AD01F-8B34-4E31-9110-C9510263B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3" y="2001"/>
              <a:ext cx="8" cy="40"/>
            </a:xfrm>
            <a:custGeom>
              <a:avLst/>
              <a:gdLst>
                <a:gd name="T0" fmla="*/ 56 w 3"/>
                <a:gd name="T1" fmla="*/ 0 h 15"/>
                <a:gd name="T2" fmla="*/ 21 w 3"/>
                <a:gd name="T3" fmla="*/ 285 h 1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15">
                  <a:moveTo>
                    <a:pt x="3" y="0"/>
                  </a:moveTo>
                  <a:cubicBezTo>
                    <a:pt x="1" y="5"/>
                    <a:pt x="0" y="10"/>
                    <a:pt x="1" y="15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5" name="Freeform 53">
              <a:extLst>
                <a:ext uri="{FF2B5EF4-FFF2-40B4-BE49-F238E27FC236}">
                  <a16:creationId xmlns:a16="http://schemas.microsoft.com/office/drawing/2014/main" id="{CBB33C84-5C9B-422F-B11A-672C26995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497"/>
              <a:ext cx="52" cy="67"/>
            </a:xfrm>
            <a:custGeom>
              <a:avLst/>
              <a:gdLst>
                <a:gd name="T0" fmla="*/ 319 w 21"/>
                <a:gd name="T1" fmla="*/ 423 h 25"/>
                <a:gd name="T2" fmla="*/ 215 w 21"/>
                <a:gd name="T3" fmla="*/ 482 h 2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" h="25">
                  <a:moveTo>
                    <a:pt x="21" y="22"/>
                  </a:moveTo>
                  <a:cubicBezTo>
                    <a:pt x="17" y="0"/>
                    <a:pt x="0" y="17"/>
                    <a:pt x="14" y="25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6" name="Freeform 54">
              <a:extLst>
                <a:ext uri="{FF2B5EF4-FFF2-40B4-BE49-F238E27FC236}">
                  <a16:creationId xmlns:a16="http://schemas.microsoft.com/office/drawing/2014/main" id="{86BD6645-B048-4D8F-875C-1C48AD2C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1" y="1785"/>
              <a:ext cx="15" cy="1"/>
            </a:xfrm>
            <a:custGeom>
              <a:avLst/>
              <a:gdLst>
                <a:gd name="T0" fmla="*/ 0 w 6"/>
                <a:gd name="T1" fmla="*/ 0 h 1"/>
                <a:gd name="T2" fmla="*/ 95 w 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92557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5B036C52-6C8E-406A-A254-DC0746422025}"/>
              </a:ext>
            </a:extLst>
          </p:cNvPr>
          <p:cNvGrpSpPr/>
          <p:nvPr/>
        </p:nvGrpSpPr>
        <p:grpSpPr>
          <a:xfrm>
            <a:off x="594605" y="1718786"/>
            <a:ext cx="1992221" cy="1259168"/>
            <a:chOff x="6245732" y="4289224"/>
            <a:chExt cx="3444422" cy="2733119"/>
          </a:xfrm>
        </p:grpSpPr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13748B30-570E-4F8B-8953-76B008D4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5732" y="4289224"/>
              <a:ext cx="1318828" cy="1278670"/>
            </a:xfrm>
            <a:prstGeom prst="rect">
              <a:avLst/>
            </a:prstGeom>
          </p:spPr>
        </p:pic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8C2AC43-83D5-4784-B5F1-7C8BE337BEA1}"/>
                </a:ext>
              </a:extLst>
            </p:cNvPr>
            <p:cNvGrpSpPr/>
            <p:nvPr/>
          </p:nvGrpSpPr>
          <p:grpSpPr>
            <a:xfrm>
              <a:off x="6789130" y="4875939"/>
              <a:ext cx="2901024" cy="2146404"/>
              <a:chOff x="2529533" y="1734959"/>
              <a:chExt cx="2901024" cy="2146404"/>
            </a:xfrm>
          </p:grpSpPr>
          <p:grpSp>
            <p:nvGrpSpPr>
              <p:cNvPr id="50" name="Group 195">
                <a:extLst>
                  <a:ext uri="{FF2B5EF4-FFF2-40B4-BE49-F238E27FC236}">
                    <a16:creationId xmlns:a16="http://schemas.microsoft.com/office/drawing/2014/main" id="{197A6C63-F7D5-432D-9928-F5C00B18B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533" y="1734959"/>
                <a:ext cx="2006951" cy="1780451"/>
                <a:chOff x="221" y="2474"/>
                <a:chExt cx="1338" cy="1269"/>
              </a:xfrm>
              <a:solidFill>
                <a:srgbClr val="7030A0">
                  <a:alpha val="17000"/>
                </a:srgbClr>
              </a:solidFill>
            </p:grpSpPr>
            <p:sp>
              <p:nvSpPr>
                <p:cNvPr id="55" name="Freeform 196">
                  <a:extLst>
                    <a:ext uri="{FF2B5EF4-FFF2-40B4-BE49-F238E27FC236}">
                      <a16:creationId xmlns:a16="http://schemas.microsoft.com/office/drawing/2014/main" id="{078AACE8-BDE8-4C9C-BE94-E92FB589D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" y="2474"/>
                  <a:ext cx="1313" cy="1269"/>
                </a:xfrm>
                <a:custGeom>
                  <a:avLst/>
                  <a:gdLst>
                    <a:gd name="T0" fmla="*/ 3096 w 525"/>
                    <a:gd name="T1" fmla="*/ 6822 h 476"/>
                    <a:gd name="T2" fmla="*/ 2471 w 525"/>
                    <a:gd name="T3" fmla="*/ 11578 h 476"/>
                    <a:gd name="T4" fmla="*/ 313 w 525"/>
                    <a:gd name="T5" fmla="*/ 16254 h 476"/>
                    <a:gd name="T6" fmla="*/ 4897 w 525"/>
                    <a:gd name="T7" fmla="*/ 20917 h 476"/>
                    <a:gd name="T8" fmla="*/ 13060 w 525"/>
                    <a:gd name="T9" fmla="*/ 21416 h 476"/>
                    <a:gd name="T10" fmla="*/ 20540 w 525"/>
                    <a:gd name="T11" fmla="*/ 24044 h 476"/>
                    <a:gd name="T12" fmla="*/ 13498 w 525"/>
                    <a:gd name="T13" fmla="*/ 20917 h 476"/>
                    <a:gd name="T14" fmla="*/ 5630 w 525"/>
                    <a:gd name="T15" fmla="*/ 20200 h 476"/>
                    <a:gd name="T16" fmla="*/ 1376 w 525"/>
                    <a:gd name="T17" fmla="*/ 16369 h 476"/>
                    <a:gd name="T18" fmla="*/ 2864 w 525"/>
                    <a:gd name="T19" fmla="*/ 13946 h 476"/>
                    <a:gd name="T20" fmla="*/ 4034 w 525"/>
                    <a:gd name="T21" fmla="*/ 13831 h 476"/>
                    <a:gd name="T22" fmla="*/ 6535 w 525"/>
                    <a:gd name="T23" fmla="*/ 14799 h 476"/>
                    <a:gd name="T24" fmla="*/ 9231 w 525"/>
                    <a:gd name="T25" fmla="*/ 14705 h 476"/>
                    <a:gd name="T26" fmla="*/ 11622 w 525"/>
                    <a:gd name="T27" fmla="*/ 14649 h 476"/>
                    <a:gd name="T28" fmla="*/ 12797 w 525"/>
                    <a:gd name="T29" fmla="*/ 15764 h 476"/>
                    <a:gd name="T30" fmla="*/ 13968 w 525"/>
                    <a:gd name="T31" fmla="*/ 16766 h 476"/>
                    <a:gd name="T32" fmla="*/ 14280 w 525"/>
                    <a:gd name="T33" fmla="*/ 17278 h 476"/>
                    <a:gd name="T34" fmla="*/ 14468 w 525"/>
                    <a:gd name="T35" fmla="*/ 17470 h 476"/>
                    <a:gd name="T36" fmla="*/ 14435 w 525"/>
                    <a:gd name="T37" fmla="*/ 17278 h 476"/>
                    <a:gd name="T38" fmla="*/ 14393 w 525"/>
                    <a:gd name="T39" fmla="*/ 16710 h 476"/>
                    <a:gd name="T40" fmla="*/ 14781 w 525"/>
                    <a:gd name="T41" fmla="*/ 16980 h 476"/>
                    <a:gd name="T42" fmla="*/ 15018 w 525"/>
                    <a:gd name="T43" fmla="*/ 17014 h 476"/>
                    <a:gd name="T44" fmla="*/ 15093 w 525"/>
                    <a:gd name="T45" fmla="*/ 17129 h 476"/>
                    <a:gd name="T46" fmla="*/ 15018 w 525"/>
                    <a:gd name="T47" fmla="*/ 16673 h 476"/>
                    <a:gd name="T48" fmla="*/ 15093 w 525"/>
                    <a:gd name="T49" fmla="*/ 16766 h 476"/>
                    <a:gd name="T50" fmla="*/ 15218 w 525"/>
                    <a:gd name="T51" fmla="*/ 16766 h 476"/>
                    <a:gd name="T52" fmla="*/ 15143 w 525"/>
                    <a:gd name="T53" fmla="*/ 16468 h 476"/>
                    <a:gd name="T54" fmla="*/ 15018 w 525"/>
                    <a:gd name="T55" fmla="*/ 16105 h 476"/>
                    <a:gd name="T56" fmla="*/ 14706 w 525"/>
                    <a:gd name="T57" fmla="*/ 16012 h 476"/>
                    <a:gd name="T58" fmla="*/ 14623 w 525"/>
                    <a:gd name="T59" fmla="*/ 15857 h 476"/>
                    <a:gd name="T60" fmla="*/ 14080 w 525"/>
                    <a:gd name="T61" fmla="*/ 15799 h 476"/>
                    <a:gd name="T62" fmla="*/ 13455 w 525"/>
                    <a:gd name="T63" fmla="*/ 15047 h 476"/>
                    <a:gd name="T64" fmla="*/ 13580 w 525"/>
                    <a:gd name="T65" fmla="*/ 14649 h 476"/>
                    <a:gd name="T66" fmla="*/ 13998 w 525"/>
                    <a:gd name="T67" fmla="*/ 14948 h 476"/>
                    <a:gd name="T68" fmla="*/ 14310 w 525"/>
                    <a:gd name="T69" fmla="*/ 15345 h 476"/>
                    <a:gd name="T70" fmla="*/ 14435 w 525"/>
                    <a:gd name="T71" fmla="*/ 15500 h 476"/>
                    <a:gd name="T72" fmla="*/ 14435 w 525"/>
                    <a:gd name="T73" fmla="*/ 15196 h 476"/>
                    <a:gd name="T74" fmla="*/ 14623 w 525"/>
                    <a:gd name="T75" fmla="*/ 15252 h 476"/>
                    <a:gd name="T76" fmla="*/ 14861 w 525"/>
                    <a:gd name="T77" fmla="*/ 15345 h 476"/>
                    <a:gd name="T78" fmla="*/ 14936 w 525"/>
                    <a:gd name="T79" fmla="*/ 15500 h 476"/>
                    <a:gd name="T80" fmla="*/ 14781 w 525"/>
                    <a:gd name="T81" fmla="*/ 14855 h 476"/>
                    <a:gd name="T82" fmla="*/ 15018 w 525"/>
                    <a:gd name="T83" fmla="*/ 14948 h 476"/>
                    <a:gd name="T84" fmla="*/ 14706 w 525"/>
                    <a:gd name="T85" fmla="*/ 14287 h 476"/>
                    <a:gd name="T86" fmla="*/ 14235 w 525"/>
                    <a:gd name="T87" fmla="*/ 14036 h 476"/>
                    <a:gd name="T88" fmla="*/ 13810 w 525"/>
                    <a:gd name="T89" fmla="*/ 13796 h 476"/>
                    <a:gd name="T90" fmla="*/ 13580 w 525"/>
                    <a:gd name="T91" fmla="*/ 13375 h 476"/>
                    <a:gd name="T92" fmla="*/ 13655 w 525"/>
                    <a:gd name="T93" fmla="*/ 13077 h 476"/>
                    <a:gd name="T94" fmla="*/ 13580 w 525"/>
                    <a:gd name="T95" fmla="*/ 13226 h 476"/>
                    <a:gd name="T96" fmla="*/ 15061 w 525"/>
                    <a:gd name="T97" fmla="*/ 12223 h 476"/>
                    <a:gd name="T98" fmla="*/ 15769 w 525"/>
                    <a:gd name="T99" fmla="*/ 12167 h 476"/>
                    <a:gd name="T100" fmla="*/ 17102 w 525"/>
                    <a:gd name="T101" fmla="*/ 12735 h 476"/>
                    <a:gd name="T102" fmla="*/ 18194 w 525"/>
                    <a:gd name="T103" fmla="*/ 12466 h 476"/>
                    <a:gd name="T104" fmla="*/ 18852 w 525"/>
                    <a:gd name="T105" fmla="*/ 11920 h 476"/>
                    <a:gd name="T106" fmla="*/ 18457 w 525"/>
                    <a:gd name="T107" fmla="*/ 10307 h 476"/>
                    <a:gd name="T108" fmla="*/ 17882 w 525"/>
                    <a:gd name="T109" fmla="*/ 8699 h 476"/>
                    <a:gd name="T110" fmla="*/ 17444 w 525"/>
                    <a:gd name="T111" fmla="*/ 7427 h 476"/>
                    <a:gd name="T112" fmla="*/ 16739 w 525"/>
                    <a:gd name="T113" fmla="*/ 6156 h 476"/>
                    <a:gd name="T114" fmla="*/ 15999 w 525"/>
                    <a:gd name="T115" fmla="*/ 4756 h 476"/>
                    <a:gd name="T116" fmla="*/ 15143 w 525"/>
                    <a:gd name="T117" fmla="*/ 2125 h 476"/>
                    <a:gd name="T118" fmla="*/ 14123 w 525"/>
                    <a:gd name="T119" fmla="*/ 2367 h 476"/>
                    <a:gd name="T120" fmla="*/ 14280 w 525"/>
                    <a:gd name="T121" fmla="*/ 3788 h 476"/>
                    <a:gd name="T122" fmla="*/ 13685 w 525"/>
                    <a:gd name="T123" fmla="*/ 3695 h 476"/>
                    <a:gd name="T124" fmla="*/ 3096 w 525"/>
                    <a:gd name="T125" fmla="*/ 6822 h 47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25" h="476">
                      <a:moveTo>
                        <a:pt x="79" y="135"/>
                      </a:moveTo>
                      <a:cubicBezTo>
                        <a:pt x="63" y="190"/>
                        <a:pt x="69" y="211"/>
                        <a:pt x="63" y="229"/>
                      </a:cubicBezTo>
                      <a:cubicBezTo>
                        <a:pt x="56" y="246"/>
                        <a:pt x="19" y="270"/>
                        <a:pt x="8" y="322"/>
                      </a:cubicBezTo>
                      <a:cubicBezTo>
                        <a:pt x="0" y="356"/>
                        <a:pt x="24" y="394"/>
                        <a:pt x="125" y="414"/>
                      </a:cubicBezTo>
                      <a:cubicBezTo>
                        <a:pt x="227" y="435"/>
                        <a:pt x="284" y="422"/>
                        <a:pt x="334" y="424"/>
                      </a:cubicBezTo>
                      <a:cubicBezTo>
                        <a:pt x="385" y="426"/>
                        <a:pt x="490" y="425"/>
                        <a:pt x="525" y="476"/>
                      </a:cubicBezTo>
                      <a:cubicBezTo>
                        <a:pt x="490" y="425"/>
                        <a:pt x="396" y="416"/>
                        <a:pt x="345" y="414"/>
                      </a:cubicBezTo>
                      <a:cubicBezTo>
                        <a:pt x="295" y="412"/>
                        <a:pt x="246" y="420"/>
                        <a:pt x="144" y="400"/>
                      </a:cubicBezTo>
                      <a:cubicBezTo>
                        <a:pt x="60" y="378"/>
                        <a:pt x="28" y="358"/>
                        <a:pt x="35" y="324"/>
                      </a:cubicBezTo>
                      <a:cubicBezTo>
                        <a:pt x="40" y="302"/>
                        <a:pt x="68" y="279"/>
                        <a:pt x="73" y="276"/>
                      </a:cubicBezTo>
                      <a:cubicBezTo>
                        <a:pt x="82" y="270"/>
                        <a:pt x="92" y="268"/>
                        <a:pt x="103" y="274"/>
                      </a:cubicBezTo>
                      <a:cubicBezTo>
                        <a:pt x="121" y="282"/>
                        <a:pt x="156" y="294"/>
                        <a:pt x="167" y="293"/>
                      </a:cubicBezTo>
                      <a:cubicBezTo>
                        <a:pt x="179" y="293"/>
                        <a:pt x="214" y="296"/>
                        <a:pt x="236" y="291"/>
                      </a:cubicBezTo>
                      <a:cubicBezTo>
                        <a:pt x="259" y="286"/>
                        <a:pt x="277" y="273"/>
                        <a:pt x="297" y="290"/>
                      </a:cubicBezTo>
                      <a:cubicBezTo>
                        <a:pt x="305" y="296"/>
                        <a:pt x="318" y="306"/>
                        <a:pt x="327" y="312"/>
                      </a:cubicBezTo>
                      <a:cubicBezTo>
                        <a:pt x="335" y="318"/>
                        <a:pt x="354" y="328"/>
                        <a:pt x="357" y="332"/>
                      </a:cubicBezTo>
                      <a:cubicBezTo>
                        <a:pt x="359" y="336"/>
                        <a:pt x="364" y="341"/>
                        <a:pt x="365" y="342"/>
                      </a:cubicBezTo>
                      <a:cubicBezTo>
                        <a:pt x="367" y="344"/>
                        <a:pt x="367" y="347"/>
                        <a:pt x="370" y="346"/>
                      </a:cubicBezTo>
                      <a:cubicBezTo>
                        <a:pt x="372" y="345"/>
                        <a:pt x="369" y="343"/>
                        <a:pt x="369" y="342"/>
                      </a:cubicBezTo>
                      <a:cubicBezTo>
                        <a:pt x="369" y="340"/>
                        <a:pt x="370" y="334"/>
                        <a:pt x="368" y="331"/>
                      </a:cubicBezTo>
                      <a:cubicBezTo>
                        <a:pt x="370" y="332"/>
                        <a:pt x="375" y="335"/>
                        <a:pt x="378" y="336"/>
                      </a:cubicBezTo>
                      <a:cubicBezTo>
                        <a:pt x="381" y="337"/>
                        <a:pt x="382" y="336"/>
                        <a:pt x="384" y="337"/>
                      </a:cubicBezTo>
                      <a:cubicBezTo>
                        <a:pt x="385" y="338"/>
                        <a:pt x="385" y="340"/>
                        <a:pt x="386" y="339"/>
                      </a:cubicBezTo>
                      <a:cubicBezTo>
                        <a:pt x="388" y="338"/>
                        <a:pt x="387" y="335"/>
                        <a:pt x="384" y="330"/>
                      </a:cubicBezTo>
                      <a:cubicBezTo>
                        <a:pt x="384" y="330"/>
                        <a:pt x="385" y="330"/>
                        <a:pt x="386" y="332"/>
                      </a:cubicBezTo>
                      <a:cubicBezTo>
                        <a:pt x="387" y="333"/>
                        <a:pt x="389" y="332"/>
                        <a:pt x="389" y="332"/>
                      </a:cubicBezTo>
                      <a:cubicBezTo>
                        <a:pt x="389" y="332"/>
                        <a:pt x="388" y="329"/>
                        <a:pt x="387" y="326"/>
                      </a:cubicBezTo>
                      <a:cubicBezTo>
                        <a:pt x="386" y="323"/>
                        <a:pt x="385" y="321"/>
                        <a:pt x="384" y="319"/>
                      </a:cubicBezTo>
                      <a:cubicBezTo>
                        <a:pt x="382" y="317"/>
                        <a:pt x="376" y="317"/>
                        <a:pt x="376" y="317"/>
                      </a:cubicBezTo>
                      <a:cubicBezTo>
                        <a:pt x="376" y="317"/>
                        <a:pt x="375" y="315"/>
                        <a:pt x="374" y="314"/>
                      </a:cubicBezTo>
                      <a:cubicBezTo>
                        <a:pt x="372" y="312"/>
                        <a:pt x="361" y="313"/>
                        <a:pt x="360" y="313"/>
                      </a:cubicBezTo>
                      <a:cubicBezTo>
                        <a:pt x="359" y="312"/>
                        <a:pt x="345" y="300"/>
                        <a:pt x="344" y="298"/>
                      </a:cubicBezTo>
                      <a:cubicBezTo>
                        <a:pt x="342" y="295"/>
                        <a:pt x="345" y="290"/>
                        <a:pt x="347" y="290"/>
                      </a:cubicBezTo>
                      <a:cubicBezTo>
                        <a:pt x="349" y="291"/>
                        <a:pt x="355" y="292"/>
                        <a:pt x="358" y="296"/>
                      </a:cubicBezTo>
                      <a:cubicBezTo>
                        <a:pt x="360" y="298"/>
                        <a:pt x="364" y="302"/>
                        <a:pt x="366" y="304"/>
                      </a:cubicBezTo>
                      <a:cubicBezTo>
                        <a:pt x="369" y="306"/>
                        <a:pt x="367" y="307"/>
                        <a:pt x="369" y="307"/>
                      </a:cubicBezTo>
                      <a:cubicBezTo>
                        <a:pt x="370" y="307"/>
                        <a:pt x="371" y="305"/>
                        <a:pt x="369" y="301"/>
                      </a:cubicBezTo>
                      <a:cubicBezTo>
                        <a:pt x="369" y="301"/>
                        <a:pt x="371" y="301"/>
                        <a:pt x="374" y="302"/>
                      </a:cubicBezTo>
                      <a:cubicBezTo>
                        <a:pt x="376" y="302"/>
                        <a:pt x="379" y="303"/>
                        <a:pt x="380" y="304"/>
                      </a:cubicBezTo>
                      <a:cubicBezTo>
                        <a:pt x="381" y="306"/>
                        <a:pt x="381" y="309"/>
                        <a:pt x="382" y="307"/>
                      </a:cubicBezTo>
                      <a:cubicBezTo>
                        <a:pt x="383" y="306"/>
                        <a:pt x="383" y="301"/>
                        <a:pt x="378" y="294"/>
                      </a:cubicBezTo>
                      <a:cubicBezTo>
                        <a:pt x="378" y="294"/>
                        <a:pt x="382" y="294"/>
                        <a:pt x="384" y="296"/>
                      </a:cubicBezTo>
                      <a:cubicBezTo>
                        <a:pt x="385" y="293"/>
                        <a:pt x="380" y="285"/>
                        <a:pt x="376" y="283"/>
                      </a:cubicBezTo>
                      <a:cubicBezTo>
                        <a:pt x="373" y="280"/>
                        <a:pt x="366" y="279"/>
                        <a:pt x="364" y="278"/>
                      </a:cubicBezTo>
                      <a:cubicBezTo>
                        <a:pt x="361" y="277"/>
                        <a:pt x="358" y="275"/>
                        <a:pt x="353" y="273"/>
                      </a:cubicBezTo>
                      <a:cubicBezTo>
                        <a:pt x="348" y="271"/>
                        <a:pt x="350" y="271"/>
                        <a:pt x="347" y="265"/>
                      </a:cubicBezTo>
                      <a:cubicBezTo>
                        <a:pt x="347" y="264"/>
                        <a:pt x="347" y="262"/>
                        <a:pt x="349" y="259"/>
                      </a:cubicBezTo>
                      <a:cubicBezTo>
                        <a:pt x="347" y="262"/>
                        <a:pt x="347" y="262"/>
                        <a:pt x="347" y="262"/>
                      </a:cubicBezTo>
                      <a:cubicBezTo>
                        <a:pt x="350" y="255"/>
                        <a:pt x="362" y="241"/>
                        <a:pt x="385" y="242"/>
                      </a:cubicBezTo>
                      <a:cubicBezTo>
                        <a:pt x="385" y="242"/>
                        <a:pt x="391" y="244"/>
                        <a:pt x="403" y="241"/>
                      </a:cubicBezTo>
                      <a:cubicBezTo>
                        <a:pt x="416" y="239"/>
                        <a:pt x="430" y="249"/>
                        <a:pt x="437" y="252"/>
                      </a:cubicBezTo>
                      <a:cubicBezTo>
                        <a:pt x="445" y="256"/>
                        <a:pt x="459" y="248"/>
                        <a:pt x="465" y="247"/>
                      </a:cubicBezTo>
                      <a:cubicBezTo>
                        <a:pt x="470" y="246"/>
                        <a:pt x="478" y="244"/>
                        <a:pt x="482" y="236"/>
                      </a:cubicBezTo>
                      <a:cubicBezTo>
                        <a:pt x="487" y="228"/>
                        <a:pt x="478" y="217"/>
                        <a:pt x="472" y="204"/>
                      </a:cubicBezTo>
                      <a:cubicBezTo>
                        <a:pt x="467" y="191"/>
                        <a:pt x="459" y="181"/>
                        <a:pt x="457" y="172"/>
                      </a:cubicBezTo>
                      <a:cubicBezTo>
                        <a:pt x="458" y="151"/>
                        <a:pt x="446" y="147"/>
                        <a:pt x="446" y="147"/>
                      </a:cubicBezTo>
                      <a:cubicBezTo>
                        <a:pt x="446" y="147"/>
                        <a:pt x="434" y="136"/>
                        <a:pt x="428" y="122"/>
                      </a:cubicBezTo>
                      <a:cubicBezTo>
                        <a:pt x="421" y="108"/>
                        <a:pt x="417" y="103"/>
                        <a:pt x="409" y="94"/>
                      </a:cubicBezTo>
                      <a:cubicBezTo>
                        <a:pt x="409" y="94"/>
                        <a:pt x="411" y="62"/>
                        <a:pt x="387" y="42"/>
                      </a:cubicBezTo>
                      <a:cubicBezTo>
                        <a:pt x="363" y="22"/>
                        <a:pt x="357" y="31"/>
                        <a:pt x="361" y="47"/>
                      </a:cubicBezTo>
                      <a:cubicBezTo>
                        <a:pt x="364" y="62"/>
                        <a:pt x="365" y="75"/>
                        <a:pt x="365" y="75"/>
                      </a:cubicBezTo>
                      <a:cubicBezTo>
                        <a:pt x="365" y="75"/>
                        <a:pt x="361" y="78"/>
                        <a:pt x="350" y="73"/>
                      </a:cubicBezTo>
                      <a:cubicBezTo>
                        <a:pt x="183" y="0"/>
                        <a:pt x="92" y="91"/>
                        <a:pt x="79" y="1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56" name="Freeform 197">
                  <a:extLst>
                    <a:ext uri="{FF2B5EF4-FFF2-40B4-BE49-F238E27FC236}">
                      <a16:creationId xmlns:a16="http://schemas.microsoft.com/office/drawing/2014/main" id="{44651E64-8ADB-4707-91DE-B67A4554C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" y="2810"/>
                  <a:ext cx="498" cy="402"/>
                </a:xfrm>
                <a:custGeom>
                  <a:avLst/>
                  <a:gdLst>
                    <a:gd name="T0" fmla="*/ 0 w 199"/>
                    <a:gd name="T1" fmla="*/ 6584 h 151"/>
                    <a:gd name="T2" fmla="*/ 2192 w 199"/>
                    <a:gd name="T3" fmla="*/ 6621 h 151"/>
                    <a:gd name="T4" fmla="*/ 4902 w 199"/>
                    <a:gd name="T5" fmla="*/ 4473 h 151"/>
                    <a:gd name="T6" fmla="*/ 6031 w 199"/>
                    <a:gd name="T7" fmla="*/ 0 h 151"/>
                    <a:gd name="T8" fmla="*/ 6582 w 199"/>
                    <a:gd name="T9" fmla="*/ 807 h 151"/>
                    <a:gd name="T10" fmla="*/ 7490 w 199"/>
                    <a:gd name="T11" fmla="*/ 2260 h 151"/>
                    <a:gd name="T12" fmla="*/ 6507 w 199"/>
                    <a:gd name="T13" fmla="*/ 5529 h 151"/>
                    <a:gd name="T14" fmla="*/ 4702 w 199"/>
                    <a:gd name="T15" fmla="*/ 6925 h 151"/>
                    <a:gd name="T16" fmla="*/ 2663 w 199"/>
                    <a:gd name="T17" fmla="*/ 7436 h 151"/>
                    <a:gd name="T18" fmla="*/ 313 w 199"/>
                    <a:gd name="T19" fmla="*/ 7074 h 15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9" h="151">
                      <a:moveTo>
                        <a:pt x="0" y="131"/>
                      </a:moveTo>
                      <a:cubicBezTo>
                        <a:pt x="9" y="138"/>
                        <a:pt x="46" y="135"/>
                        <a:pt x="56" y="132"/>
                      </a:cubicBezTo>
                      <a:cubicBezTo>
                        <a:pt x="83" y="125"/>
                        <a:pt x="107" y="111"/>
                        <a:pt x="125" y="89"/>
                      </a:cubicBezTo>
                      <a:cubicBezTo>
                        <a:pt x="144" y="66"/>
                        <a:pt x="155" y="30"/>
                        <a:pt x="154" y="0"/>
                      </a:cubicBezTo>
                      <a:cubicBezTo>
                        <a:pt x="155" y="5"/>
                        <a:pt x="164" y="12"/>
                        <a:pt x="168" y="16"/>
                      </a:cubicBezTo>
                      <a:cubicBezTo>
                        <a:pt x="177" y="26"/>
                        <a:pt x="186" y="32"/>
                        <a:pt x="191" y="45"/>
                      </a:cubicBezTo>
                      <a:cubicBezTo>
                        <a:pt x="199" y="65"/>
                        <a:pt x="180" y="96"/>
                        <a:pt x="166" y="110"/>
                      </a:cubicBezTo>
                      <a:cubicBezTo>
                        <a:pt x="153" y="122"/>
                        <a:pt x="138" y="133"/>
                        <a:pt x="120" y="138"/>
                      </a:cubicBezTo>
                      <a:cubicBezTo>
                        <a:pt x="104" y="143"/>
                        <a:pt x="85" y="146"/>
                        <a:pt x="68" y="148"/>
                      </a:cubicBezTo>
                      <a:cubicBezTo>
                        <a:pt x="46" y="151"/>
                        <a:pt x="29" y="146"/>
                        <a:pt x="8" y="1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57" name="Freeform 198">
                  <a:extLst>
                    <a:ext uri="{FF2B5EF4-FFF2-40B4-BE49-F238E27FC236}">
                      <a16:creationId xmlns:a16="http://schemas.microsoft.com/office/drawing/2014/main" id="{E6223AEC-C695-42C7-8C2C-F1A41B2026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3234"/>
                  <a:ext cx="238" cy="106"/>
                </a:xfrm>
                <a:custGeom>
                  <a:avLst/>
                  <a:gdLst>
                    <a:gd name="T0" fmla="*/ 0 w 95"/>
                    <a:gd name="T1" fmla="*/ 0 h 40"/>
                    <a:gd name="T2" fmla="*/ 208 w 95"/>
                    <a:gd name="T3" fmla="*/ 148 h 40"/>
                    <a:gd name="T4" fmla="*/ 1180 w 95"/>
                    <a:gd name="T5" fmla="*/ 689 h 40"/>
                    <a:gd name="T6" fmla="*/ 1576 w 95"/>
                    <a:gd name="T7" fmla="*/ 1375 h 40"/>
                    <a:gd name="T8" fmla="*/ 1651 w 95"/>
                    <a:gd name="T9" fmla="*/ 1524 h 40"/>
                    <a:gd name="T10" fmla="*/ 1701 w 95"/>
                    <a:gd name="T11" fmla="*/ 1622 h 40"/>
                    <a:gd name="T12" fmla="*/ 1731 w 95"/>
                    <a:gd name="T13" fmla="*/ 1524 h 40"/>
                    <a:gd name="T14" fmla="*/ 1776 w 95"/>
                    <a:gd name="T15" fmla="*/ 1341 h 40"/>
                    <a:gd name="T16" fmla="*/ 1701 w 95"/>
                    <a:gd name="T17" fmla="*/ 893 h 40"/>
                    <a:gd name="T18" fmla="*/ 2277 w 95"/>
                    <a:gd name="T19" fmla="*/ 1039 h 40"/>
                    <a:gd name="T20" fmla="*/ 2673 w 95"/>
                    <a:gd name="T21" fmla="*/ 1677 h 40"/>
                    <a:gd name="T22" fmla="*/ 2874 w 95"/>
                    <a:gd name="T23" fmla="*/ 1882 h 40"/>
                    <a:gd name="T24" fmla="*/ 2956 w 95"/>
                    <a:gd name="T25" fmla="*/ 1974 h 40"/>
                    <a:gd name="T26" fmla="*/ 2956 w 95"/>
                    <a:gd name="T27" fmla="*/ 1882 h 40"/>
                    <a:gd name="T28" fmla="*/ 2906 w 95"/>
                    <a:gd name="T29" fmla="*/ 1285 h 40"/>
                    <a:gd name="T30" fmla="*/ 3194 w 95"/>
                    <a:gd name="T31" fmla="*/ 1375 h 40"/>
                    <a:gd name="T32" fmla="*/ 3427 w 95"/>
                    <a:gd name="T33" fmla="*/ 1524 h 40"/>
                    <a:gd name="T34" fmla="*/ 3507 w 95"/>
                    <a:gd name="T35" fmla="*/ 1524 h 40"/>
                    <a:gd name="T36" fmla="*/ 3507 w 95"/>
                    <a:gd name="T37" fmla="*/ 1434 h 40"/>
                    <a:gd name="T38" fmla="*/ 3427 w 95"/>
                    <a:gd name="T39" fmla="*/ 1195 h 40"/>
                    <a:gd name="T40" fmla="*/ 3615 w 95"/>
                    <a:gd name="T41" fmla="*/ 1195 h 40"/>
                    <a:gd name="T42" fmla="*/ 3740 w 95"/>
                    <a:gd name="T43" fmla="*/ 1230 h 40"/>
                    <a:gd name="T44" fmla="*/ 3665 w 95"/>
                    <a:gd name="T45" fmla="*/ 1081 h 40"/>
                    <a:gd name="T46" fmla="*/ 3352 w 95"/>
                    <a:gd name="T47" fmla="*/ 689 h 40"/>
                    <a:gd name="T48" fmla="*/ 2831 w 95"/>
                    <a:gd name="T49" fmla="*/ 451 h 40"/>
                    <a:gd name="T50" fmla="*/ 1380 w 95"/>
                    <a:gd name="T51" fmla="*/ 392 h 40"/>
                    <a:gd name="T52" fmla="*/ 0 w 95"/>
                    <a:gd name="T53" fmla="*/ 0 h 4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95" h="40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0" y="5"/>
                        <a:pt x="26" y="11"/>
                        <a:pt x="30" y="14"/>
                      </a:cubicBezTo>
                      <a:cubicBezTo>
                        <a:pt x="33" y="15"/>
                        <a:pt x="37" y="23"/>
                        <a:pt x="40" y="28"/>
                      </a:cubicBezTo>
                      <a:cubicBezTo>
                        <a:pt x="40" y="29"/>
                        <a:pt x="41" y="30"/>
                        <a:pt x="42" y="31"/>
                      </a:cubicBezTo>
                      <a:cubicBezTo>
                        <a:pt x="43" y="32"/>
                        <a:pt x="43" y="33"/>
                        <a:pt x="43" y="33"/>
                      </a:cubicBezTo>
                      <a:cubicBezTo>
                        <a:pt x="44" y="34"/>
                        <a:pt x="44" y="33"/>
                        <a:pt x="44" y="31"/>
                      </a:cubicBezTo>
                      <a:cubicBezTo>
                        <a:pt x="44" y="30"/>
                        <a:pt x="45" y="28"/>
                        <a:pt x="45" y="27"/>
                      </a:cubicBezTo>
                      <a:cubicBezTo>
                        <a:pt x="44" y="23"/>
                        <a:pt x="43" y="18"/>
                        <a:pt x="43" y="18"/>
                      </a:cubicBezTo>
                      <a:cubicBezTo>
                        <a:pt x="43" y="18"/>
                        <a:pt x="55" y="18"/>
                        <a:pt x="58" y="21"/>
                      </a:cubicBezTo>
                      <a:cubicBezTo>
                        <a:pt x="61" y="24"/>
                        <a:pt x="67" y="31"/>
                        <a:pt x="68" y="34"/>
                      </a:cubicBezTo>
                      <a:cubicBezTo>
                        <a:pt x="69" y="35"/>
                        <a:pt x="71" y="36"/>
                        <a:pt x="73" y="38"/>
                      </a:cubicBezTo>
                      <a:cubicBezTo>
                        <a:pt x="74" y="38"/>
                        <a:pt x="74" y="40"/>
                        <a:pt x="75" y="40"/>
                      </a:cubicBezTo>
                      <a:cubicBezTo>
                        <a:pt x="76" y="40"/>
                        <a:pt x="75" y="39"/>
                        <a:pt x="75" y="38"/>
                      </a:cubicBezTo>
                      <a:cubicBezTo>
                        <a:pt x="75" y="34"/>
                        <a:pt x="74" y="26"/>
                        <a:pt x="74" y="26"/>
                      </a:cubicBezTo>
                      <a:cubicBezTo>
                        <a:pt x="74" y="26"/>
                        <a:pt x="78" y="27"/>
                        <a:pt x="81" y="28"/>
                      </a:cubicBezTo>
                      <a:cubicBezTo>
                        <a:pt x="83" y="29"/>
                        <a:pt x="86" y="30"/>
                        <a:pt x="87" y="31"/>
                      </a:cubicBezTo>
                      <a:cubicBezTo>
                        <a:pt x="88" y="31"/>
                        <a:pt x="88" y="32"/>
                        <a:pt x="89" y="31"/>
                      </a:cubicBezTo>
                      <a:cubicBezTo>
                        <a:pt x="90" y="31"/>
                        <a:pt x="90" y="30"/>
                        <a:pt x="89" y="29"/>
                      </a:cubicBezTo>
                      <a:cubicBezTo>
                        <a:pt x="88" y="27"/>
                        <a:pt x="88" y="25"/>
                        <a:pt x="87" y="24"/>
                      </a:cubicBezTo>
                      <a:cubicBezTo>
                        <a:pt x="87" y="23"/>
                        <a:pt x="90" y="23"/>
                        <a:pt x="92" y="24"/>
                      </a:cubicBezTo>
                      <a:cubicBezTo>
                        <a:pt x="93" y="25"/>
                        <a:pt x="94" y="27"/>
                        <a:pt x="95" y="25"/>
                      </a:cubicBezTo>
                      <a:cubicBezTo>
                        <a:pt x="95" y="24"/>
                        <a:pt x="94" y="23"/>
                        <a:pt x="93" y="22"/>
                      </a:cubicBezTo>
                      <a:cubicBezTo>
                        <a:pt x="91" y="20"/>
                        <a:pt x="87" y="16"/>
                        <a:pt x="85" y="14"/>
                      </a:cubicBezTo>
                      <a:cubicBezTo>
                        <a:pt x="82" y="12"/>
                        <a:pt x="78" y="10"/>
                        <a:pt x="72" y="9"/>
                      </a:cubicBezTo>
                      <a:cubicBezTo>
                        <a:pt x="57" y="9"/>
                        <a:pt x="42" y="8"/>
                        <a:pt x="35" y="8"/>
                      </a:cubicBezTo>
                      <a:cubicBezTo>
                        <a:pt x="29" y="9"/>
                        <a:pt x="14" y="5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58" name="Freeform 199">
                  <a:extLst>
                    <a:ext uri="{FF2B5EF4-FFF2-40B4-BE49-F238E27FC236}">
                      <a16:creationId xmlns:a16="http://schemas.microsoft.com/office/drawing/2014/main" id="{93345721-2636-4692-9751-4FA6F031D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" y="3010"/>
                  <a:ext cx="1116" cy="389"/>
                </a:xfrm>
                <a:custGeom>
                  <a:avLst/>
                  <a:gdLst>
                    <a:gd name="T0" fmla="*/ 0 w 446"/>
                    <a:gd name="T1" fmla="*/ 5331 h 146"/>
                    <a:gd name="T2" fmla="*/ 1021 w 446"/>
                    <a:gd name="T3" fmla="*/ 4090 h 146"/>
                    <a:gd name="T4" fmla="*/ 1301 w 446"/>
                    <a:gd name="T5" fmla="*/ 3783 h 146"/>
                    <a:gd name="T6" fmla="*/ 2472 w 446"/>
                    <a:gd name="T7" fmla="*/ 3690 h 146"/>
                    <a:gd name="T8" fmla="*/ 4984 w 446"/>
                    <a:gd name="T9" fmla="*/ 4636 h 146"/>
                    <a:gd name="T10" fmla="*/ 7677 w 446"/>
                    <a:gd name="T11" fmla="*/ 4537 h 146"/>
                    <a:gd name="T12" fmla="*/ 10074 w 446"/>
                    <a:gd name="T13" fmla="*/ 4479 h 146"/>
                    <a:gd name="T14" fmla="*/ 11253 w 446"/>
                    <a:gd name="T15" fmla="*/ 5601 h 146"/>
                    <a:gd name="T16" fmla="*/ 12421 w 446"/>
                    <a:gd name="T17" fmla="*/ 6602 h 146"/>
                    <a:gd name="T18" fmla="*/ 12736 w 446"/>
                    <a:gd name="T19" fmla="*/ 7114 h 146"/>
                    <a:gd name="T20" fmla="*/ 12942 w 446"/>
                    <a:gd name="T21" fmla="*/ 7298 h 146"/>
                    <a:gd name="T22" fmla="*/ 12892 w 446"/>
                    <a:gd name="T23" fmla="*/ 7114 h 146"/>
                    <a:gd name="T24" fmla="*/ 12862 w 446"/>
                    <a:gd name="T25" fmla="*/ 6546 h 146"/>
                    <a:gd name="T26" fmla="*/ 13254 w 446"/>
                    <a:gd name="T27" fmla="*/ 6808 h 146"/>
                    <a:gd name="T28" fmla="*/ 13487 w 446"/>
                    <a:gd name="T29" fmla="*/ 6850 h 146"/>
                    <a:gd name="T30" fmla="*/ 13567 w 446"/>
                    <a:gd name="T31" fmla="*/ 6957 h 146"/>
                    <a:gd name="T32" fmla="*/ 13487 w 446"/>
                    <a:gd name="T33" fmla="*/ 6509 h 146"/>
                    <a:gd name="T34" fmla="*/ 13567 w 446"/>
                    <a:gd name="T35" fmla="*/ 6602 h 146"/>
                    <a:gd name="T36" fmla="*/ 13675 w 446"/>
                    <a:gd name="T37" fmla="*/ 6602 h 146"/>
                    <a:gd name="T38" fmla="*/ 13600 w 446"/>
                    <a:gd name="T39" fmla="*/ 6296 h 146"/>
                    <a:gd name="T40" fmla="*/ 13487 w 446"/>
                    <a:gd name="T41" fmla="*/ 5942 h 146"/>
                    <a:gd name="T42" fmla="*/ 13174 w 446"/>
                    <a:gd name="T43" fmla="*/ 5843 h 146"/>
                    <a:gd name="T44" fmla="*/ 13099 w 446"/>
                    <a:gd name="T45" fmla="*/ 5694 h 146"/>
                    <a:gd name="T46" fmla="*/ 12546 w 446"/>
                    <a:gd name="T47" fmla="*/ 5638 h 146"/>
                    <a:gd name="T48" fmla="*/ 11921 w 446"/>
                    <a:gd name="T49" fmla="*/ 4876 h 146"/>
                    <a:gd name="T50" fmla="*/ 12033 w 446"/>
                    <a:gd name="T51" fmla="*/ 4479 h 146"/>
                    <a:gd name="T52" fmla="*/ 12471 w 446"/>
                    <a:gd name="T53" fmla="*/ 4785 h 146"/>
                    <a:gd name="T54" fmla="*/ 12786 w 446"/>
                    <a:gd name="T55" fmla="*/ 5182 h 146"/>
                    <a:gd name="T56" fmla="*/ 12892 w 446"/>
                    <a:gd name="T57" fmla="*/ 5331 h 146"/>
                    <a:gd name="T58" fmla="*/ 12892 w 446"/>
                    <a:gd name="T59" fmla="*/ 5033 h 146"/>
                    <a:gd name="T60" fmla="*/ 13099 w 446"/>
                    <a:gd name="T61" fmla="*/ 5089 h 146"/>
                    <a:gd name="T62" fmla="*/ 13329 w 446"/>
                    <a:gd name="T63" fmla="*/ 5182 h 146"/>
                    <a:gd name="T64" fmla="*/ 13412 w 446"/>
                    <a:gd name="T65" fmla="*/ 5331 h 146"/>
                    <a:gd name="T66" fmla="*/ 13362 w 446"/>
                    <a:gd name="T67" fmla="*/ 4990 h 146"/>
                    <a:gd name="T68" fmla="*/ 12736 w 446"/>
                    <a:gd name="T69" fmla="*/ 4388 h 146"/>
                    <a:gd name="T70" fmla="*/ 12786 w 446"/>
                    <a:gd name="T71" fmla="*/ 3933 h 146"/>
                    <a:gd name="T72" fmla="*/ 12704 w 446"/>
                    <a:gd name="T73" fmla="*/ 3877 h 146"/>
                    <a:gd name="T74" fmla="*/ 12266 w 446"/>
                    <a:gd name="T75" fmla="*/ 3634 h 146"/>
                    <a:gd name="T76" fmla="*/ 12033 w 446"/>
                    <a:gd name="T77" fmla="*/ 3237 h 146"/>
                    <a:gd name="T78" fmla="*/ 12108 w 446"/>
                    <a:gd name="T79" fmla="*/ 2931 h 146"/>
                    <a:gd name="T80" fmla="*/ 12033 w 446"/>
                    <a:gd name="T81" fmla="*/ 3080 h 146"/>
                    <a:gd name="T82" fmla="*/ 13517 w 446"/>
                    <a:gd name="T83" fmla="*/ 2060 h 146"/>
                    <a:gd name="T84" fmla="*/ 14225 w 446"/>
                    <a:gd name="T85" fmla="*/ 2022 h 146"/>
                    <a:gd name="T86" fmla="*/ 14508 w 446"/>
                    <a:gd name="T87" fmla="*/ 2022 h 146"/>
                    <a:gd name="T88" fmla="*/ 15008 w 446"/>
                    <a:gd name="T89" fmla="*/ 2060 h 146"/>
                    <a:gd name="T90" fmla="*/ 15717 w 446"/>
                    <a:gd name="T91" fmla="*/ 2422 h 146"/>
                    <a:gd name="T92" fmla="*/ 16467 w 446"/>
                    <a:gd name="T93" fmla="*/ 2273 h 146"/>
                    <a:gd name="T94" fmla="*/ 17093 w 446"/>
                    <a:gd name="T95" fmla="*/ 853 h 146"/>
                    <a:gd name="T96" fmla="*/ 16185 w 446"/>
                    <a:gd name="T97" fmla="*/ 1455 h 146"/>
                    <a:gd name="T98" fmla="*/ 15559 w 446"/>
                    <a:gd name="T99" fmla="*/ 1271 h 146"/>
                    <a:gd name="T100" fmla="*/ 14933 w 446"/>
                    <a:gd name="T101" fmla="*/ 815 h 146"/>
                    <a:gd name="T102" fmla="*/ 14038 w 446"/>
                    <a:gd name="T103" fmla="*/ 815 h 146"/>
                    <a:gd name="T104" fmla="*/ 13412 w 446"/>
                    <a:gd name="T105" fmla="*/ 759 h 146"/>
                    <a:gd name="T106" fmla="*/ 12786 w 446"/>
                    <a:gd name="T107" fmla="*/ 661 h 146"/>
                    <a:gd name="T108" fmla="*/ 12191 w 446"/>
                    <a:gd name="T109" fmla="*/ 205 h 146"/>
                    <a:gd name="T110" fmla="*/ 10857 w 446"/>
                    <a:gd name="T111" fmla="*/ 1271 h 146"/>
                    <a:gd name="T112" fmla="*/ 9761 w 446"/>
                    <a:gd name="T113" fmla="*/ 2022 h 146"/>
                    <a:gd name="T114" fmla="*/ 8428 w 446"/>
                    <a:gd name="T115" fmla="*/ 2875 h 146"/>
                    <a:gd name="T116" fmla="*/ 4827 w 446"/>
                    <a:gd name="T117" fmla="*/ 3123 h 146"/>
                    <a:gd name="T118" fmla="*/ 2117 w 446"/>
                    <a:gd name="T119" fmla="*/ 2513 h 146"/>
                    <a:gd name="T120" fmla="*/ 988 w 446"/>
                    <a:gd name="T121" fmla="*/ 3578 h 146"/>
                    <a:gd name="T122" fmla="*/ 0 w 446"/>
                    <a:gd name="T123" fmla="*/ 5331 h 14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0" t="0" r="r" b="b"/>
                  <a:pathLst>
                    <a:path w="446" h="146">
                      <a:moveTo>
                        <a:pt x="0" y="106"/>
                      </a:moveTo>
                      <a:cubicBezTo>
                        <a:pt x="4" y="97"/>
                        <a:pt x="17" y="85"/>
                        <a:pt x="26" y="81"/>
                      </a:cubicBezTo>
                      <a:cubicBezTo>
                        <a:pt x="29" y="78"/>
                        <a:pt x="32" y="76"/>
                        <a:pt x="33" y="75"/>
                      </a:cubicBezTo>
                      <a:cubicBezTo>
                        <a:pt x="42" y="69"/>
                        <a:pt x="52" y="67"/>
                        <a:pt x="63" y="73"/>
                      </a:cubicBezTo>
                      <a:cubicBezTo>
                        <a:pt x="81" y="81"/>
                        <a:pt x="116" y="93"/>
                        <a:pt x="127" y="92"/>
                      </a:cubicBezTo>
                      <a:cubicBezTo>
                        <a:pt x="139" y="92"/>
                        <a:pt x="174" y="95"/>
                        <a:pt x="196" y="90"/>
                      </a:cubicBezTo>
                      <a:cubicBezTo>
                        <a:pt x="219" y="85"/>
                        <a:pt x="237" y="72"/>
                        <a:pt x="257" y="89"/>
                      </a:cubicBezTo>
                      <a:cubicBezTo>
                        <a:pt x="265" y="95"/>
                        <a:pt x="278" y="105"/>
                        <a:pt x="287" y="111"/>
                      </a:cubicBezTo>
                      <a:cubicBezTo>
                        <a:pt x="295" y="117"/>
                        <a:pt x="314" y="127"/>
                        <a:pt x="317" y="131"/>
                      </a:cubicBezTo>
                      <a:cubicBezTo>
                        <a:pt x="319" y="135"/>
                        <a:pt x="324" y="140"/>
                        <a:pt x="325" y="141"/>
                      </a:cubicBezTo>
                      <a:cubicBezTo>
                        <a:pt x="327" y="143"/>
                        <a:pt x="327" y="146"/>
                        <a:pt x="330" y="145"/>
                      </a:cubicBezTo>
                      <a:cubicBezTo>
                        <a:pt x="332" y="144"/>
                        <a:pt x="329" y="142"/>
                        <a:pt x="329" y="141"/>
                      </a:cubicBezTo>
                      <a:cubicBezTo>
                        <a:pt x="329" y="139"/>
                        <a:pt x="330" y="133"/>
                        <a:pt x="328" y="130"/>
                      </a:cubicBezTo>
                      <a:cubicBezTo>
                        <a:pt x="330" y="131"/>
                        <a:pt x="335" y="134"/>
                        <a:pt x="338" y="135"/>
                      </a:cubicBezTo>
                      <a:cubicBezTo>
                        <a:pt x="341" y="136"/>
                        <a:pt x="342" y="135"/>
                        <a:pt x="344" y="136"/>
                      </a:cubicBezTo>
                      <a:cubicBezTo>
                        <a:pt x="345" y="137"/>
                        <a:pt x="345" y="139"/>
                        <a:pt x="346" y="138"/>
                      </a:cubicBezTo>
                      <a:cubicBezTo>
                        <a:pt x="348" y="137"/>
                        <a:pt x="347" y="134"/>
                        <a:pt x="344" y="129"/>
                      </a:cubicBezTo>
                      <a:cubicBezTo>
                        <a:pt x="344" y="129"/>
                        <a:pt x="345" y="129"/>
                        <a:pt x="346" y="131"/>
                      </a:cubicBezTo>
                      <a:cubicBezTo>
                        <a:pt x="347" y="132"/>
                        <a:pt x="349" y="131"/>
                        <a:pt x="349" y="131"/>
                      </a:cubicBezTo>
                      <a:cubicBezTo>
                        <a:pt x="349" y="131"/>
                        <a:pt x="348" y="128"/>
                        <a:pt x="347" y="125"/>
                      </a:cubicBezTo>
                      <a:cubicBezTo>
                        <a:pt x="346" y="122"/>
                        <a:pt x="345" y="120"/>
                        <a:pt x="344" y="118"/>
                      </a:cubicBezTo>
                      <a:cubicBezTo>
                        <a:pt x="342" y="116"/>
                        <a:pt x="336" y="116"/>
                        <a:pt x="336" y="116"/>
                      </a:cubicBezTo>
                      <a:cubicBezTo>
                        <a:pt x="336" y="116"/>
                        <a:pt x="335" y="114"/>
                        <a:pt x="334" y="113"/>
                      </a:cubicBezTo>
                      <a:cubicBezTo>
                        <a:pt x="332" y="111"/>
                        <a:pt x="321" y="112"/>
                        <a:pt x="320" y="112"/>
                      </a:cubicBezTo>
                      <a:cubicBezTo>
                        <a:pt x="319" y="111"/>
                        <a:pt x="305" y="99"/>
                        <a:pt x="304" y="97"/>
                      </a:cubicBezTo>
                      <a:cubicBezTo>
                        <a:pt x="302" y="94"/>
                        <a:pt x="305" y="89"/>
                        <a:pt x="307" y="89"/>
                      </a:cubicBezTo>
                      <a:cubicBezTo>
                        <a:pt x="309" y="90"/>
                        <a:pt x="315" y="91"/>
                        <a:pt x="318" y="95"/>
                      </a:cubicBezTo>
                      <a:cubicBezTo>
                        <a:pt x="320" y="97"/>
                        <a:pt x="324" y="101"/>
                        <a:pt x="326" y="103"/>
                      </a:cubicBezTo>
                      <a:cubicBezTo>
                        <a:pt x="329" y="105"/>
                        <a:pt x="327" y="106"/>
                        <a:pt x="329" y="106"/>
                      </a:cubicBezTo>
                      <a:cubicBezTo>
                        <a:pt x="330" y="106"/>
                        <a:pt x="331" y="104"/>
                        <a:pt x="329" y="100"/>
                      </a:cubicBezTo>
                      <a:cubicBezTo>
                        <a:pt x="329" y="100"/>
                        <a:pt x="331" y="100"/>
                        <a:pt x="334" y="101"/>
                      </a:cubicBezTo>
                      <a:cubicBezTo>
                        <a:pt x="336" y="101"/>
                        <a:pt x="339" y="102"/>
                        <a:pt x="340" y="103"/>
                      </a:cubicBezTo>
                      <a:cubicBezTo>
                        <a:pt x="341" y="105"/>
                        <a:pt x="341" y="108"/>
                        <a:pt x="342" y="106"/>
                      </a:cubicBezTo>
                      <a:cubicBezTo>
                        <a:pt x="343" y="105"/>
                        <a:pt x="343" y="103"/>
                        <a:pt x="341" y="99"/>
                      </a:cubicBezTo>
                      <a:cubicBezTo>
                        <a:pt x="335" y="96"/>
                        <a:pt x="327" y="91"/>
                        <a:pt x="325" y="87"/>
                      </a:cubicBezTo>
                      <a:cubicBezTo>
                        <a:pt x="323" y="84"/>
                        <a:pt x="325" y="81"/>
                        <a:pt x="326" y="78"/>
                      </a:cubicBezTo>
                      <a:cubicBezTo>
                        <a:pt x="325" y="78"/>
                        <a:pt x="324" y="77"/>
                        <a:pt x="324" y="77"/>
                      </a:cubicBezTo>
                      <a:cubicBezTo>
                        <a:pt x="321" y="76"/>
                        <a:pt x="318" y="74"/>
                        <a:pt x="313" y="72"/>
                      </a:cubicBezTo>
                      <a:cubicBezTo>
                        <a:pt x="308" y="70"/>
                        <a:pt x="310" y="70"/>
                        <a:pt x="307" y="64"/>
                      </a:cubicBezTo>
                      <a:cubicBezTo>
                        <a:pt x="307" y="63"/>
                        <a:pt x="307" y="61"/>
                        <a:pt x="309" y="58"/>
                      </a:cubicBezTo>
                      <a:cubicBezTo>
                        <a:pt x="307" y="61"/>
                        <a:pt x="307" y="61"/>
                        <a:pt x="307" y="61"/>
                      </a:cubicBezTo>
                      <a:cubicBezTo>
                        <a:pt x="310" y="54"/>
                        <a:pt x="322" y="40"/>
                        <a:pt x="345" y="41"/>
                      </a:cubicBezTo>
                      <a:cubicBezTo>
                        <a:pt x="345" y="41"/>
                        <a:pt x="351" y="43"/>
                        <a:pt x="363" y="40"/>
                      </a:cubicBezTo>
                      <a:cubicBezTo>
                        <a:pt x="365" y="40"/>
                        <a:pt x="368" y="40"/>
                        <a:pt x="370" y="40"/>
                      </a:cubicBezTo>
                      <a:cubicBezTo>
                        <a:pt x="375" y="39"/>
                        <a:pt x="379" y="39"/>
                        <a:pt x="383" y="41"/>
                      </a:cubicBezTo>
                      <a:cubicBezTo>
                        <a:pt x="390" y="44"/>
                        <a:pt x="393" y="47"/>
                        <a:pt x="401" y="48"/>
                      </a:cubicBezTo>
                      <a:cubicBezTo>
                        <a:pt x="408" y="48"/>
                        <a:pt x="414" y="48"/>
                        <a:pt x="420" y="45"/>
                      </a:cubicBezTo>
                      <a:cubicBezTo>
                        <a:pt x="433" y="40"/>
                        <a:pt x="446" y="32"/>
                        <a:pt x="436" y="17"/>
                      </a:cubicBezTo>
                      <a:cubicBezTo>
                        <a:pt x="438" y="33"/>
                        <a:pt x="425" y="32"/>
                        <a:pt x="413" y="29"/>
                      </a:cubicBezTo>
                      <a:cubicBezTo>
                        <a:pt x="408" y="28"/>
                        <a:pt x="402" y="27"/>
                        <a:pt x="397" y="25"/>
                      </a:cubicBezTo>
                      <a:cubicBezTo>
                        <a:pt x="390" y="22"/>
                        <a:pt x="389" y="16"/>
                        <a:pt x="381" y="16"/>
                      </a:cubicBezTo>
                      <a:cubicBezTo>
                        <a:pt x="373" y="16"/>
                        <a:pt x="366" y="16"/>
                        <a:pt x="358" y="16"/>
                      </a:cubicBezTo>
                      <a:cubicBezTo>
                        <a:pt x="352" y="16"/>
                        <a:pt x="347" y="16"/>
                        <a:pt x="342" y="15"/>
                      </a:cubicBezTo>
                      <a:cubicBezTo>
                        <a:pt x="337" y="15"/>
                        <a:pt x="331" y="15"/>
                        <a:pt x="326" y="13"/>
                      </a:cubicBezTo>
                      <a:cubicBezTo>
                        <a:pt x="320" y="12"/>
                        <a:pt x="317" y="5"/>
                        <a:pt x="311" y="4"/>
                      </a:cubicBezTo>
                      <a:cubicBezTo>
                        <a:pt x="293" y="0"/>
                        <a:pt x="290" y="19"/>
                        <a:pt x="277" y="25"/>
                      </a:cubicBezTo>
                      <a:cubicBezTo>
                        <a:pt x="267" y="30"/>
                        <a:pt x="258" y="33"/>
                        <a:pt x="249" y="40"/>
                      </a:cubicBezTo>
                      <a:cubicBezTo>
                        <a:pt x="239" y="48"/>
                        <a:pt x="227" y="53"/>
                        <a:pt x="215" y="57"/>
                      </a:cubicBezTo>
                      <a:cubicBezTo>
                        <a:pt x="186" y="66"/>
                        <a:pt x="153" y="65"/>
                        <a:pt x="123" y="62"/>
                      </a:cubicBezTo>
                      <a:cubicBezTo>
                        <a:pt x="100" y="60"/>
                        <a:pt x="77" y="43"/>
                        <a:pt x="54" y="50"/>
                      </a:cubicBezTo>
                      <a:cubicBezTo>
                        <a:pt x="42" y="54"/>
                        <a:pt x="35" y="63"/>
                        <a:pt x="25" y="71"/>
                      </a:cubicBezTo>
                      <a:cubicBezTo>
                        <a:pt x="15" y="80"/>
                        <a:pt x="1" y="92"/>
                        <a:pt x="0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59" name="Freeform 200">
                  <a:extLst>
                    <a:ext uri="{FF2B5EF4-FFF2-40B4-BE49-F238E27FC236}">
                      <a16:creationId xmlns:a16="http://schemas.microsoft.com/office/drawing/2014/main" id="{BA6AF437-6E5C-4453-A5DE-AA9AE2E43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" y="2882"/>
                  <a:ext cx="355" cy="293"/>
                </a:xfrm>
                <a:custGeom>
                  <a:avLst/>
                  <a:gdLst>
                    <a:gd name="T0" fmla="*/ 0 w 142"/>
                    <a:gd name="T1" fmla="*/ 5535 h 110"/>
                    <a:gd name="T2" fmla="*/ 2500 w 142"/>
                    <a:gd name="T3" fmla="*/ 3023 h 110"/>
                    <a:gd name="T4" fmla="*/ 2863 w 142"/>
                    <a:gd name="T5" fmla="*/ 1002 h 110"/>
                    <a:gd name="T6" fmla="*/ 3208 w 142"/>
                    <a:gd name="T7" fmla="*/ 93 h 110"/>
                    <a:gd name="T8" fmla="*/ 3875 w 142"/>
                    <a:gd name="T9" fmla="*/ 546 h 110"/>
                    <a:gd name="T10" fmla="*/ 4270 w 142"/>
                    <a:gd name="T11" fmla="*/ 1263 h 110"/>
                    <a:gd name="T12" fmla="*/ 4500 w 142"/>
                    <a:gd name="T13" fmla="*/ 1718 h 110"/>
                    <a:gd name="T14" fmla="*/ 4533 w 142"/>
                    <a:gd name="T15" fmla="*/ 2269 h 110"/>
                    <a:gd name="T16" fmla="*/ 5158 w 142"/>
                    <a:gd name="T17" fmla="*/ 3122 h 110"/>
                    <a:gd name="T18" fmla="*/ 4613 w 142"/>
                    <a:gd name="T19" fmla="*/ 3817 h 110"/>
                    <a:gd name="T20" fmla="*/ 3095 w 142"/>
                    <a:gd name="T21" fmla="*/ 4235 h 110"/>
                    <a:gd name="T22" fmla="*/ 2083 w 142"/>
                    <a:gd name="T23" fmla="*/ 4781 h 11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2" h="110">
                      <a:moveTo>
                        <a:pt x="0" y="110"/>
                      </a:moveTo>
                      <a:cubicBezTo>
                        <a:pt x="26" y="102"/>
                        <a:pt x="49" y="83"/>
                        <a:pt x="64" y="60"/>
                      </a:cubicBezTo>
                      <a:cubicBezTo>
                        <a:pt x="72" y="48"/>
                        <a:pt x="78" y="35"/>
                        <a:pt x="73" y="20"/>
                      </a:cubicBezTo>
                      <a:cubicBezTo>
                        <a:pt x="69" y="12"/>
                        <a:pt x="76" y="0"/>
                        <a:pt x="82" y="2"/>
                      </a:cubicBezTo>
                      <a:cubicBezTo>
                        <a:pt x="88" y="4"/>
                        <a:pt x="94" y="8"/>
                        <a:pt x="99" y="11"/>
                      </a:cubicBezTo>
                      <a:cubicBezTo>
                        <a:pt x="104" y="15"/>
                        <a:pt x="105" y="21"/>
                        <a:pt x="109" y="25"/>
                      </a:cubicBezTo>
                      <a:cubicBezTo>
                        <a:pt x="113" y="29"/>
                        <a:pt x="115" y="29"/>
                        <a:pt x="115" y="34"/>
                      </a:cubicBezTo>
                      <a:cubicBezTo>
                        <a:pt x="116" y="39"/>
                        <a:pt x="114" y="40"/>
                        <a:pt x="116" y="45"/>
                      </a:cubicBezTo>
                      <a:cubicBezTo>
                        <a:pt x="119" y="53"/>
                        <a:pt x="126" y="57"/>
                        <a:pt x="132" y="62"/>
                      </a:cubicBezTo>
                      <a:cubicBezTo>
                        <a:pt x="142" y="71"/>
                        <a:pt x="127" y="74"/>
                        <a:pt x="118" y="76"/>
                      </a:cubicBezTo>
                      <a:cubicBezTo>
                        <a:pt x="105" y="78"/>
                        <a:pt x="92" y="80"/>
                        <a:pt x="79" y="84"/>
                      </a:cubicBezTo>
                      <a:cubicBezTo>
                        <a:pt x="73" y="86"/>
                        <a:pt x="60" y="96"/>
                        <a:pt x="53" y="9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0" name="Freeform 201">
                  <a:extLst>
                    <a:ext uri="{FF2B5EF4-FFF2-40B4-BE49-F238E27FC236}">
                      <a16:creationId xmlns:a16="http://schemas.microsoft.com/office/drawing/2014/main" id="{86BAACD1-988B-4835-A4CE-9C524F0DF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9" y="2567"/>
                  <a:ext cx="110" cy="152"/>
                </a:xfrm>
                <a:custGeom>
                  <a:avLst/>
                  <a:gdLst>
                    <a:gd name="T0" fmla="*/ 158 w 44"/>
                    <a:gd name="T1" fmla="*/ 149 h 57"/>
                    <a:gd name="T2" fmla="*/ 1250 w 44"/>
                    <a:gd name="T3" fmla="*/ 1309 h 57"/>
                    <a:gd name="T4" fmla="*/ 1488 w 44"/>
                    <a:gd name="T5" fmla="*/ 2880 h 57"/>
                    <a:gd name="T6" fmla="*/ 938 w 44"/>
                    <a:gd name="T7" fmla="*/ 1613 h 57"/>
                    <a:gd name="T8" fmla="*/ 0 w 44"/>
                    <a:gd name="T9" fmla="*/ 0 h 5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4" h="57">
                      <a:moveTo>
                        <a:pt x="4" y="3"/>
                      </a:moveTo>
                      <a:cubicBezTo>
                        <a:pt x="14" y="1"/>
                        <a:pt x="27" y="19"/>
                        <a:pt x="32" y="26"/>
                      </a:cubicBezTo>
                      <a:cubicBezTo>
                        <a:pt x="37" y="34"/>
                        <a:pt x="44" y="48"/>
                        <a:pt x="38" y="57"/>
                      </a:cubicBezTo>
                      <a:cubicBezTo>
                        <a:pt x="28" y="55"/>
                        <a:pt x="28" y="39"/>
                        <a:pt x="24" y="32"/>
                      </a:cubicBezTo>
                      <a:cubicBezTo>
                        <a:pt x="18" y="22"/>
                        <a:pt x="10" y="6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1" name="Freeform 202">
                  <a:extLst>
                    <a:ext uri="{FF2B5EF4-FFF2-40B4-BE49-F238E27FC236}">
                      <a16:creationId xmlns:a16="http://schemas.microsoft.com/office/drawing/2014/main" id="{027D38E6-B896-448B-9094-956EC51650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7" y="2783"/>
                  <a:ext cx="40" cy="91"/>
                </a:xfrm>
                <a:custGeom>
                  <a:avLst/>
                  <a:gdLst>
                    <a:gd name="T0" fmla="*/ 550 w 16"/>
                    <a:gd name="T1" fmla="*/ 252 h 34"/>
                    <a:gd name="T2" fmla="*/ 238 w 16"/>
                    <a:gd name="T3" fmla="*/ 918 h 34"/>
                    <a:gd name="T4" fmla="*/ 395 w 16"/>
                    <a:gd name="T5" fmla="*/ 1440 h 34"/>
                    <a:gd name="T6" fmla="*/ 395 w 16"/>
                    <a:gd name="T7" fmla="*/ 918 h 34"/>
                    <a:gd name="T8" fmla="*/ 625 w 16"/>
                    <a:gd name="T9" fmla="*/ 458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" h="34">
                      <a:moveTo>
                        <a:pt x="14" y="5"/>
                      </a:moveTo>
                      <a:cubicBezTo>
                        <a:pt x="0" y="0"/>
                        <a:pt x="6" y="10"/>
                        <a:pt x="6" y="18"/>
                      </a:cubicBezTo>
                      <a:cubicBezTo>
                        <a:pt x="6" y="20"/>
                        <a:pt x="2" y="34"/>
                        <a:pt x="10" y="28"/>
                      </a:cubicBezTo>
                      <a:cubicBezTo>
                        <a:pt x="12" y="26"/>
                        <a:pt x="9" y="20"/>
                        <a:pt x="10" y="18"/>
                      </a:cubicBezTo>
                      <a:cubicBezTo>
                        <a:pt x="11" y="13"/>
                        <a:pt x="13" y="12"/>
                        <a:pt x="16" y="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2" name="Freeform 203">
                  <a:extLst>
                    <a:ext uri="{FF2B5EF4-FFF2-40B4-BE49-F238E27FC236}">
                      <a16:creationId xmlns:a16="http://schemas.microsoft.com/office/drawing/2014/main" id="{C539F33B-73BB-433A-9105-46A6466DD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" y="2700"/>
                  <a:ext cx="143" cy="86"/>
                </a:xfrm>
                <a:custGeom>
                  <a:avLst/>
                  <a:gdLst>
                    <a:gd name="T0" fmla="*/ 2102 w 57"/>
                    <a:gd name="T1" fmla="*/ 1091 h 32"/>
                    <a:gd name="T2" fmla="*/ 993 w 57"/>
                    <a:gd name="T3" fmla="*/ 94 h 32"/>
                    <a:gd name="T4" fmla="*/ 0 w 57"/>
                    <a:gd name="T5" fmla="*/ 839 h 32"/>
                    <a:gd name="T6" fmla="*/ 868 w 57"/>
                    <a:gd name="T7" fmla="*/ 427 h 32"/>
                    <a:gd name="T8" fmla="*/ 1581 w 57"/>
                    <a:gd name="T9" fmla="*/ 736 h 32"/>
                    <a:gd name="T10" fmla="*/ 1864 w 57"/>
                    <a:gd name="T11" fmla="*/ 1357 h 32"/>
                    <a:gd name="T12" fmla="*/ 2260 w 57"/>
                    <a:gd name="T13" fmla="*/ 1459 h 32"/>
                    <a:gd name="T14" fmla="*/ 2178 w 57"/>
                    <a:gd name="T15" fmla="*/ 1207 h 3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7" h="32">
                      <a:moveTo>
                        <a:pt x="53" y="21"/>
                      </a:moveTo>
                      <a:cubicBezTo>
                        <a:pt x="47" y="9"/>
                        <a:pt x="39" y="3"/>
                        <a:pt x="25" y="2"/>
                      </a:cubicBezTo>
                      <a:cubicBezTo>
                        <a:pt x="13" y="1"/>
                        <a:pt x="0" y="0"/>
                        <a:pt x="0" y="16"/>
                      </a:cubicBezTo>
                      <a:cubicBezTo>
                        <a:pt x="7" y="14"/>
                        <a:pt x="14" y="8"/>
                        <a:pt x="22" y="8"/>
                      </a:cubicBezTo>
                      <a:cubicBezTo>
                        <a:pt x="27" y="8"/>
                        <a:pt x="35" y="12"/>
                        <a:pt x="40" y="14"/>
                      </a:cubicBezTo>
                      <a:cubicBezTo>
                        <a:pt x="47" y="17"/>
                        <a:pt x="44" y="20"/>
                        <a:pt x="47" y="26"/>
                      </a:cubicBezTo>
                      <a:cubicBezTo>
                        <a:pt x="49" y="32"/>
                        <a:pt x="51" y="27"/>
                        <a:pt x="57" y="28"/>
                      </a:cubicBezTo>
                      <a:cubicBezTo>
                        <a:pt x="56" y="26"/>
                        <a:pt x="56" y="24"/>
                        <a:pt x="55" y="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3" name="Freeform 204">
                  <a:extLst>
                    <a:ext uri="{FF2B5EF4-FFF2-40B4-BE49-F238E27FC236}">
                      <a16:creationId xmlns:a16="http://schemas.microsoft.com/office/drawing/2014/main" id="{22F663CB-995C-4C10-941C-F8C2AE4D5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" y="3231"/>
                  <a:ext cx="42" cy="37"/>
                </a:xfrm>
                <a:custGeom>
                  <a:avLst/>
                  <a:gdLst>
                    <a:gd name="T0" fmla="*/ 0 w 17"/>
                    <a:gd name="T1" fmla="*/ 0 h 14"/>
                    <a:gd name="T2" fmla="*/ 410 w 17"/>
                    <a:gd name="T3" fmla="*/ 238 h 14"/>
                    <a:gd name="T4" fmla="*/ 635 w 17"/>
                    <a:gd name="T5" fmla="*/ 685 h 14"/>
                    <a:gd name="T6" fmla="*/ 183 w 17"/>
                    <a:gd name="T7" fmla="*/ 539 h 1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7" h="14">
                      <a:moveTo>
                        <a:pt x="0" y="0"/>
                      </a:moveTo>
                      <a:cubicBezTo>
                        <a:pt x="6" y="2"/>
                        <a:pt x="6" y="1"/>
                        <a:pt x="11" y="5"/>
                      </a:cubicBezTo>
                      <a:cubicBezTo>
                        <a:pt x="13" y="7"/>
                        <a:pt x="17" y="11"/>
                        <a:pt x="17" y="14"/>
                      </a:cubicBezTo>
                      <a:cubicBezTo>
                        <a:pt x="13" y="12"/>
                        <a:pt x="9" y="11"/>
                        <a:pt x="5" y="1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4" name="Freeform 205">
                  <a:extLst>
                    <a:ext uri="{FF2B5EF4-FFF2-40B4-BE49-F238E27FC236}">
                      <a16:creationId xmlns:a16="http://schemas.microsoft.com/office/drawing/2014/main" id="{30B3D8CD-2B88-42CC-87F2-F5446C2BD3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" y="2932"/>
                  <a:ext cx="68" cy="70"/>
                </a:xfrm>
                <a:custGeom>
                  <a:avLst/>
                  <a:gdLst>
                    <a:gd name="T0" fmla="*/ 1007 w 27"/>
                    <a:gd name="T1" fmla="*/ 1212 h 26"/>
                    <a:gd name="T2" fmla="*/ 685 w 27"/>
                    <a:gd name="T3" fmla="*/ 312 h 26"/>
                    <a:gd name="T4" fmla="*/ 50 w 27"/>
                    <a:gd name="T5" fmla="*/ 587 h 26"/>
                    <a:gd name="T6" fmla="*/ 368 w 27"/>
                    <a:gd name="T7" fmla="*/ 1268 h 26"/>
                    <a:gd name="T8" fmla="*/ 881 w 27"/>
                    <a:gd name="T9" fmla="*/ 1152 h 26"/>
                    <a:gd name="T10" fmla="*/ 1007 w 27"/>
                    <a:gd name="T11" fmla="*/ 1212 h 2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5" y="23"/>
                      </a:moveTo>
                      <a:cubicBezTo>
                        <a:pt x="23" y="21"/>
                        <a:pt x="27" y="12"/>
                        <a:pt x="17" y="6"/>
                      </a:cubicBezTo>
                      <a:cubicBezTo>
                        <a:pt x="8" y="0"/>
                        <a:pt x="1" y="11"/>
                        <a:pt x="1" y="11"/>
                      </a:cubicBezTo>
                      <a:cubicBezTo>
                        <a:pt x="0" y="17"/>
                        <a:pt x="4" y="22"/>
                        <a:pt x="9" y="24"/>
                      </a:cubicBezTo>
                      <a:cubicBezTo>
                        <a:pt x="13" y="26"/>
                        <a:pt x="22" y="22"/>
                        <a:pt x="22" y="22"/>
                      </a:cubicBezTo>
                      <a:lnTo>
                        <a:pt x="25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5" name="Freeform 206">
                  <a:extLst>
                    <a:ext uri="{FF2B5EF4-FFF2-40B4-BE49-F238E27FC236}">
                      <a16:creationId xmlns:a16="http://schemas.microsoft.com/office/drawing/2014/main" id="{4B608CF5-B246-4797-85C8-FF5EB91C3F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" y="2943"/>
                  <a:ext cx="55" cy="59"/>
                </a:xfrm>
                <a:custGeom>
                  <a:avLst/>
                  <a:gdLst>
                    <a:gd name="T0" fmla="*/ 125 w 22"/>
                    <a:gd name="T1" fmla="*/ 252 h 22"/>
                    <a:gd name="T2" fmla="*/ 625 w 22"/>
                    <a:gd name="T3" fmla="*/ 150 h 22"/>
                    <a:gd name="T4" fmla="*/ 708 w 22"/>
                    <a:gd name="T5" fmla="*/ 826 h 22"/>
                    <a:gd name="T6" fmla="*/ 208 w 22"/>
                    <a:gd name="T7" fmla="*/ 928 h 22"/>
                    <a:gd name="T8" fmla="*/ 125 w 22"/>
                    <a:gd name="T9" fmla="*/ 252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" h="22">
                      <a:moveTo>
                        <a:pt x="3" y="5"/>
                      </a:moveTo>
                      <a:cubicBezTo>
                        <a:pt x="6" y="1"/>
                        <a:pt x="12" y="0"/>
                        <a:pt x="16" y="3"/>
                      </a:cubicBezTo>
                      <a:cubicBezTo>
                        <a:pt x="21" y="6"/>
                        <a:pt x="22" y="12"/>
                        <a:pt x="18" y="16"/>
                      </a:cubicBezTo>
                      <a:cubicBezTo>
                        <a:pt x="15" y="21"/>
                        <a:pt x="9" y="22"/>
                        <a:pt x="5" y="18"/>
                      </a:cubicBezTo>
                      <a:cubicBezTo>
                        <a:pt x="1" y="15"/>
                        <a:pt x="0" y="9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6" name="Freeform 207">
                  <a:extLst>
                    <a:ext uri="{FF2B5EF4-FFF2-40B4-BE49-F238E27FC236}">
                      <a16:creationId xmlns:a16="http://schemas.microsoft.com/office/drawing/2014/main" id="{FCE4E3C6-7CD3-43A8-98F2-8AA778F9B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9" y="2959"/>
                  <a:ext cx="23" cy="24"/>
                </a:xfrm>
                <a:custGeom>
                  <a:avLst/>
                  <a:gdLst>
                    <a:gd name="T0" fmla="*/ 84 w 9"/>
                    <a:gd name="T1" fmla="*/ 93 h 9"/>
                    <a:gd name="T2" fmla="*/ 302 w 9"/>
                    <a:gd name="T3" fmla="*/ 93 h 9"/>
                    <a:gd name="T4" fmla="*/ 332 w 9"/>
                    <a:gd name="T5" fmla="*/ 363 h 9"/>
                    <a:gd name="T6" fmla="*/ 130 w 9"/>
                    <a:gd name="T7" fmla="*/ 397 h 9"/>
                    <a:gd name="T8" fmla="*/ 84 w 9"/>
                    <a:gd name="T9" fmla="*/ 93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2"/>
                      </a:moveTo>
                      <a:cubicBezTo>
                        <a:pt x="3" y="1"/>
                        <a:pt x="5" y="0"/>
                        <a:pt x="7" y="2"/>
                      </a:cubicBezTo>
                      <a:cubicBezTo>
                        <a:pt x="9" y="3"/>
                        <a:pt x="9" y="5"/>
                        <a:pt x="8" y="7"/>
                      </a:cubicBezTo>
                      <a:cubicBezTo>
                        <a:pt x="7" y="9"/>
                        <a:pt x="4" y="9"/>
                        <a:pt x="3" y="8"/>
                      </a:cubicBezTo>
                      <a:cubicBezTo>
                        <a:pt x="1" y="7"/>
                        <a:pt x="0" y="4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7" name="Freeform 208">
                  <a:extLst>
                    <a:ext uri="{FF2B5EF4-FFF2-40B4-BE49-F238E27FC236}">
                      <a16:creationId xmlns:a16="http://schemas.microsoft.com/office/drawing/2014/main" id="{463D2C2F-47B3-41F8-B8E9-53E3C4477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9" y="2863"/>
                  <a:ext cx="33" cy="75"/>
                </a:xfrm>
                <a:custGeom>
                  <a:avLst/>
                  <a:gdLst>
                    <a:gd name="T0" fmla="*/ 373 w 13"/>
                    <a:gd name="T1" fmla="*/ 927 h 28"/>
                    <a:gd name="T2" fmla="*/ 541 w 13"/>
                    <a:gd name="T3" fmla="*/ 1441 h 28"/>
                    <a:gd name="T4" fmla="*/ 490 w 13"/>
                    <a:gd name="T5" fmla="*/ 1350 h 28"/>
                    <a:gd name="T6" fmla="*/ 51 w 13"/>
                    <a:gd name="T7" fmla="*/ 56 h 28"/>
                    <a:gd name="T8" fmla="*/ 0 w 13"/>
                    <a:gd name="T9" fmla="*/ 0 h 28"/>
                    <a:gd name="T10" fmla="*/ 0 w 13"/>
                    <a:gd name="T11" fmla="*/ 0 h 28"/>
                    <a:gd name="T12" fmla="*/ 160 w 13"/>
                    <a:gd name="T13" fmla="*/ 458 h 28"/>
                    <a:gd name="T14" fmla="*/ 373 w 13"/>
                    <a:gd name="T15" fmla="*/ 927 h 2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3" h="28">
                      <a:moveTo>
                        <a:pt x="9" y="18"/>
                      </a:moveTo>
                      <a:cubicBezTo>
                        <a:pt x="10" y="21"/>
                        <a:pt x="10" y="27"/>
                        <a:pt x="13" y="28"/>
                      </a:cubicBezTo>
                      <a:cubicBezTo>
                        <a:pt x="12" y="28"/>
                        <a:pt x="12" y="27"/>
                        <a:pt x="12" y="26"/>
                      </a:cubicBezTo>
                      <a:cubicBezTo>
                        <a:pt x="13" y="5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"/>
                        <a:pt x="2" y="6"/>
                        <a:pt x="4" y="9"/>
                      </a:cubicBezTo>
                      <a:cubicBezTo>
                        <a:pt x="6" y="12"/>
                        <a:pt x="8" y="15"/>
                        <a:pt x="9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8" name="Freeform 209">
                  <a:extLst>
                    <a:ext uri="{FF2B5EF4-FFF2-40B4-BE49-F238E27FC236}">
                      <a16:creationId xmlns:a16="http://schemas.microsoft.com/office/drawing/2014/main" id="{4506D85D-AC0D-4A9D-A198-34EB85ED85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" y="3124"/>
                  <a:ext cx="208" cy="128"/>
                </a:xfrm>
                <a:custGeom>
                  <a:avLst/>
                  <a:gdLst>
                    <a:gd name="T0" fmla="*/ 0 w 83"/>
                    <a:gd name="T1" fmla="*/ 2275 h 48"/>
                    <a:gd name="T2" fmla="*/ 1418 w 83"/>
                    <a:gd name="T3" fmla="*/ 1728 h 48"/>
                    <a:gd name="T4" fmla="*/ 2015 w 83"/>
                    <a:gd name="T5" fmla="*/ 1459 h 48"/>
                    <a:gd name="T6" fmla="*/ 2727 w 83"/>
                    <a:gd name="T7" fmla="*/ 661 h 48"/>
                    <a:gd name="T8" fmla="*/ 3198 w 83"/>
                    <a:gd name="T9" fmla="*/ 363 h 48"/>
                    <a:gd name="T10" fmla="*/ 3040 w 83"/>
                    <a:gd name="T11" fmla="*/ 1003 h 48"/>
                    <a:gd name="T12" fmla="*/ 3040 w 83"/>
                    <a:gd name="T13" fmla="*/ 1877 h 48"/>
                    <a:gd name="T14" fmla="*/ 3273 w 83"/>
                    <a:gd name="T15" fmla="*/ 2424 h 48"/>
                    <a:gd name="T16" fmla="*/ 2802 w 83"/>
                    <a:gd name="T17" fmla="*/ 1912 h 48"/>
                    <a:gd name="T18" fmla="*/ 2331 w 83"/>
                    <a:gd name="T19" fmla="*/ 1728 h 48"/>
                    <a:gd name="T20" fmla="*/ 1100 w 83"/>
                    <a:gd name="T21" fmla="*/ 1971 h 4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3" h="48">
                      <a:moveTo>
                        <a:pt x="0" y="45"/>
                      </a:moveTo>
                      <a:cubicBezTo>
                        <a:pt x="12" y="43"/>
                        <a:pt x="25" y="39"/>
                        <a:pt x="36" y="34"/>
                      </a:cubicBezTo>
                      <a:cubicBezTo>
                        <a:pt x="41" y="32"/>
                        <a:pt x="46" y="31"/>
                        <a:pt x="51" y="29"/>
                      </a:cubicBezTo>
                      <a:cubicBezTo>
                        <a:pt x="59" y="25"/>
                        <a:pt x="64" y="19"/>
                        <a:pt x="69" y="13"/>
                      </a:cubicBezTo>
                      <a:cubicBezTo>
                        <a:pt x="72" y="10"/>
                        <a:pt x="79" y="0"/>
                        <a:pt x="81" y="7"/>
                      </a:cubicBezTo>
                      <a:cubicBezTo>
                        <a:pt x="83" y="10"/>
                        <a:pt x="78" y="17"/>
                        <a:pt x="77" y="20"/>
                      </a:cubicBezTo>
                      <a:cubicBezTo>
                        <a:pt x="75" y="26"/>
                        <a:pt x="75" y="32"/>
                        <a:pt x="77" y="37"/>
                      </a:cubicBezTo>
                      <a:cubicBezTo>
                        <a:pt x="78" y="42"/>
                        <a:pt x="81" y="44"/>
                        <a:pt x="83" y="48"/>
                      </a:cubicBezTo>
                      <a:cubicBezTo>
                        <a:pt x="78" y="47"/>
                        <a:pt x="75" y="41"/>
                        <a:pt x="71" y="38"/>
                      </a:cubicBezTo>
                      <a:cubicBezTo>
                        <a:pt x="67" y="36"/>
                        <a:pt x="63" y="34"/>
                        <a:pt x="59" y="34"/>
                      </a:cubicBezTo>
                      <a:cubicBezTo>
                        <a:pt x="49" y="31"/>
                        <a:pt x="38" y="37"/>
                        <a:pt x="28" y="3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69" name="Freeform 210">
                  <a:extLst>
                    <a:ext uri="{FF2B5EF4-FFF2-40B4-BE49-F238E27FC236}">
                      <a16:creationId xmlns:a16="http://schemas.microsoft.com/office/drawing/2014/main" id="{0E48CAF8-6D32-44DB-82FD-55054E734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" y="3194"/>
                  <a:ext cx="38" cy="61"/>
                </a:xfrm>
                <a:custGeom>
                  <a:avLst/>
                  <a:gdLst>
                    <a:gd name="T0" fmla="*/ 213 w 15"/>
                    <a:gd name="T1" fmla="*/ 56 h 23"/>
                    <a:gd name="T2" fmla="*/ 0 w 15"/>
                    <a:gd name="T3" fmla="*/ 1140 h 23"/>
                    <a:gd name="T4" fmla="*/ 616 w 15"/>
                    <a:gd name="T5" fmla="*/ 1048 h 23"/>
                    <a:gd name="T6" fmla="*/ 327 w 15"/>
                    <a:gd name="T7" fmla="*/ 0 h 2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5" h="23">
                      <a:moveTo>
                        <a:pt x="5" y="1"/>
                      </a:moveTo>
                      <a:cubicBezTo>
                        <a:pt x="0" y="5"/>
                        <a:pt x="0" y="17"/>
                        <a:pt x="0" y="23"/>
                      </a:cubicBezTo>
                      <a:cubicBezTo>
                        <a:pt x="5" y="16"/>
                        <a:pt x="9" y="18"/>
                        <a:pt x="15" y="21"/>
                      </a:cubicBezTo>
                      <a:cubicBezTo>
                        <a:pt x="12" y="17"/>
                        <a:pt x="5" y="5"/>
                        <a:pt x="8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0" name="Freeform 211">
                  <a:extLst>
                    <a:ext uri="{FF2B5EF4-FFF2-40B4-BE49-F238E27FC236}">
                      <a16:creationId xmlns:a16="http://schemas.microsoft.com/office/drawing/2014/main" id="{7A84B373-7082-4948-914A-FC4FC21DF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" y="3252"/>
                  <a:ext cx="115" cy="35"/>
                </a:xfrm>
                <a:custGeom>
                  <a:avLst/>
                  <a:gdLst>
                    <a:gd name="T0" fmla="*/ 0 w 46"/>
                    <a:gd name="T1" fmla="*/ 94 h 13"/>
                    <a:gd name="T2" fmla="*/ 550 w 46"/>
                    <a:gd name="T3" fmla="*/ 681 h 13"/>
                    <a:gd name="T4" fmla="*/ 1800 w 46"/>
                    <a:gd name="T5" fmla="*/ 59 h 13"/>
                    <a:gd name="T6" fmla="*/ 313 w 46"/>
                    <a:gd name="T7" fmla="*/ 94 h 1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6" h="13">
                      <a:moveTo>
                        <a:pt x="0" y="2"/>
                      </a:moveTo>
                      <a:cubicBezTo>
                        <a:pt x="6" y="5"/>
                        <a:pt x="10" y="8"/>
                        <a:pt x="14" y="13"/>
                      </a:cubicBezTo>
                      <a:cubicBezTo>
                        <a:pt x="19" y="2"/>
                        <a:pt x="41" y="13"/>
                        <a:pt x="46" y="1"/>
                      </a:cubicBezTo>
                      <a:cubicBezTo>
                        <a:pt x="34" y="6"/>
                        <a:pt x="19" y="0"/>
                        <a:pt x="8" y="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1" name="Freeform 212">
                  <a:extLst>
                    <a:ext uri="{FF2B5EF4-FFF2-40B4-BE49-F238E27FC236}">
                      <a16:creationId xmlns:a16="http://schemas.microsoft.com/office/drawing/2014/main" id="{6E3451F7-2D55-4E27-9D8E-C1CF07CE9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" y="3167"/>
                  <a:ext cx="85" cy="37"/>
                </a:xfrm>
                <a:custGeom>
                  <a:avLst/>
                  <a:gdLst>
                    <a:gd name="T0" fmla="*/ 0 w 34"/>
                    <a:gd name="T1" fmla="*/ 391 h 14"/>
                    <a:gd name="T2" fmla="*/ 1333 w 34"/>
                    <a:gd name="T3" fmla="*/ 685 h 14"/>
                    <a:gd name="T4" fmla="*/ 750 w 34"/>
                    <a:gd name="T5" fmla="*/ 90 h 14"/>
                    <a:gd name="T6" fmla="*/ 83 w 34"/>
                    <a:gd name="T7" fmla="*/ 349 h 1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4" h="14">
                      <a:moveTo>
                        <a:pt x="0" y="8"/>
                      </a:moveTo>
                      <a:cubicBezTo>
                        <a:pt x="12" y="1"/>
                        <a:pt x="22" y="10"/>
                        <a:pt x="34" y="14"/>
                      </a:cubicBezTo>
                      <a:cubicBezTo>
                        <a:pt x="27" y="11"/>
                        <a:pt x="25" y="3"/>
                        <a:pt x="19" y="2"/>
                      </a:cubicBezTo>
                      <a:cubicBezTo>
                        <a:pt x="14" y="0"/>
                        <a:pt x="6" y="3"/>
                        <a:pt x="2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2" name="Freeform 213">
                  <a:extLst>
                    <a:ext uri="{FF2B5EF4-FFF2-40B4-BE49-F238E27FC236}">
                      <a16:creationId xmlns:a16="http://schemas.microsoft.com/office/drawing/2014/main" id="{6A99D309-4AB4-44E5-A112-4C3F15442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2" y="3084"/>
                  <a:ext cx="40" cy="46"/>
                </a:xfrm>
                <a:custGeom>
                  <a:avLst/>
                  <a:gdLst>
                    <a:gd name="T0" fmla="*/ 0 w 16"/>
                    <a:gd name="T1" fmla="*/ 162 h 17"/>
                    <a:gd name="T2" fmla="*/ 238 w 16"/>
                    <a:gd name="T3" fmla="*/ 755 h 17"/>
                    <a:gd name="T4" fmla="*/ 625 w 16"/>
                    <a:gd name="T5" fmla="*/ 695 h 17"/>
                    <a:gd name="T6" fmla="*/ 0 w 16"/>
                    <a:gd name="T7" fmla="*/ 0 h 1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6" h="17">
                      <a:moveTo>
                        <a:pt x="0" y="3"/>
                      </a:moveTo>
                      <a:cubicBezTo>
                        <a:pt x="0" y="7"/>
                        <a:pt x="2" y="12"/>
                        <a:pt x="6" y="14"/>
                      </a:cubicBezTo>
                      <a:cubicBezTo>
                        <a:pt x="9" y="16"/>
                        <a:pt x="16" y="17"/>
                        <a:pt x="16" y="13"/>
                      </a:cubicBezTo>
                      <a:cubicBezTo>
                        <a:pt x="8" y="13"/>
                        <a:pt x="1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3" name="Freeform 214">
                  <a:extLst>
                    <a:ext uri="{FF2B5EF4-FFF2-40B4-BE49-F238E27FC236}">
                      <a16:creationId xmlns:a16="http://schemas.microsoft.com/office/drawing/2014/main" id="{6D7D881D-AA2A-40C9-8814-81E8358D4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2" y="3092"/>
                  <a:ext cx="40" cy="24"/>
                </a:xfrm>
                <a:custGeom>
                  <a:avLst/>
                  <a:gdLst>
                    <a:gd name="T0" fmla="*/ 0 w 16"/>
                    <a:gd name="T1" fmla="*/ 149 h 9"/>
                    <a:gd name="T2" fmla="*/ 313 w 16"/>
                    <a:gd name="T3" fmla="*/ 363 h 9"/>
                    <a:gd name="T4" fmla="*/ 625 w 16"/>
                    <a:gd name="T5" fmla="*/ 0 h 9"/>
                    <a:gd name="T6" fmla="*/ 313 w 16"/>
                    <a:gd name="T7" fmla="*/ 149 h 9"/>
                    <a:gd name="T8" fmla="*/ 0 w 16"/>
                    <a:gd name="T9" fmla="*/ 149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" h="9">
                      <a:moveTo>
                        <a:pt x="0" y="3"/>
                      </a:moveTo>
                      <a:cubicBezTo>
                        <a:pt x="5" y="4"/>
                        <a:pt x="1" y="9"/>
                        <a:pt x="8" y="7"/>
                      </a:cubicBezTo>
                      <a:cubicBezTo>
                        <a:pt x="12" y="7"/>
                        <a:pt x="14" y="3"/>
                        <a:pt x="16" y="0"/>
                      </a:cubicBezTo>
                      <a:cubicBezTo>
                        <a:pt x="13" y="1"/>
                        <a:pt x="12" y="2"/>
                        <a:pt x="8" y="3"/>
                      </a:cubicBezTo>
                      <a:cubicBezTo>
                        <a:pt x="5" y="3"/>
                        <a:pt x="2" y="1"/>
                        <a:pt x="0" y="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4" name="Freeform 215">
                  <a:extLst>
                    <a:ext uri="{FF2B5EF4-FFF2-40B4-BE49-F238E27FC236}">
                      <a16:creationId xmlns:a16="http://schemas.microsoft.com/office/drawing/2014/main" id="{5954DF58-755A-44D6-8439-9090A53C7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2" y="2796"/>
                  <a:ext cx="27" cy="27"/>
                </a:xfrm>
                <a:custGeom>
                  <a:avLst/>
                  <a:gdLst>
                    <a:gd name="T0" fmla="*/ 253 w 11"/>
                    <a:gd name="T1" fmla="*/ 0 h 10"/>
                    <a:gd name="T2" fmla="*/ 223 w 11"/>
                    <a:gd name="T3" fmla="*/ 532 h 10"/>
                    <a:gd name="T4" fmla="*/ 398 w 11"/>
                    <a:gd name="T5" fmla="*/ 0 h 1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1" h="10">
                      <a:moveTo>
                        <a:pt x="7" y="0"/>
                      </a:moveTo>
                      <a:cubicBezTo>
                        <a:pt x="0" y="0"/>
                        <a:pt x="3" y="7"/>
                        <a:pt x="6" y="10"/>
                      </a:cubicBezTo>
                      <a:cubicBezTo>
                        <a:pt x="7" y="6"/>
                        <a:pt x="8" y="3"/>
                        <a:pt x="1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5" name="Freeform 216">
                  <a:extLst>
                    <a:ext uri="{FF2B5EF4-FFF2-40B4-BE49-F238E27FC236}">
                      <a16:creationId xmlns:a16="http://schemas.microsoft.com/office/drawing/2014/main" id="{7F61A0BD-511F-4D86-BA1B-CE9005105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" y="2706"/>
                  <a:ext cx="107" cy="34"/>
                </a:xfrm>
                <a:custGeom>
                  <a:avLst/>
                  <a:gdLst>
                    <a:gd name="T0" fmla="*/ 105 w 43"/>
                    <a:gd name="T1" fmla="*/ 178 h 13"/>
                    <a:gd name="T2" fmla="*/ 537 w 43"/>
                    <a:gd name="T3" fmla="*/ 55 h 13"/>
                    <a:gd name="T4" fmla="*/ 953 w 43"/>
                    <a:gd name="T5" fmla="*/ 55 h 13"/>
                    <a:gd name="T6" fmla="*/ 1647 w 43"/>
                    <a:gd name="T7" fmla="*/ 609 h 13"/>
                    <a:gd name="T8" fmla="*/ 799 w 43"/>
                    <a:gd name="T9" fmla="*/ 178 h 13"/>
                    <a:gd name="T10" fmla="*/ 341 w 43"/>
                    <a:gd name="T11" fmla="*/ 178 h 13"/>
                    <a:gd name="T12" fmla="*/ 0 w 43"/>
                    <a:gd name="T13" fmla="*/ 178 h 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3" h="13">
                      <a:moveTo>
                        <a:pt x="3" y="4"/>
                      </a:moveTo>
                      <a:cubicBezTo>
                        <a:pt x="6" y="0"/>
                        <a:pt x="9" y="1"/>
                        <a:pt x="14" y="1"/>
                      </a:cubicBezTo>
                      <a:cubicBezTo>
                        <a:pt x="18" y="1"/>
                        <a:pt x="21" y="1"/>
                        <a:pt x="25" y="1"/>
                      </a:cubicBezTo>
                      <a:cubicBezTo>
                        <a:pt x="33" y="1"/>
                        <a:pt x="41" y="4"/>
                        <a:pt x="43" y="13"/>
                      </a:cubicBezTo>
                      <a:cubicBezTo>
                        <a:pt x="39" y="4"/>
                        <a:pt x="28" y="5"/>
                        <a:pt x="21" y="4"/>
                      </a:cubicBezTo>
                      <a:cubicBezTo>
                        <a:pt x="17" y="3"/>
                        <a:pt x="13" y="4"/>
                        <a:pt x="9" y="4"/>
                      </a:cubicBezTo>
                      <a:cubicBezTo>
                        <a:pt x="6" y="3"/>
                        <a:pt x="3" y="1"/>
                        <a:pt x="0" y="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6" name="Freeform 217">
                  <a:extLst>
                    <a:ext uri="{FF2B5EF4-FFF2-40B4-BE49-F238E27FC236}">
                      <a16:creationId xmlns:a16="http://schemas.microsoft.com/office/drawing/2014/main" id="{968D2540-B9E8-4D42-B6C9-0A5594D4E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" y="2679"/>
                  <a:ext cx="20" cy="16"/>
                </a:xfrm>
                <a:custGeom>
                  <a:avLst/>
                  <a:gdLst>
                    <a:gd name="T0" fmla="*/ 0 w 8"/>
                    <a:gd name="T1" fmla="*/ 0 h 6"/>
                    <a:gd name="T2" fmla="*/ 313 w 8"/>
                    <a:gd name="T3" fmla="*/ 0 h 6"/>
                    <a:gd name="T4" fmla="*/ 283 w 8"/>
                    <a:gd name="T5" fmla="*/ 307 h 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8" h="6">
                      <a:moveTo>
                        <a:pt x="0" y="0"/>
                      </a:moveTo>
                      <a:cubicBezTo>
                        <a:pt x="2" y="1"/>
                        <a:pt x="5" y="1"/>
                        <a:pt x="8" y="0"/>
                      </a:cubicBezTo>
                      <a:cubicBezTo>
                        <a:pt x="7" y="2"/>
                        <a:pt x="7" y="4"/>
                        <a:pt x="7" y="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7" name="Freeform 218">
                  <a:extLst>
                    <a:ext uri="{FF2B5EF4-FFF2-40B4-BE49-F238E27FC236}">
                      <a16:creationId xmlns:a16="http://schemas.microsoft.com/office/drawing/2014/main" id="{F8CDC297-428F-46F5-9CA1-E8815E79A0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" y="2783"/>
                  <a:ext cx="42" cy="168"/>
                </a:xfrm>
                <a:custGeom>
                  <a:avLst/>
                  <a:gdLst>
                    <a:gd name="T0" fmla="*/ 635 w 17"/>
                    <a:gd name="T1" fmla="*/ 0 h 63"/>
                    <a:gd name="T2" fmla="*/ 452 w 17"/>
                    <a:gd name="T3" fmla="*/ 3187 h 63"/>
                    <a:gd name="T4" fmla="*/ 378 w 17"/>
                    <a:gd name="T5" fmla="*/ 1821 h 63"/>
                    <a:gd name="T6" fmla="*/ 410 w 17"/>
                    <a:gd name="T7" fmla="*/ 1003 h 63"/>
                    <a:gd name="T8" fmla="*/ 635 w 17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" h="63">
                      <a:moveTo>
                        <a:pt x="17" y="0"/>
                      </a:moveTo>
                      <a:cubicBezTo>
                        <a:pt x="3" y="11"/>
                        <a:pt x="0" y="50"/>
                        <a:pt x="12" y="63"/>
                      </a:cubicBezTo>
                      <a:cubicBezTo>
                        <a:pt x="9" y="56"/>
                        <a:pt x="10" y="45"/>
                        <a:pt x="10" y="36"/>
                      </a:cubicBezTo>
                      <a:cubicBezTo>
                        <a:pt x="11" y="31"/>
                        <a:pt x="9" y="28"/>
                        <a:pt x="11" y="20"/>
                      </a:cubicBezTo>
                      <a:cubicBezTo>
                        <a:pt x="12" y="14"/>
                        <a:pt x="13" y="5"/>
                        <a:pt x="1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8" name="Freeform 219">
                  <a:extLst>
                    <a:ext uri="{FF2B5EF4-FFF2-40B4-BE49-F238E27FC236}">
                      <a16:creationId xmlns:a16="http://schemas.microsoft.com/office/drawing/2014/main" id="{9CCECE9F-ED53-46BE-BD04-31E81AA63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4" y="2767"/>
                  <a:ext cx="88" cy="99"/>
                </a:xfrm>
                <a:custGeom>
                  <a:avLst/>
                  <a:gdLst>
                    <a:gd name="T0" fmla="*/ 0 w 35"/>
                    <a:gd name="T1" fmla="*/ 0 h 37"/>
                    <a:gd name="T2" fmla="*/ 475 w 35"/>
                    <a:gd name="T3" fmla="*/ 1225 h 37"/>
                    <a:gd name="T4" fmla="*/ 1398 w 35"/>
                    <a:gd name="T5" fmla="*/ 1897 h 37"/>
                    <a:gd name="T6" fmla="*/ 606 w 35"/>
                    <a:gd name="T7" fmla="*/ 974 h 37"/>
                    <a:gd name="T8" fmla="*/ 0 w 35"/>
                    <a:gd name="T9" fmla="*/ 56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" h="37">
                      <a:moveTo>
                        <a:pt x="0" y="0"/>
                      </a:moveTo>
                      <a:cubicBezTo>
                        <a:pt x="0" y="7"/>
                        <a:pt x="8" y="19"/>
                        <a:pt x="12" y="24"/>
                      </a:cubicBezTo>
                      <a:cubicBezTo>
                        <a:pt x="18" y="31"/>
                        <a:pt x="27" y="33"/>
                        <a:pt x="35" y="37"/>
                      </a:cubicBezTo>
                      <a:cubicBezTo>
                        <a:pt x="27" y="31"/>
                        <a:pt x="20" y="27"/>
                        <a:pt x="15" y="19"/>
                      </a:cubicBezTo>
                      <a:cubicBezTo>
                        <a:pt x="11" y="13"/>
                        <a:pt x="3" y="7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79" name="Freeform 220">
                  <a:extLst>
                    <a:ext uri="{FF2B5EF4-FFF2-40B4-BE49-F238E27FC236}">
                      <a16:creationId xmlns:a16="http://schemas.microsoft.com/office/drawing/2014/main" id="{398CAD80-74D1-47FA-94A4-E6332E6C99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9" y="2746"/>
                  <a:ext cx="123" cy="210"/>
                </a:xfrm>
                <a:custGeom>
                  <a:avLst/>
                  <a:gdLst>
                    <a:gd name="T0" fmla="*/ 238 w 49"/>
                    <a:gd name="T1" fmla="*/ 0 h 79"/>
                    <a:gd name="T2" fmla="*/ 522 w 49"/>
                    <a:gd name="T3" fmla="*/ 2105 h 79"/>
                    <a:gd name="T4" fmla="*/ 1027 w 49"/>
                    <a:gd name="T5" fmla="*/ 2988 h 79"/>
                    <a:gd name="T6" fmla="*/ 1343 w 49"/>
                    <a:gd name="T7" fmla="*/ 3942 h 79"/>
                    <a:gd name="T8" fmla="*/ 1632 w 49"/>
                    <a:gd name="T9" fmla="*/ 3341 h 79"/>
                    <a:gd name="T10" fmla="*/ 1898 w 49"/>
                    <a:gd name="T11" fmla="*/ 2889 h 79"/>
                    <a:gd name="T12" fmla="*/ 1185 w 49"/>
                    <a:gd name="T13" fmla="*/ 2198 h 79"/>
                    <a:gd name="T14" fmla="*/ 238 w 49"/>
                    <a:gd name="T15" fmla="*/ 694 h 7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" h="79">
                      <a:moveTo>
                        <a:pt x="6" y="0"/>
                      </a:moveTo>
                      <a:cubicBezTo>
                        <a:pt x="0" y="11"/>
                        <a:pt x="7" y="33"/>
                        <a:pt x="13" y="42"/>
                      </a:cubicBezTo>
                      <a:cubicBezTo>
                        <a:pt x="18" y="48"/>
                        <a:pt x="23" y="53"/>
                        <a:pt x="26" y="60"/>
                      </a:cubicBezTo>
                      <a:cubicBezTo>
                        <a:pt x="29" y="66"/>
                        <a:pt x="30" y="74"/>
                        <a:pt x="34" y="79"/>
                      </a:cubicBezTo>
                      <a:cubicBezTo>
                        <a:pt x="38" y="76"/>
                        <a:pt x="38" y="71"/>
                        <a:pt x="41" y="67"/>
                      </a:cubicBezTo>
                      <a:cubicBezTo>
                        <a:pt x="43" y="64"/>
                        <a:pt x="47" y="62"/>
                        <a:pt x="48" y="58"/>
                      </a:cubicBezTo>
                      <a:cubicBezTo>
                        <a:pt x="49" y="50"/>
                        <a:pt x="35" y="48"/>
                        <a:pt x="30" y="44"/>
                      </a:cubicBezTo>
                      <a:cubicBezTo>
                        <a:pt x="20" y="37"/>
                        <a:pt x="8" y="28"/>
                        <a:pt x="6" y="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0" name="Freeform 221">
                  <a:extLst>
                    <a:ext uri="{FF2B5EF4-FFF2-40B4-BE49-F238E27FC236}">
                      <a16:creationId xmlns:a16="http://schemas.microsoft.com/office/drawing/2014/main" id="{E2EC2CB5-CF2A-454B-AE9E-8B0B9F9892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" y="2882"/>
                  <a:ext cx="52" cy="77"/>
                </a:xfrm>
                <a:custGeom>
                  <a:avLst/>
                  <a:gdLst>
                    <a:gd name="T0" fmla="*/ 0 w 21"/>
                    <a:gd name="T1" fmla="*/ 0 h 29"/>
                    <a:gd name="T2" fmla="*/ 565 w 21"/>
                    <a:gd name="T3" fmla="*/ 451 h 29"/>
                    <a:gd name="T4" fmla="*/ 485 w 21"/>
                    <a:gd name="T5" fmla="*/ 1439 h 2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" h="29">
                      <a:moveTo>
                        <a:pt x="0" y="0"/>
                      </a:moveTo>
                      <a:cubicBezTo>
                        <a:pt x="6" y="4"/>
                        <a:pt x="10" y="3"/>
                        <a:pt x="15" y="9"/>
                      </a:cubicBezTo>
                      <a:cubicBezTo>
                        <a:pt x="18" y="15"/>
                        <a:pt x="21" y="26"/>
                        <a:pt x="13" y="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1" name="Freeform 222">
                  <a:extLst>
                    <a:ext uri="{FF2B5EF4-FFF2-40B4-BE49-F238E27FC236}">
                      <a16:creationId xmlns:a16="http://schemas.microsoft.com/office/drawing/2014/main" id="{0CCF8DB5-EDB1-4552-9EF8-9C82DBDD9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" y="2636"/>
                  <a:ext cx="142" cy="120"/>
                </a:xfrm>
                <a:custGeom>
                  <a:avLst/>
                  <a:gdLst>
                    <a:gd name="T0" fmla="*/ 725 w 57"/>
                    <a:gd name="T1" fmla="*/ 456 h 45"/>
                    <a:gd name="T2" fmla="*/ 1702 w 57"/>
                    <a:gd name="T3" fmla="*/ 1459 h 45"/>
                    <a:gd name="T4" fmla="*/ 1931 w 57"/>
                    <a:gd name="T5" fmla="*/ 2125 h 45"/>
                    <a:gd name="T6" fmla="*/ 2043 w 57"/>
                    <a:gd name="T7" fmla="*/ 1365 h 45"/>
                    <a:gd name="T8" fmla="*/ 1806 w 57"/>
                    <a:gd name="T9" fmla="*/ 909 h 45"/>
                    <a:gd name="T10" fmla="*/ 1111 w 57"/>
                    <a:gd name="T11" fmla="*/ 512 h 45"/>
                    <a:gd name="T12" fmla="*/ 0 w 57"/>
                    <a:gd name="T13" fmla="*/ 0 h 45"/>
                    <a:gd name="T14" fmla="*/ 924 w 57"/>
                    <a:gd name="T15" fmla="*/ 661 h 4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7" h="45">
                      <a:moveTo>
                        <a:pt x="19" y="9"/>
                      </a:moveTo>
                      <a:cubicBezTo>
                        <a:pt x="26" y="16"/>
                        <a:pt x="37" y="20"/>
                        <a:pt x="44" y="29"/>
                      </a:cubicBezTo>
                      <a:cubicBezTo>
                        <a:pt x="46" y="31"/>
                        <a:pt x="49" y="41"/>
                        <a:pt x="50" y="42"/>
                      </a:cubicBezTo>
                      <a:cubicBezTo>
                        <a:pt x="57" y="45"/>
                        <a:pt x="54" y="31"/>
                        <a:pt x="53" y="27"/>
                      </a:cubicBezTo>
                      <a:cubicBezTo>
                        <a:pt x="52" y="21"/>
                        <a:pt x="52" y="21"/>
                        <a:pt x="47" y="18"/>
                      </a:cubicBezTo>
                      <a:cubicBezTo>
                        <a:pt x="41" y="15"/>
                        <a:pt x="35" y="12"/>
                        <a:pt x="29" y="10"/>
                      </a:cubicBezTo>
                      <a:cubicBezTo>
                        <a:pt x="19" y="6"/>
                        <a:pt x="10" y="2"/>
                        <a:pt x="0" y="0"/>
                      </a:cubicBezTo>
                      <a:cubicBezTo>
                        <a:pt x="4" y="4"/>
                        <a:pt x="18" y="10"/>
                        <a:pt x="24" y="1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2" name="Freeform 223">
                  <a:extLst>
                    <a:ext uri="{FF2B5EF4-FFF2-40B4-BE49-F238E27FC236}">
                      <a16:creationId xmlns:a16="http://schemas.microsoft.com/office/drawing/2014/main" id="{2D510A24-6C89-41DA-9B23-6EFF0936E1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" y="2602"/>
                  <a:ext cx="365" cy="314"/>
                </a:xfrm>
                <a:custGeom>
                  <a:avLst/>
                  <a:gdLst>
                    <a:gd name="T0" fmla="*/ 0 w 146"/>
                    <a:gd name="T1" fmla="*/ 5921 h 118"/>
                    <a:gd name="T2" fmla="*/ 3208 w 146"/>
                    <a:gd name="T3" fmla="*/ 907 h 118"/>
                    <a:gd name="T4" fmla="*/ 5708 w 146"/>
                    <a:gd name="T5" fmla="*/ 303 h 118"/>
                    <a:gd name="T6" fmla="*/ 0 w 146"/>
                    <a:gd name="T7" fmla="*/ 5921 h 11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46" h="118">
                      <a:moveTo>
                        <a:pt x="0" y="118"/>
                      </a:moveTo>
                      <a:cubicBezTo>
                        <a:pt x="10" y="73"/>
                        <a:pt x="30" y="36"/>
                        <a:pt x="82" y="18"/>
                      </a:cubicBezTo>
                      <a:cubicBezTo>
                        <a:pt x="135" y="0"/>
                        <a:pt x="146" y="6"/>
                        <a:pt x="146" y="6"/>
                      </a:cubicBezTo>
                      <a:cubicBezTo>
                        <a:pt x="121" y="12"/>
                        <a:pt x="33" y="18"/>
                        <a:pt x="0" y="1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3" name="Freeform 224">
                  <a:extLst>
                    <a:ext uri="{FF2B5EF4-FFF2-40B4-BE49-F238E27FC236}">
                      <a16:creationId xmlns:a16="http://schemas.microsoft.com/office/drawing/2014/main" id="{A8F54971-184A-411A-9277-21D58F9E6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" y="3242"/>
                  <a:ext cx="143" cy="250"/>
                </a:xfrm>
                <a:custGeom>
                  <a:avLst/>
                  <a:gdLst>
                    <a:gd name="T0" fmla="*/ 1422 w 57"/>
                    <a:gd name="T1" fmla="*/ 0 h 94"/>
                    <a:gd name="T2" fmla="*/ 2260 w 57"/>
                    <a:gd name="T3" fmla="*/ 4705 h 94"/>
                    <a:gd name="T4" fmla="*/ 1422 w 57"/>
                    <a:gd name="T5" fmla="*/ 0 h 94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7" h="94">
                      <a:moveTo>
                        <a:pt x="36" y="0"/>
                      </a:moveTo>
                      <a:cubicBezTo>
                        <a:pt x="29" y="16"/>
                        <a:pt x="0" y="61"/>
                        <a:pt x="57" y="94"/>
                      </a:cubicBezTo>
                      <a:cubicBezTo>
                        <a:pt x="42" y="84"/>
                        <a:pt x="16" y="59"/>
                        <a:pt x="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4" name="Freeform 225">
                  <a:extLst>
                    <a:ext uri="{FF2B5EF4-FFF2-40B4-BE49-F238E27FC236}">
                      <a16:creationId xmlns:a16="http://schemas.microsoft.com/office/drawing/2014/main" id="{4CA9337B-D411-408E-B09F-7EE34F4A3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3087"/>
                  <a:ext cx="188" cy="131"/>
                </a:xfrm>
                <a:custGeom>
                  <a:avLst/>
                  <a:gdLst>
                    <a:gd name="T0" fmla="*/ 283 w 75"/>
                    <a:gd name="T1" fmla="*/ 1436 h 49"/>
                    <a:gd name="T2" fmla="*/ 1547 w 75"/>
                    <a:gd name="T3" fmla="*/ 401 h 49"/>
                    <a:gd name="T4" fmla="*/ 2248 w 75"/>
                    <a:gd name="T5" fmla="*/ 457 h 49"/>
                    <a:gd name="T6" fmla="*/ 2960 w 75"/>
                    <a:gd name="T7" fmla="*/ 457 h 49"/>
                    <a:gd name="T8" fmla="*/ 867 w 75"/>
                    <a:gd name="T9" fmla="*/ 307 h 49"/>
                    <a:gd name="T10" fmla="*/ 238 w 75"/>
                    <a:gd name="T11" fmla="*/ 973 h 49"/>
                    <a:gd name="T12" fmla="*/ 0 w 75"/>
                    <a:gd name="T13" fmla="*/ 2502 h 49"/>
                    <a:gd name="T14" fmla="*/ 125 w 75"/>
                    <a:gd name="T15" fmla="*/ 2101 h 49"/>
                    <a:gd name="T16" fmla="*/ 396 w 75"/>
                    <a:gd name="T17" fmla="*/ 1436 h 4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5" h="49">
                      <a:moveTo>
                        <a:pt x="7" y="28"/>
                      </a:moveTo>
                      <a:cubicBezTo>
                        <a:pt x="14" y="17"/>
                        <a:pt x="26" y="7"/>
                        <a:pt x="39" y="8"/>
                      </a:cubicBezTo>
                      <a:cubicBezTo>
                        <a:pt x="45" y="8"/>
                        <a:pt x="51" y="9"/>
                        <a:pt x="57" y="9"/>
                      </a:cubicBezTo>
                      <a:cubicBezTo>
                        <a:pt x="63" y="8"/>
                        <a:pt x="69" y="10"/>
                        <a:pt x="75" y="9"/>
                      </a:cubicBezTo>
                      <a:cubicBezTo>
                        <a:pt x="58" y="8"/>
                        <a:pt x="40" y="0"/>
                        <a:pt x="22" y="6"/>
                      </a:cubicBezTo>
                      <a:cubicBezTo>
                        <a:pt x="16" y="8"/>
                        <a:pt x="9" y="12"/>
                        <a:pt x="6" y="19"/>
                      </a:cubicBezTo>
                      <a:cubicBezTo>
                        <a:pt x="2" y="27"/>
                        <a:pt x="1" y="40"/>
                        <a:pt x="0" y="49"/>
                      </a:cubicBezTo>
                      <a:cubicBezTo>
                        <a:pt x="1" y="47"/>
                        <a:pt x="2" y="44"/>
                        <a:pt x="3" y="41"/>
                      </a:cubicBezTo>
                      <a:cubicBezTo>
                        <a:pt x="4" y="36"/>
                        <a:pt x="7" y="32"/>
                        <a:pt x="10" y="2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5" name="Freeform 226">
                  <a:extLst>
                    <a:ext uri="{FF2B5EF4-FFF2-40B4-BE49-F238E27FC236}">
                      <a16:creationId xmlns:a16="http://schemas.microsoft.com/office/drawing/2014/main" id="{873CBCCC-3162-4E15-966B-E653C808DE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" y="2474"/>
                  <a:ext cx="1313" cy="1269"/>
                </a:xfrm>
                <a:custGeom>
                  <a:avLst/>
                  <a:gdLst>
                    <a:gd name="T0" fmla="*/ 3096 w 525"/>
                    <a:gd name="T1" fmla="*/ 6822 h 476"/>
                    <a:gd name="T2" fmla="*/ 2471 w 525"/>
                    <a:gd name="T3" fmla="*/ 11578 h 476"/>
                    <a:gd name="T4" fmla="*/ 313 w 525"/>
                    <a:gd name="T5" fmla="*/ 16254 h 476"/>
                    <a:gd name="T6" fmla="*/ 4897 w 525"/>
                    <a:gd name="T7" fmla="*/ 20917 h 476"/>
                    <a:gd name="T8" fmla="*/ 13060 w 525"/>
                    <a:gd name="T9" fmla="*/ 21416 h 476"/>
                    <a:gd name="T10" fmla="*/ 20540 w 525"/>
                    <a:gd name="T11" fmla="*/ 24044 h 476"/>
                    <a:gd name="T12" fmla="*/ 13498 w 525"/>
                    <a:gd name="T13" fmla="*/ 20917 h 476"/>
                    <a:gd name="T14" fmla="*/ 5630 w 525"/>
                    <a:gd name="T15" fmla="*/ 20200 h 476"/>
                    <a:gd name="T16" fmla="*/ 1376 w 525"/>
                    <a:gd name="T17" fmla="*/ 16369 h 476"/>
                    <a:gd name="T18" fmla="*/ 2864 w 525"/>
                    <a:gd name="T19" fmla="*/ 13946 h 476"/>
                    <a:gd name="T20" fmla="*/ 4034 w 525"/>
                    <a:gd name="T21" fmla="*/ 13831 h 476"/>
                    <a:gd name="T22" fmla="*/ 6535 w 525"/>
                    <a:gd name="T23" fmla="*/ 14799 h 476"/>
                    <a:gd name="T24" fmla="*/ 9231 w 525"/>
                    <a:gd name="T25" fmla="*/ 14705 h 476"/>
                    <a:gd name="T26" fmla="*/ 11622 w 525"/>
                    <a:gd name="T27" fmla="*/ 14649 h 476"/>
                    <a:gd name="T28" fmla="*/ 12797 w 525"/>
                    <a:gd name="T29" fmla="*/ 15764 h 476"/>
                    <a:gd name="T30" fmla="*/ 13968 w 525"/>
                    <a:gd name="T31" fmla="*/ 16766 h 476"/>
                    <a:gd name="T32" fmla="*/ 14280 w 525"/>
                    <a:gd name="T33" fmla="*/ 17278 h 476"/>
                    <a:gd name="T34" fmla="*/ 14468 w 525"/>
                    <a:gd name="T35" fmla="*/ 17470 h 476"/>
                    <a:gd name="T36" fmla="*/ 14435 w 525"/>
                    <a:gd name="T37" fmla="*/ 17278 h 476"/>
                    <a:gd name="T38" fmla="*/ 14393 w 525"/>
                    <a:gd name="T39" fmla="*/ 16710 h 476"/>
                    <a:gd name="T40" fmla="*/ 14781 w 525"/>
                    <a:gd name="T41" fmla="*/ 16980 h 476"/>
                    <a:gd name="T42" fmla="*/ 15018 w 525"/>
                    <a:gd name="T43" fmla="*/ 17014 h 476"/>
                    <a:gd name="T44" fmla="*/ 15093 w 525"/>
                    <a:gd name="T45" fmla="*/ 17129 h 476"/>
                    <a:gd name="T46" fmla="*/ 15018 w 525"/>
                    <a:gd name="T47" fmla="*/ 16673 h 476"/>
                    <a:gd name="T48" fmla="*/ 15093 w 525"/>
                    <a:gd name="T49" fmla="*/ 16766 h 476"/>
                    <a:gd name="T50" fmla="*/ 15218 w 525"/>
                    <a:gd name="T51" fmla="*/ 16766 h 476"/>
                    <a:gd name="T52" fmla="*/ 15143 w 525"/>
                    <a:gd name="T53" fmla="*/ 16468 h 476"/>
                    <a:gd name="T54" fmla="*/ 15018 w 525"/>
                    <a:gd name="T55" fmla="*/ 16105 h 476"/>
                    <a:gd name="T56" fmla="*/ 14706 w 525"/>
                    <a:gd name="T57" fmla="*/ 16012 h 476"/>
                    <a:gd name="T58" fmla="*/ 14623 w 525"/>
                    <a:gd name="T59" fmla="*/ 15857 h 476"/>
                    <a:gd name="T60" fmla="*/ 14080 w 525"/>
                    <a:gd name="T61" fmla="*/ 15799 h 476"/>
                    <a:gd name="T62" fmla="*/ 13455 w 525"/>
                    <a:gd name="T63" fmla="*/ 15047 h 476"/>
                    <a:gd name="T64" fmla="*/ 13580 w 525"/>
                    <a:gd name="T65" fmla="*/ 14649 h 476"/>
                    <a:gd name="T66" fmla="*/ 13998 w 525"/>
                    <a:gd name="T67" fmla="*/ 14948 h 476"/>
                    <a:gd name="T68" fmla="*/ 14310 w 525"/>
                    <a:gd name="T69" fmla="*/ 15345 h 476"/>
                    <a:gd name="T70" fmla="*/ 14435 w 525"/>
                    <a:gd name="T71" fmla="*/ 15500 h 476"/>
                    <a:gd name="T72" fmla="*/ 14435 w 525"/>
                    <a:gd name="T73" fmla="*/ 15196 h 476"/>
                    <a:gd name="T74" fmla="*/ 14623 w 525"/>
                    <a:gd name="T75" fmla="*/ 15252 h 476"/>
                    <a:gd name="T76" fmla="*/ 14861 w 525"/>
                    <a:gd name="T77" fmla="*/ 15345 h 476"/>
                    <a:gd name="T78" fmla="*/ 14936 w 525"/>
                    <a:gd name="T79" fmla="*/ 15500 h 476"/>
                    <a:gd name="T80" fmla="*/ 14781 w 525"/>
                    <a:gd name="T81" fmla="*/ 14855 h 476"/>
                    <a:gd name="T82" fmla="*/ 15018 w 525"/>
                    <a:gd name="T83" fmla="*/ 14948 h 476"/>
                    <a:gd name="T84" fmla="*/ 14706 w 525"/>
                    <a:gd name="T85" fmla="*/ 14287 h 476"/>
                    <a:gd name="T86" fmla="*/ 14235 w 525"/>
                    <a:gd name="T87" fmla="*/ 14036 h 476"/>
                    <a:gd name="T88" fmla="*/ 13810 w 525"/>
                    <a:gd name="T89" fmla="*/ 13796 h 476"/>
                    <a:gd name="T90" fmla="*/ 13580 w 525"/>
                    <a:gd name="T91" fmla="*/ 13375 h 476"/>
                    <a:gd name="T92" fmla="*/ 13655 w 525"/>
                    <a:gd name="T93" fmla="*/ 13077 h 476"/>
                    <a:gd name="T94" fmla="*/ 13580 w 525"/>
                    <a:gd name="T95" fmla="*/ 13226 h 476"/>
                    <a:gd name="T96" fmla="*/ 15061 w 525"/>
                    <a:gd name="T97" fmla="*/ 12223 h 476"/>
                    <a:gd name="T98" fmla="*/ 15769 w 525"/>
                    <a:gd name="T99" fmla="*/ 12167 h 476"/>
                    <a:gd name="T100" fmla="*/ 17102 w 525"/>
                    <a:gd name="T101" fmla="*/ 12735 h 476"/>
                    <a:gd name="T102" fmla="*/ 18194 w 525"/>
                    <a:gd name="T103" fmla="*/ 12466 h 476"/>
                    <a:gd name="T104" fmla="*/ 18852 w 525"/>
                    <a:gd name="T105" fmla="*/ 11920 h 476"/>
                    <a:gd name="T106" fmla="*/ 18457 w 525"/>
                    <a:gd name="T107" fmla="*/ 10307 h 476"/>
                    <a:gd name="T108" fmla="*/ 17882 w 525"/>
                    <a:gd name="T109" fmla="*/ 8699 h 476"/>
                    <a:gd name="T110" fmla="*/ 17444 w 525"/>
                    <a:gd name="T111" fmla="*/ 7427 h 476"/>
                    <a:gd name="T112" fmla="*/ 16739 w 525"/>
                    <a:gd name="T113" fmla="*/ 6156 h 476"/>
                    <a:gd name="T114" fmla="*/ 15999 w 525"/>
                    <a:gd name="T115" fmla="*/ 4756 h 476"/>
                    <a:gd name="T116" fmla="*/ 15143 w 525"/>
                    <a:gd name="T117" fmla="*/ 2125 h 476"/>
                    <a:gd name="T118" fmla="*/ 14123 w 525"/>
                    <a:gd name="T119" fmla="*/ 2367 h 476"/>
                    <a:gd name="T120" fmla="*/ 14280 w 525"/>
                    <a:gd name="T121" fmla="*/ 3788 h 476"/>
                    <a:gd name="T122" fmla="*/ 13685 w 525"/>
                    <a:gd name="T123" fmla="*/ 3695 h 476"/>
                    <a:gd name="T124" fmla="*/ 3096 w 525"/>
                    <a:gd name="T125" fmla="*/ 6822 h 47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525" h="476">
                      <a:moveTo>
                        <a:pt x="79" y="135"/>
                      </a:moveTo>
                      <a:cubicBezTo>
                        <a:pt x="63" y="190"/>
                        <a:pt x="69" y="211"/>
                        <a:pt x="63" y="229"/>
                      </a:cubicBezTo>
                      <a:cubicBezTo>
                        <a:pt x="56" y="246"/>
                        <a:pt x="19" y="270"/>
                        <a:pt x="8" y="322"/>
                      </a:cubicBezTo>
                      <a:cubicBezTo>
                        <a:pt x="0" y="356"/>
                        <a:pt x="24" y="394"/>
                        <a:pt x="125" y="414"/>
                      </a:cubicBezTo>
                      <a:cubicBezTo>
                        <a:pt x="227" y="435"/>
                        <a:pt x="284" y="422"/>
                        <a:pt x="334" y="424"/>
                      </a:cubicBezTo>
                      <a:cubicBezTo>
                        <a:pt x="385" y="426"/>
                        <a:pt x="490" y="425"/>
                        <a:pt x="525" y="476"/>
                      </a:cubicBezTo>
                      <a:cubicBezTo>
                        <a:pt x="490" y="425"/>
                        <a:pt x="396" y="416"/>
                        <a:pt x="345" y="414"/>
                      </a:cubicBezTo>
                      <a:cubicBezTo>
                        <a:pt x="295" y="412"/>
                        <a:pt x="246" y="420"/>
                        <a:pt x="144" y="400"/>
                      </a:cubicBezTo>
                      <a:cubicBezTo>
                        <a:pt x="60" y="378"/>
                        <a:pt x="28" y="358"/>
                        <a:pt x="35" y="324"/>
                      </a:cubicBezTo>
                      <a:cubicBezTo>
                        <a:pt x="40" y="302"/>
                        <a:pt x="68" y="279"/>
                        <a:pt x="73" y="276"/>
                      </a:cubicBezTo>
                      <a:cubicBezTo>
                        <a:pt x="82" y="270"/>
                        <a:pt x="92" y="268"/>
                        <a:pt x="103" y="274"/>
                      </a:cubicBezTo>
                      <a:cubicBezTo>
                        <a:pt x="121" y="282"/>
                        <a:pt x="156" y="294"/>
                        <a:pt x="167" y="293"/>
                      </a:cubicBezTo>
                      <a:cubicBezTo>
                        <a:pt x="179" y="293"/>
                        <a:pt x="214" y="296"/>
                        <a:pt x="236" y="291"/>
                      </a:cubicBezTo>
                      <a:cubicBezTo>
                        <a:pt x="259" y="286"/>
                        <a:pt x="277" y="273"/>
                        <a:pt x="297" y="290"/>
                      </a:cubicBezTo>
                      <a:cubicBezTo>
                        <a:pt x="305" y="296"/>
                        <a:pt x="318" y="306"/>
                        <a:pt x="327" y="312"/>
                      </a:cubicBezTo>
                      <a:cubicBezTo>
                        <a:pt x="335" y="318"/>
                        <a:pt x="354" y="328"/>
                        <a:pt x="357" y="332"/>
                      </a:cubicBezTo>
                      <a:cubicBezTo>
                        <a:pt x="359" y="336"/>
                        <a:pt x="364" y="341"/>
                        <a:pt x="365" y="342"/>
                      </a:cubicBezTo>
                      <a:cubicBezTo>
                        <a:pt x="367" y="344"/>
                        <a:pt x="367" y="347"/>
                        <a:pt x="370" y="346"/>
                      </a:cubicBezTo>
                      <a:cubicBezTo>
                        <a:pt x="372" y="345"/>
                        <a:pt x="369" y="343"/>
                        <a:pt x="369" y="342"/>
                      </a:cubicBezTo>
                      <a:cubicBezTo>
                        <a:pt x="369" y="340"/>
                        <a:pt x="370" y="334"/>
                        <a:pt x="368" y="331"/>
                      </a:cubicBezTo>
                      <a:cubicBezTo>
                        <a:pt x="370" y="332"/>
                        <a:pt x="375" y="335"/>
                        <a:pt x="378" y="336"/>
                      </a:cubicBezTo>
                      <a:cubicBezTo>
                        <a:pt x="381" y="337"/>
                        <a:pt x="382" y="336"/>
                        <a:pt x="384" y="337"/>
                      </a:cubicBezTo>
                      <a:cubicBezTo>
                        <a:pt x="385" y="338"/>
                        <a:pt x="385" y="340"/>
                        <a:pt x="386" y="339"/>
                      </a:cubicBezTo>
                      <a:cubicBezTo>
                        <a:pt x="388" y="338"/>
                        <a:pt x="387" y="335"/>
                        <a:pt x="384" y="330"/>
                      </a:cubicBezTo>
                      <a:cubicBezTo>
                        <a:pt x="384" y="330"/>
                        <a:pt x="385" y="330"/>
                        <a:pt x="386" y="332"/>
                      </a:cubicBezTo>
                      <a:cubicBezTo>
                        <a:pt x="387" y="333"/>
                        <a:pt x="389" y="332"/>
                        <a:pt x="389" y="332"/>
                      </a:cubicBezTo>
                      <a:cubicBezTo>
                        <a:pt x="389" y="332"/>
                        <a:pt x="388" y="329"/>
                        <a:pt x="387" y="326"/>
                      </a:cubicBezTo>
                      <a:cubicBezTo>
                        <a:pt x="386" y="323"/>
                        <a:pt x="385" y="321"/>
                        <a:pt x="384" y="319"/>
                      </a:cubicBezTo>
                      <a:cubicBezTo>
                        <a:pt x="382" y="317"/>
                        <a:pt x="376" y="317"/>
                        <a:pt x="376" y="317"/>
                      </a:cubicBezTo>
                      <a:cubicBezTo>
                        <a:pt x="376" y="317"/>
                        <a:pt x="375" y="315"/>
                        <a:pt x="374" y="314"/>
                      </a:cubicBezTo>
                      <a:cubicBezTo>
                        <a:pt x="372" y="312"/>
                        <a:pt x="361" y="313"/>
                        <a:pt x="360" y="313"/>
                      </a:cubicBezTo>
                      <a:cubicBezTo>
                        <a:pt x="359" y="312"/>
                        <a:pt x="345" y="300"/>
                        <a:pt x="344" y="298"/>
                      </a:cubicBezTo>
                      <a:cubicBezTo>
                        <a:pt x="342" y="295"/>
                        <a:pt x="345" y="290"/>
                        <a:pt x="347" y="290"/>
                      </a:cubicBezTo>
                      <a:cubicBezTo>
                        <a:pt x="349" y="291"/>
                        <a:pt x="355" y="292"/>
                        <a:pt x="358" y="296"/>
                      </a:cubicBezTo>
                      <a:cubicBezTo>
                        <a:pt x="360" y="298"/>
                        <a:pt x="364" y="302"/>
                        <a:pt x="366" y="304"/>
                      </a:cubicBezTo>
                      <a:cubicBezTo>
                        <a:pt x="369" y="306"/>
                        <a:pt x="367" y="307"/>
                        <a:pt x="369" y="307"/>
                      </a:cubicBezTo>
                      <a:cubicBezTo>
                        <a:pt x="370" y="307"/>
                        <a:pt x="371" y="305"/>
                        <a:pt x="369" y="301"/>
                      </a:cubicBezTo>
                      <a:cubicBezTo>
                        <a:pt x="369" y="301"/>
                        <a:pt x="371" y="301"/>
                        <a:pt x="374" y="302"/>
                      </a:cubicBezTo>
                      <a:cubicBezTo>
                        <a:pt x="376" y="302"/>
                        <a:pt x="379" y="303"/>
                        <a:pt x="380" y="304"/>
                      </a:cubicBezTo>
                      <a:cubicBezTo>
                        <a:pt x="381" y="306"/>
                        <a:pt x="381" y="309"/>
                        <a:pt x="382" y="307"/>
                      </a:cubicBezTo>
                      <a:cubicBezTo>
                        <a:pt x="383" y="306"/>
                        <a:pt x="383" y="301"/>
                        <a:pt x="378" y="294"/>
                      </a:cubicBezTo>
                      <a:cubicBezTo>
                        <a:pt x="378" y="294"/>
                        <a:pt x="382" y="294"/>
                        <a:pt x="384" y="296"/>
                      </a:cubicBezTo>
                      <a:cubicBezTo>
                        <a:pt x="385" y="293"/>
                        <a:pt x="380" y="285"/>
                        <a:pt x="376" y="283"/>
                      </a:cubicBezTo>
                      <a:cubicBezTo>
                        <a:pt x="373" y="280"/>
                        <a:pt x="366" y="279"/>
                        <a:pt x="364" y="278"/>
                      </a:cubicBezTo>
                      <a:cubicBezTo>
                        <a:pt x="361" y="277"/>
                        <a:pt x="358" y="275"/>
                        <a:pt x="353" y="273"/>
                      </a:cubicBezTo>
                      <a:cubicBezTo>
                        <a:pt x="348" y="271"/>
                        <a:pt x="350" y="271"/>
                        <a:pt x="347" y="265"/>
                      </a:cubicBezTo>
                      <a:cubicBezTo>
                        <a:pt x="347" y="264"/>
                        <a:pt x="347" y="262"/>
                        <a:pt x="349" y="259"/>
                      </a:cubicBezTo>
                      <a:cubicBezTo>
                        <a:pt x="347" y="262"/>
                        <a:pt x="347" y="262"/>
                        <a:pt x="347" y="262"/>
                      </a:cubicBezTo>
                      <a:cubicBezTo>
                        <a:pt x="350" y="255"/>
                        <a:pt x="362" y="241"/>
                        <a:pt x="385" y="242"/>
                      </a:cubicBezTo>
                      <a:cubicBezTo>
                        <a:pt x="385" y="242"/>
                        <a:pt x="391" y="244"/>
                        <a:pt x="403" y="241"/>
                      </a:cubicBezTo>
                      <a:cubicBezTo>
                        <a:pt x="416" y="239"/>
                        <a:pt x="430" y="249"/>
                        <a:pt x="437" y="252"/>
                      </a:cubicBezTo>
                      <a:cubicBezTo>
                        <a:pt x="445" y="256"/>
                        <a:pt x="459" y="248"/>
                        <a:pt x="465" y="247"/>
                      </a:cubicBezTo>
                      <a:cubicBezTo>
                        <a:pt x="470" y="246"/>
                        <a:pt x="478" y="244"/>
                        <a:pt x="482" y="236"/>
                      </a:cubicBezTo>
                      <a:cubicBezTo>
                        <a:pt x="487" y="228"/>
                        <a:pt x="478" y="217"/>
                        <a:pt x="472" y="204"/>
                      </a:cubicBezTo>
                      <a:cubicBezTo>
                        <a:pt x="467" y="191"/>
                        <a:pt x="459" y="181"/>
                        <a:pt x="457" y="172"/>
                      </a:cubicBezTo>
                      <a:cubicBezTo>
                        <a:pt x="458" y="151"/>
                        <a:pt x="446" y="147"/>
                        <a:pt x="446" y="147"/>
                      </a:cubicBezTo>
                      <a:cubicBezTo>
                        <a:pt x="446" y="147"/>
                        <a:pt x="434" y="136"/>
                        <a:pt x="428" y="122"/>
                      </a:cubicBezTo>
                      <a:cubicBezTo>
                        <a:pt x="421" y="108"/>
                        <a:pt x="417" y="103"/>
                        <a:pt x="409" y="94"/>
                      </a:cubicBezTo>
                      <a:cubicBezTo>
                        <a:pt x="409" y="94"/>
                        <a:pt x="411" y="62"/>
                        <a:pt x="387" y="42"/>
                      </a:cubicBezTo>
                      <a:cubicBezTo>
                        <a:pt x="363" y="22"/>
                        <a:pt x="357" y="31"/>
                        <a:pt x="361" y="47"/>
                      </a:cubicBezTo>
                      <a:cubicBezTo>
                        <a:pt x="364" y="62"/>
                        <a:pt x="365" y="75"/>
                        <a:pt x="365" y="75"/>
                      </a:cubicBezTo>
                      <a:cubicBezTo>
                        <a:pt x="365" y="75"/>
                        <a:pt x="361" y="78"/>
                        <a:pt x="350" y="73"/>
                      </a:cubicBezTo>
                      <a:cubicBezTo>
                        <a:pt x="183" y="0"/>
                        <a:pt x="92" y="91"/>
                        <a:pt x="79" y="135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6" name="Freeform 227">
                  <a:extLst>
                    <a:ext uri="{FF2B5EF4-FFF2-40B4-BE49-F238E27FC236}">
                      <a16:creationId xmlns:a16="http://schemas.microsoft.com/office/drawing/2014/main" id="{F2FEFD1C-BBAA-4B33-B229-351F12367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26" y="2631"/>
                  <a:ext cx="236" cy="288"/>
                </a:xfrm>
                <a:custGeom>
                  <a:avLst/>
                  <a:gdLst>
                    <a:gd name="T0" fmla="*/ 3738 w 94"/>
                    <a:gd name="T1" fmla="*/ 2675 h 108"/>
                    <a:gd name="T2" fmla="*/ 1152 w 94"/>
                    <a:gd name="T3" fmla="*/ 1216 h 108"/>
                    <a:gd name="T4" fmla="*/ 1948 w 94"/>
                    <a:gd name="T5" fmla="*/ 4552 h 108"/>
                    <a:gd name="T6" fmla="*/ 2975 w 94"/>
                    <a:gd name="T7" fmla="*/ 5461 h 10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4" h="108">
                      <a:moveTo>
                        <a:pt x="94" y="53"/>
                      </a:moveTo>
                      <a:cubicBezTo>
                        <a:pt x="88" y="34"/>
                        <a:pt x="57" y="0"/>
                        <a:pt x="29" y="24"/>
                      </a:cubicBezTo>
                      <a:cubicBezTo>
                        <a:pt x="0" y="48"/>
                        <a:pt x="38" y="86"/>
                        <a:pt x="49" y="90"/>
                      </a:cubicBezTo>
                      <a:cubicBezTo>
                        <a:pt x="60" y="95"/>
                        <a:pt x="72" y="100"/>
                        <a:pt x="75" y="108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7" name="Freeform 228">
                  <a:extLst>
                    <a:ext uri="{FF2B5EF4-FFF2-40B4-BE49-F238E27FC236}">
                      <a16:creationId xmlns:a16="http://schemas.microsoft.com/office/drawing/2014/main" id="{618DEDA0-E7C9-4059-A533-9B18E0CCE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" y="2794"/>
                  <a:ext cx="33" cy="72"/>
                </a:xfrm>
                <a:custGeom>
                  <a:avLst/>
                  <a:gdLst>
                    <a:gd name="T0" fmla="*/ 541 w 13"/>
                    <a:gd name="T1" fmla="*/ 0 h 27"/>
                    <a:gd name="T2" fmla="*/ 160 w 13"/>
                    <a:gd name="T3" fmla="*/ 512 h 27"/>
                    <a:gd name="T4" fmla="*/ 327 w 13"/>
                    <a:gd name="T5" fmla="*/ 1365 h 27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3" h="27">
                      <a:moveTo>
                        <a:pt x="13" y="0"/>
                      </a:moveTo>
                      <a:cubicBezTo>
                        <a:pt x="2" y="0"/>
                        <a:pt x="0" y="3"/>
                        <a:pt x="4" y="10"/>
                      </a:cubicBezTo>
                      <a:cubicBezTo>
                        <a:pt x="9" y="16"/>
                        <a:pt x="1" y="23"/>
                        <a:pt x="8" y="27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8" name="Freeform 229">
                  <a:extLst>
                    <a:ext uri="{FF2B5EF4-FFF2-40B4-BE49-F238E27FC236}">
                      <a16:creationId xmlns:a16="http://schemas.microsoft.com/office/drawing/2014/main" id="{1D44434A-D1E8-4EDC-89CD-2ABD20F35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3111"/>
                  <a:ext cx="65" cy="157"/>
                </a:xfrm>
                <a:custGeom>
                  <a:avLst/>
                  <a:gdLst>
                    <a:gd name="T0" fmla="*/ 1020 w 26"/>
                    <a:gd name="T1" fmla="*/ 0 h 59"/>
                    <a:gd name="T2" fmla="*/ 238 w 26"/>
                    <a:gd name="T3" fmla="*/ 2959 h 5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6" h="59">
                      <a:moveTo>
                        <a:pt x="26" y="0"/>
                      </a:moveTo>
                      <a:cubicBezTo>
                        <a:pt x="19" y="9"/>
                        <a:pt x="0" y="39"/>
                        <a:pt x="6" y="59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89" name="Freeform 230">
                  <a:extLst>
                    <a:ext uri="{FF2B5EF4-FFF2-40B4-BE49-F238E27FC236}">
                      <a16:creationId xmlns:a16="http://schemas.microsoft.com/office/drawing/2014/main" id="{B2A7EF96-7907-4570-AA42-5C9C6FFB3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3108"/>
                  <a:ext cx="75" cy="142"/>
                </a:xfrm>
                <a:custGeom>
                  <a:avLst/>
                  <a:gdLst>
                    <a:gd name="T0" fmla="*/ 1175 w 30"/>
                    <a:gd name="T1" fmla="*/ 0 h 53"/>
                    <a:gd name="T2" fmla="*/ 0 w 30"/>
                    <a:gd name="T3" fmla="*/ 2727 h 5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cubicBezTo>
                        <a:pt x="24" y="6"/>
                        <a:pt x="1" y="44"/>
                        <a:pt x="0" y="53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0" name="Freeform 231">
                  <a:extLst>
                    <a:ext uri="{FF2B5EF4-FFF2-40B4-BE49-F238E27FC236}">
                      <a16:creationId xmlns:a16="http://schemas.microsoft.com/office/drawing/2014/main" id="{15549ECA-5221-4D1E-992C-37EFBC7DB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7" y="3103"/>
                  <a:ext cx="97" cy="117"/>
                </a:xfrm>
                <a:custGeom>
                  <a:avLst/>
                  <a:gdLst>
                    <a:gd name="T0" fmla="*/ 1490 w 39"/>
                    <a:gd name="T1" fmla="*/ 0 h 44"/>
                    <a:gd name="T2" fmla="*/ 0 w 39"/>
                    <a:gd name="T3" fmla="*/ 2199 h 4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9" h="44">
                      <a:moveTo>
                        <a:pt x="39" y="0"/>
                      </a:moveTo>
                      <a:cubicBezTo>
                        <a:pt x="29" y="7"/>
                        <a:pt x="5" y="37"/>
                        <a:pt x="0" y="44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1" name="Freeform 232">
                  <a:extLst>
                    <a:ext uri="{FF2B5EF4-FFF2-40B4-BE49-F238E27FC236}">
                      <a16:creationId xmlns:a16="http://schemas.microsoft.com/office/drawing/2014/main" id="{0CE22EDC-BC78-420F-BBAE-303FB3C8B9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9" y="3026"/>
                  <a:ext cx="43" cy="16"/>
                </a:xfrm>
                <a:custGeom>
                  <a:avLst/>
                  <a:gdLst>
                    <a:gd name="T0" fmla="*/ 698 w 17"/>
                    <a:gd name="T1" fmla="*/ 0 h 6"/>
                    <a:gd name="T2" fmla="*/ 0 w 17"/>
                    <a:gd name="T3" fmla="*/ 307 h 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7" h="6">
                      <a:moveTo>
                        <a:pt x="17" y="0"/>
                      </a:moveTo>
                      <a:cubicBezTo>
                        <a:pt x="12" y="1"/>
                        <a:pt x="1" y="5"/>
                        <a:pt x="0" y="6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2" name="Freeform 233">
                  <a:extLst>
                    <a:ext uri="{FF2B5EF4-FFF2-40B4-BE49-F238E27FC236}">
                      <a16:creationId xmlns:a16="http://schemas.microsoft.com/office/drawing/2014/main" id="{DB92E29E-7920-4A0E-B372-318C9C15E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9" y="3012"/>
                  <a:ext cx="23" cy="24"/>
                </a:xfrm>
                <a:custGeom>
                  <a:avLst/>
                  <a:gdLst>
                    <a:gd name="T0" fmla="*/ 386 w 9"/>
                    <a:gd name="T1" fmla="*/ 0 h 9"/>
                    <a:gd name="T2" fmla="*/ 0 w 9"/>
                    <a:gd name="T3" fmla="*/ 456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9" h="9">
                      <a:moveTo>
                        <a:pt x="9" y="0"/>
                      </a:moveTo>
                      <a:cubicBezTo>
                        <a:pt x="6" y="2"/>
                        <a:pt x="1" y="7"/>
                        <a:pt x="0" y="9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3" name="Freeform 234">
                  <a:extLst>
                    <a:ext uri="{FF2B5EF4-FFF2-40B4-BE49-F238E27FC236}">
                      <a16:creationId xmlns:a16="http://schemas.microsoft.com/office/drawing/2014/main" id="{A7C2FD22-8236-4DBE-9280-B98EEDDA2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4" y="2978"/>
                  <a:ext cx="33" cy="50"/>
                </a:xfrm>
                <a:custGeom>
                  <a:avLst/>
                  <a:gdLst>
                    <a:gd name="T0" fmla="*/ 541 w 13"/>
                    <a:gd name="T1" fmla="*/ 0 h 19"/>
                    <a:gd name="T2" fmla="*/ 0 w 13"/>
                    <a:gd name="T3" fmla="*/ 913 h 1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3" h="19">
                      <a:moveTo>
                        <a:pt x="13" y="0"/>
                      </a:moveTo>
                      <a:cubicBezTo>
                        <a:pt x="8" y="3"/>
                        <a:pt x="1" y="15"/>
                        <a:pt x="0" y="19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4" name="Freeform 235">
                  <a:extLst>
                    <a:ext uri="{FF2B5EF4-FFF2-40B4-BE49-F238E27FC236}">
                      <a16:creationId xmlns:a16="http://schemas.microsoft.com/office/drawing/2014/main" id="{7ABA082E-D2EF-4175-8CA1-667ACEE7D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7" y="3122"/>
                  <a:ext cx="35" cy="136"/>
                </a:xfrm>
                <a:custGeom>
                  <a:avLst/>
                  <a:gdLst>
                    <a:gd name="T0" fmla="*/ 550 w 14"/>
                    <a:gd name="T1" fmla="*/ 0 h 51"/>
                    <a:gd name="T2" fmla="*/ 83 w 14"/>
                    <a:gd name="T3" fmla="*/ 2581 h 5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4" h="51">
                      <a:moveTo>
                        <a:pt x="14" y="0"/>
                      </a:moveTo>
                      <a:cubicBezTo>
                        <a:pt x="10" y="4"/>
                        <a:pt x="0" y="35"/>
                        <a:pt x="2" y="51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5" name="Freeform 236">
                  <a:extLst>
                    <a:ext uri="{FF2B5EF4-FFF2-40B4-BE49-F238E27FC236}">
                      <a16:creationId xmlns:a16="http://schemas.microsoft.com/office/drawing/2014/main" id="{E061F56B-094F-475C-9FB3-4C2ECC5AD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7" y="3098"/>
                  <a:ext cx="127" cy="77"/>
                </a:xfrm>
                <a:custGeom>
                  <a:avLst/>
                  <a:gdLst>
                    <a:gd name="T0" fmla="*/ 1960 w 51"/>
                    <a:gd name="T1" fmla="*/ 0 h 29"/>
                    <a:gd name="T2" fmla="*/ 0 w 51"/>
                    <a:gd name="T3" fmla="*/ 1439 h 2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1" h="29">
                      <a:moveTo>
                        <a:pt x="51" y="0"/>
                      </a:moveTo>
                      <a:cubicBezTo>
                        <a:pt x="47" y="2"/>
                        <a:pt x="14" y="23"/>
                        <a:pt x="0" y="29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6" name="Freeform 237">
                  <a:extLst>
                    <a:ext uri="{FF2B5EF4-FFF2-40B4-BE49-F238E27FC236}">
                      <a16:creationId xmlns:a16="http://schemas.microsoft.com/office/drawing/2014/main" id="{1986A8F0-ABDF-45C5-A611-0E23E982FD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42" y="3042"/>
                  <a:ext cx="27" cy="5"/>
                </a:xfrm>
                <a:custGeom>
                  <a:avLst/>
                  <a:gdLst>
                    <a:gd name="T0" fmla="*/ 0 w 11"/>
                    <a:gd name="T1" fmla="*/ 83 h 2"/>
                    <a:gd name="T2" fmla="*/ 398 w 11"/>
                    <a:gd name="T3" fmla="*/ 83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cubicBezTo>
                        <a:pt x="3" y="1"/>
                        <a:pt x="6" y="0"/>
                        <a:pt x="11" y="2"/>
                      </a:cubicBezTo>
                    </a:path>
                  </a:pathLst>
                </a:custGeom>
                <a:grpFill/>
                <a:ln w="3175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7" name="Freeform 238">
                  <a:extLst>
                    <a:ext uri="{FF2B5EF4-FFF2-40B4-BE49-F238E27FC236}">
                      <a16:creationId xmlns:a16="http://schemas.microsoft.com/office/drawing/2014/main" id="{1C01FC7E-3E2C-497A-82FD-2EF2DDAE8D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" y="2932"/>
                  <a:ext cx="68" cy="70"/>
                </a:xfrm>
                <a:custGeom>
                  <a:avLst/>
                  <a:gdLst>
                    <a:gd name="T0" fmla="*/ 1007 w 27"/>
                    <a:gd name="T1" fmla="*/ 1212 h 26"/>
                    <a:gd name="T2" fmla="*/ 685 w 27"/>
                    <a:gd name="T3" fmla="*/ 312 h 26"/>
                    <a:gd name="T4" fmla="*/ 50 w 27"/>
                    <a:gd name="T5" fmla="*/ 587 h 26"/>
                    <a:gd name="T6" fmla="*/ 368 w 27"/>
                    <a:gd name="T7" fmla="*/ 1268 h 26"/>
                    <a:gd name="T8" fmla="*/ 881 w 27"/>
                    <a:gd name="T9" fmla="*/ 1152 h 26"/>
                    <a:gd name="T10" fmla="*/ 1007 w 27"/>
                    <a:gd name="T11" fmla="*/ 1212 h 2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7" h="26">
                      <a:moveTo>
                        <a:pt x="25" y="23"/>
                      </a:moveTo>
                      <a:cubicBezTo>
                        <a:pt x="23" y="21"/>
                        <a:pt x="27" y="12"/>
                        <a:pt x="17" y="6"/>
                      </a:cubicBezTo>
                      <a:cubicBezTo>
                        <a:pt x="8" y="0"/>
                        <a:pt x="1" y="11"/>
                        <a:pt x="1" y="11"/>
                      </a:cubicBezTo>
                      <a:cubicBezTo>
                        <a:pt x="0" y="17"/>
                        <a:pt x="4" y="22"/>
                        <a:pt x="9" y="24"/>
                      </a:cubicBezTo>
                      <a:cubicBezTo>
                        <a:pt x="13" y="26"/>
                        <a:pt x="22" y="22"/>
                        <a:pt x="22" y="22"/>
                      </a:cubicBezTo>
                      <a:lnTo>
                        <a:pt x="25" y="23"/>
                      </a:lnTo>
                      <a:close/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8" name="Freeform 239">
                  <a:extLst>
                    <a:ext uri="{FF2B5EF4-FFF2-40B4-BE49-F238E27FC236}">
                      <a16:creationId xmlns:a16="http://schemas.microsoft.com/office/drawing/2014/main" id="{EAEBC5F9-FE8F-41BF-939C-206DCC0FF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" y="2943"/>
                  <a:ext cx="55" cy="59"/>
                </a:xfrm>
                <a:custGeom>
                  <a:avLst/>
                  <a:gdLst>
                    <a:gd name="T0" fmla="*/ 125 w 22"/>
                    <a:gd name="T1" fmla="*/ 252 h 22"/>
                    <a:gd name="T2" fmla="*/ 625 w 22"/>
                    <a:gd name="T3" fmla="*/ 150 h 22"/>
                    <a:gd name="T4" fmla="*/ 708 w 22"/>
                    <a:gd name="T5" fmla="*/ 826 h 22"/>
                    <a:gd name="T6" fmla="*/ 208 w 22"/>
                    <a:gd name="T7" fmla="*/ 928 h 22"/>
                    <a:gd name="T8" fmla="*/ 125 w 22"/>
                    <a:gd name="T9" fmla="*/ 252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" h="22">
                      <a:moveTo>
                        <a:pt x="3" y="5"/>
                      </a:moveTo>
                      <a:cubicBezTo>
                        <a:pt x="6" y="1"/>
                        <a:pt x="12" y="0"/>
                        <a:pt x="16" y="3"/>
                      </a:cubicBezTo>
                      <a:cubicBezTo>
                        <a:pt x="21" y="6"/>
                        <a:pt x="22" y="12"/>
                        <a:pt x="18" y="16"/>
                      </a:cubicBezTo>
                      <a:cubicBezTo>
                        <a:pt x="15" y="21"/>
                        <a:pt x="9" y="22"/>
                        <a:pt x="5" y="18"/>
                      </a:cubicBezTo>
                      <a:cubicBezTo>
                        <a:pt x="1" y="15"/>
                        <a:pt x="0" y="9"/>
                        <a:pt x="3" y="5"/>
                      </a:cubicBezTo>
                      <a:close/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99" name="Freeform 240">
                  <a:extLst>
                    <a:ext uri="{FF2B5EF4-FFF2-40B4-BE49-F238E27FC236}">
                      <a16:creationId xmlns:a16="http://schemas.microsoft.com/office/drawing/2014/main" id="{ADDB8932-12D3-47B5-94D5-4B9B757F3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9" y="2959"/>
                  <a:ext cx="23" cy="24"/>
                </a:xfrm>
                <a:custGeom>
                  <a:avLst/>
                  <a:gdLst>
                    <a:gd name="T0" fmla="*/ 84 w 9"/>
                    <a:gd name="T1" fmla="*/ 93 h 9"/>
                    <a:gd name="T2" fmla="*/ 302 w 9"/>
                    <a:gd name="T3" fmla="*/ 93 h 9"/>
                    <a:gd name="T4" fmla="*/ 332 w 9"/>
                    <a:gd name="T5" fmla="*/ 363 h 9"/>
                    <a:gd name="T6" fmla="*/ 130 w 9"/>
                    <a:gd name="T7" fmla="*/ 397 h 9"/>
                    <a:gd name="T8" fmla="*/ 84 w 9"/>
                    <a:gd name="T9" fmla="*/ 93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2" y="2"/>
                      </a:moveTo>
                      <a:cubicBezTo>
                        <a:pt x="3" y="1"/>
                        <a:pt x="5" y="0"/>
                        <a:pt x="7" y="2"/>
                      </a:cubicBezTo>
                      <a:cubicBezTo>
                        <a:pt x="9" y="3"/>
                        <a:pt x="9" y="5"/>
                        <a:pt x="8" y="7"/>
                      </a:cubicBezTo>
                      <a:cubicBezTo>
                        <a:pt x="7" y="9"/>
                        <a:pt x="4" y="9"/>
                        <a:pt x="3" y="8"/>
                      </a:cubicBezTo>
                      <a:cubicBezTo>
                        <a:pt x="1" y="7"/>
                        <a:pt x="0" y="4"/>
                        <a:pt x="2" y="2"/>
                      </a:cubicBezTo>
                      <a:close/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0" name="Freeform 241">
                  <a:extLst>
                    <a:ext uri="{FF2B5EF4-FFF2-40B4-BE49-F238E27FC236}">
                      <a16:creationId xmlns:a16="http://schemas.microsoft.com/office/drawing/2014/main" id="{6D67BC80-A697-450E-B51B-69F2A21D8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" y="3258"/>
                  <a:ext cx="80" cy="40"/>
                </a:xfrm>
                <a:custGeom>
                  <a:avLst/>
                  <a:gdLst>
                    <a:gd name="T0" fmla="*/ 1250 w 32"/>
                    <a:gd name="T1" fmla="*/ 760 h 15"/>
                    <a:gd name="T2" fmla="*/ 708 w 32"/>
                    <a:gd name="T3" fmla="*/ 307 h 15"/>
                    <a:gd name="T4" fmla="*/ 0 w 32"/>
                    <a:gd name="T5" fmla="*/ 0 h 1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2" h="15">
                      <a:moveTo>
                        <a:pt x="32" y="15"/>
                      </a:moveTo>
                      <a:cubicBezTo>
                        <a:pt x="27" y="10"/>
                        <a:pt x="23" y="7"/>
                        <a:pt x="18" y="6"/>
                      </a:cubicBezTo>
                      <a:cubicBezTo>
                        <a:pt x="14" y="5"/>
                        <a:pt x="1" y="1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1" name="Freeform 242">
                  <a:extLst>
                    <a:ext uri="{FF2B5EF4-FFF2-40B4-BE49-F238E27FC236}">
                      <a16:creationId xmlns:a16="http://schemas.microsoft.com/office/drawing/2014/main" id="{B8BCB018-0099-4598-B687-2D3CBF5B5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" y="3263"/>
                  <a:ext cx="70" cy="40"/>
                </a:xfrm>
                <a:custGeom>
                  <a:avLst/>
                  <a:gdLst>
                    <a:gd name="T0" fmla="*/ 1095 w 28"/>
                    <a:gd name="T1" fmla="*/ 760 h 15"/>
                    <a:gd name="T2" fmla="*/ 863 w 28"/>
                    <a:gd name="T3" fmla="*/ 397 h 15"/>
                    <a:gd name="T4" fmla="*/ 0 w 28"/>
                    <a:gd name="T5" fmla="*/ 0 h 1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8" h="15">
                      <a:moveTo>
                        <a:pt x="28" y="15"/>
                      </a:moveTo>
                      <a:cubicBezTo>
                        <a:pt x="26" y="12"/>
                        <a:pt x="24" y="8"/>
                        <a:pt x="22" y="8"/>
                      </a:cubicBezTo>
                      <a:cubicBezTo>
                        <a:pt x="20" y="7"/>
                        <a:pt x="2" y="1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2" name="Freeform 243">
                  <a:extLst>
                    <a:ext uri="{FF2B5EF4-FFF2-40B4-BE49-F238E27FC236}">
                      <a16:creationId xmlns:a16="http://schemas.microsoft.com/office/drawing/2014/main" id="{EA683ADB-2831-413B-BFB6-7DA274991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" y="3263"/>
                  <a:ext cx="8" cy="19"/>
                </a:xfrm>
                <a:custGeom>
                  <a:avLst/>
                  <a:gdLst>
                    <a:gd name="T0" fmla="*/ 149 w 3"/>
                    <a:gd name="T1" fmla="*/ 383 h 7"/>
                    <a:gd name="T2" fmla="*/ 0 w 3"/>
                    <a:gd name="T3" fmla="*/ 0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" h="7">
                      <a:moveTo>
                        <a:pt x="3" y="7"/>
                      </a:moveTo>
                      <a:cubicBezTo>
                        <a:pt x="3" y="4"/>
                        <a:pt x="0" y="0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3" name="Freeform 244">
                  <a:extLst>
                    <a:ext uri="{FF2B5EF4-FFF2-40B4-BE49-F238E27FC236}">
                      <a16:creationId xmlns:a16="http://schemas.microsoft.com/office/drawing/2014/main" id="{99CC72F2-21B2-43DA-A115-64C280F64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" y="3234"/>
                  <a:ext cx="238" cy="106"/>
                </a:xfrm>
                <a:custGeom>
                  <a:avLst/>
                  <a:gdLst>
                    <a:gd name="T0" fmla="*/ 0 w 95"/>
                    <a:gd name="T1" fmla="*/ 0 h 40"/>
                    <a:gd name="T2" fmla="*/ 208 w 95"/>
                    <a:gd name="T3" fmla="*/ 148 h 40"/>
                    <a:gd name="T4" fmla="*/ 1180 w 95"/>
                    <a:gd name="T5" fmla="*/ 689 h 40"/>
                    <a:gd name="T6" fmla="*/ 1576 w 95"/>
                    <a:gd name="T7" fmla="*/ 1375 h 40"/>
                    <a:gd name="T8" fmla="*/ 1651 w 95"/>
                    <a:gd name="T9" fmla="*/ 1524 h 40"/>
                    <a:gd name="T10" fmla="*/ 1701 w 95"/>
                    <a:gd name="T11" fmla="*/ 1622 h 40"/>
                    <a:gd name="T12" fmla="*/ 1731 w 95"/>
                    <a:gd name="T13" fmla="*/ 1524 h 40"/>
                    <a:gd name="T14" fmla="*/ 1776 w 95"/>
                    <a:gd name="T15" fmla="*/ 1341 h 40"/>
                    <a:gd name="T16" fmla="*/ 1701 w 95"/>
                    <a:gd name="T17" fmla="*/ 893 h 40"/>
                    <a:gd name="T18" fmla="*/ 2277 w 95"/>
                    <a:gd name="T19" fmla="*/ 1039 h 40"/>
                    <a:gd name="T20" fmla="*/ 2673 w 95"/>
                    <a:gd name="T21" fmla="*/ 1677 h 40"/>
                    <a:gd name="T22" fmla="*/ 2874 w 95"/>
                    <a:gd name="T23" fmla="*/ 1882 h 40"/>
                    <a:gd name="T24" fmla="*/ 2956 w 95"/>
                    <a:gd name="T25" fmla="*/ 1974 h 40"/>
                    <a:gd name="T26" fmla="*/ 2956 w 95"/>
                    <a:gd name="T27" fmla="*/ 1882 h 40"/>
                    <a:gd name="T28" fmla="*/ 2906 w 95"/>
                    <a:gd name="T29" fmla="*/ 1285 h 40"/>
                    <a:gd name="T30" fmla="*/ 3194 w 95"/>
                    <a:gd name="T31" fmla="*/ 1375 h 40"/>
                    <a:gd name="T32" fmla="*/ 3427 w 95"/>
                    <a:gd name="T33" fmla="*/ 1524 h 40"/>
                    <a:gd name="T34" fmla="*/ 3507 w 95"/>
                    <a:gd name="T35" fmla="*/ 1524 h 40"/>
                    <a:gd name="T36" fmla="*/ 3507 w 95"/>
                    <a:gd name="T37" fmla="*/ 1434 h 40"/>
                    <a:gd name="T38" fmla="*/ 3427 w 95"/>
                    <a:gd name="T39" fmla="*/ 1195 h 40"/>
                    <a:gd name="T40" fmla="*/ 3615 w 95"/>
                    <a:gd name="T41" fmla="*/ 1195 h 40"/>
                    <a:gd name="T42" fmla="*/ 3740 w 95"/>
                    <a:gd name="T43" fmla="*/ 1230 h 40"/>
                    <a:gd name="T44" fmla="*/ 3665 w 95"/>
                    <a:gd name="T45" fmla="*/ 1081 h 40"/>
                    <a:gd name="T46" fmla="*/ 3352 w 95"/>
                    <a:gd name="T47" fmla="*/ 689 h 40"/>
                    <a:gd name="T48" fmla="*/ 2831 w 95"/>
                    <a:gd name="T49" fmla="*/ 451 h 40"/>
                    <a:gd name="T50" fmla="*/ 1380 w 95"/>
                    <a:gd name="T51" fmla="*/ 392 h 40"/>
                    <a:gd name="T52" fmla="*/ 0 w 95"/>
                    <a:gd name="T53" fmla="*/ 0 h 4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95" h="40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  <a:cubicBezTo>
                        <a:pt x="10" y="5"/>
                        <a:pt x="26" y="11"/>
                        <a:pt x="30" y="14"/>
                      </a:cubicBezTo>
                      <a:cubicBezTo>
                        <a:pt x="33" y="15"/>
                        <a:pt x="37" y="23"/>
                        <a:pt x="40" y="28"/>
                      </a:cubicBezTo>
                      <a:cubicBezTo>
                        <a:pt x="40" y="29"/>
                        <a:pt x="41" y="30"/>
                        <a:pt x="42" y="31"/>
                      </a:cubicBezTo>
                      <a:cubicBezTo>
                        <a:pt x="43" y="32"/>
                        <a:pt x="43" y="33"/>
                        <a:pt x="43" y="33"/>
                      </a:cubicBezTo>
                      <a:cubicBezTo>
                        <a:pt x="44" y="34"/>
                        <a:pt x="44" y="33"/>
                        <a:pt x="44" y="31"/>
                      </a:cubicBezTo>
                      <a:cubicBezTo>
                        <a:pt x="44" y="30"/>
                        <a:pt x="45" y="28"/>
                        <a:pt x="45" y="27"/>
                      </a:cubicBezTo>
                      <a:cubicBezTo>
                        <a:pt x="44" y="23"/>
                        <a:pt x="43" y="18"/>
                        <a:pt x="43" y="18"/>
                      </a:cubicBezTo>
                      <a:cubicBezTo>
                        <a:pt x="43" y="18"/>
                        <a:pt x="55" y="18"/>
                        <a:pt x="58" y="21"/>
                      </a:cubicBezTo>
                      <a:cubicBezTo>
                        <a:pt x="61" y="24"/>
                        <a:pt x="67" y="31"/>
                        <a:pt x="68" y="34"/>
                      </a:cubicBezTo>
                      <a:cubicBezTo>
                        <a:pt x="69" y="35"/>
                        <a:pt x="71" y="36"/>
                        <a:pt x="73" y="38"/>
                      </a:cubicBezTo>
                      <a:cubicBezTo>
                        <a:pt x="74" y="38"/>
                        <a:pt x="74" y="40"/>
                        <a:pt x="75" y="40"/>
                      </a:cubicBezTo>
                      <a:cubicBezTo>
                        <a:pt x="76" y="40"/>
                        <a:pt x="75" y="39"/>
                        <a:pt x="75" y="38"/>
                      </a:cubicBezTo>
                      <a:cubicBezTo>
                        <a:pt x="75" y="34"/>
                        <a:pt x="74" y="26"/>
                        <a:pt x="74" y="26"/>
                      </a:cubicBezTo>
                      <a:cubicBezTo>
                        <a:pt x="74" y="26"/>
                        <a:pt x="78" y="27"/>
                        <a:pt x="81" y="28"/>
                      </a:cubicBezTo>
                      <a:cubicBezTo>
                        <a:pt x="83" y="29"/>
                        <a:pt x="86" y="30"/>
                        <a:pt x="87" y="31"/>
                      </a:cubicBezTo>
                      <a:cubicBezTo>
                        <a:pt x="88" y="31"/>
                        <a:pt x="88" y="32"/>
                        <a:pt x="89" y="31"/>
                      </a:cubicBezTo>
                      <a:cubicBezTo>
                        <a:pt x="90" y="31"/>
                        <a:pt x="90" y="30"/>
                        <a:pt x="89" y="29"/>
                      </a:cubicBezTo>
                      <a:cubicBezTo>
                        <a:pt x="88" y="27"/>
                        <a:pt x="88" y="25"/>
                        <a:pt x="87" y="24"/>
                      </a:cubicBezTo>
                      <a:cubicBezTo>
                        <a:pt x="87" y="23"/>
                        <a:pt x="90" y="23"/>
                        <a:pt x="92" y="24"/>
                      </a:cubicBezTo>
                      <a:cubicBezTo>
                        <a:pt x="93" y="25"/>
                        <a:pt x="94" y="27"/>
                        <a:pt x="95" y="25"/>
                      </a:cubicBezTo>
                      <a:cubicBezTo>
                        <a:pt x="95" y="24"/>
                        <a:pt x="94" y="23"/>
                        <a:pt x="93" y="22"/>
                      </a:cubicBezTo>
                      <a:cubicBezTo>
                        <a:pt x="91" y="20"/>
                        <a:pt x="87" y="16"/>
                        <a:pt x="85" y="14"/>
                      </a:cubicBezTo>
                      <a:cubicBezTo>
                        <a:pt x="82" y="12"/>
                        <a:pt x="78" y="10"/>
                        <a:pt x="72" y="9"/>
                      </a:cubicBezTo>
                      <a:cubicBezTo>
                        <a:pt x="57" y="9"/>
                        <a:pt x="42" y="8"/>
                        <a:pt x="35" y="8"/>
                      </a:cubicBezTo>
                      <a:cubicBezTo>
                        <a:pt x="29" y="9"/>
                        <a:pt x="14" y="5"/>
                        <a:pt x="0" y="0"/>
                      </a:cubicBezTo>
                      <a:close/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4" name="Freeform 245">
                  <a:extLst>
                    <a:ext uri="{FF2B5EF4-FFF2-40B4-BE49-F238E27FC236}">
                      <a16:creationId xmlns:a16="http://schemas.microsoft.com/office/drawing/2014/main" id="{76D4EF4C-0BE4-4AEE-B799-013FFA29F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" y="3319"/>
                  <a:ext cx="70" cy="35"/>
                </a:xfrm>
                <a:custGeom>
                  <a:avLst/>
                  <a:gdLst>
                    <a:gd name="T0" fmla="*/ 1095 w 28"/>
                    <a:gd name="T1" fmla="*/ 681 h 13"/>
                    <a:gd name="T2" fmla="*/ 675 w 28"/>
                    <a:gd name="T3" fmla="*/ 312 h 13"/>
                    <a:gd name="T4" fmla="*/ 0 w 28"/>
                    <a:gd name="T5" fmla="*/ 0 h 1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8" h="13">
                      <a:moveTo>
                        <a:pt x="28" y="13"/>
                      </a:moveTo>
                      <a:cubicBezTo>
                        <a:pt x="25" y="9"/>
                        <a:pt x="20" y="6"/>
                        <a:pt x="17" y="6"/>
                      </a:cubicBezTo>
                      <a:cubicBezTo>
                        <a:pt x="14" y="5"/>
                        <a:pt x="0" y="0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5" name="Freeform 246">
                  <a:extLst>
                    <a:ext uri="{FF2B5EF4-FFF2-40B4-BE49-F238E27FC236}">
                      <a16:creationId xmlns:a16="http://schemas.microsoft.com/office/drawing/2014/main" id="{E83048E8-D7F7-47CE-BBE1-60F398C76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7" y="3332"/>
                  <a:ext cx="30" cy="24"/>
                </a:xfrm>
                <a:custGeom>
                  <a:avLst/>
                  <a:gdLst>
                    <a:gd name="T0" fmla="*/ 470 w 12"/>
                    <a:gd name="T1" fmla="*/ 456 h 9"/>
                    <a:gd name="T2" fmla="*/ 0 w 12"/>
                    <a:gd name="T3" fmla="*/ 0 h 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2" h="9">
                      <a:moveTo>
                        <a:pt x="12" y="9"/>
                      </a:moveTo>
                      <a:cubicBezTo>
                        <a:pt x="10" y="7"/>
                        <a:pt x="2" y="2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6" name="Freeform 247">
                  <a:extLst>
                    <a:ext uri="{FF2B5EF4-FFF2-40B4-BE49-F238E27FC236}">
                      <a16:creationId xmlns:a16="http://schemas.microsoft.com/office/drawing/2014/main" id="{21417A0A-57B2-4E9D-BB91-1A0BCF56D8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9" y="3220"/>
                  <a:ext cx="40" cy="56"/>
                </a:xfrm>
                <a:custGeom>
                  <a:avLst/>
                  <a:gdLst>
                    <a:gd name="T0" fmla="*/ 625 w 16"/>
                    <a:gd name="T1" fmla="*/ 1059 h 21"/>
                    <a:gd name="T2" fmla="*/ 395 w 16"/>
                    <a:gd name="T3" fmla="*/ 397 h 21"/>
                    <a:gd name="T4" fmla="*/ 0 w 16"/>
                    <a:gd name="T5" fmla="*/ 0 h 2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6" h="21">
                      <a:moveTo>
                        <a:pt x="16" y="21"/>
                      </a:moveTo>
                      <a:cubicBezTo>
                        <a:pt x="14" y="17"/>
                        <a:pt x="13" y="12"/>
                        <a:pt x="10" y="8"/>
                      </a:cubicBezTo>
                      <a:cubicBezTo>
                        <a:pt x="6" y="4"/>
                        <a:pt x="1" y="0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7" name="Freeform 248">
                  <a:extLst>
                    <a:ext uri="{FF2B5EF4-FFF2-40B4-BE49-F238E27FC236}">
                      <a16:creationId xmlns:a16="http://schemas.microsoft.com/office/drawing/2014/main" id="{1254DF19-F0CC-4ACC-816E-94E842D6B9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3228"/>
                  <a:ext cx="28" cy="30"/>
                </a:xfrm>
                <a:custGeom>
                  <a:avLst/>
                  <a:gdLst>
                    <a:gd name="T0" fmla="*/ 461 w 11"/>
                    <a:gd name="T1" fmla="*/ 611 h 11"/>
                    <a:gd name="T2" fmla="*/ 0 w 11"/>
                    <a:gd name="T3" fmla="*/ 0 h 1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1" h="11">
                      <a:moveTo>
                        <a:pt x="11" y="11"/>
                      </a:moveTo>
                      <a:cubicBezTo>
                        <a:pt x="9" y="8"/>
                        <a:pt x="4" y="2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8" name="Freeform 249">
                  <a:extLst>
                    <a:ext uri="{FF2B5EF4-FFF2-40B4-BE49-F238E27FC236}">
                      <a16:creationId xmlns:a16="http://schemas.microsoft.com/office/drawing/2014/main" id="{07285ACA-25B1-48BD-BEF5-0D87069D45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7" y="3172"/>
                  <a:ext cx="27" cy="99"/>
                </a:xfrm>
                <a:custGeom>
                  <a:avLst/>
                  <a:gdLst>
                    <a:gd name="T0" fmla="*/ 326 w 11"/>
                    <a:gd name="T1" fmla="*/ 1897 h 37"/>
                    <a:gd name="T2" fmla="*/ 398 w 11"/>
                    <a:gd name="T3" fmla="*/ 0 h 3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1" h="37">
                      <a:moveTo>
                        <a:pt x="9" y="37"/>
                      </a:moveTo>
                      <a:cubicBezTo>
                        <a:pt x="3" y="30"/>
                        <a:pt x="0" y="24"/>
                        <a:pt x="11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09" name="Freeform 250">
                  <a:extLst>
                    <a:ext uri="{FF2B5EF4-FFF2-40B4-BE49-F238E27FC236}">
                      <a16:creationId xmlns:a16="http://schemas.microsoft.com/office/drawing/2014/main" id="{D020EC6E-9B05-4564-8B7A-32F5D8215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3316"/>
                  <a:ext cx="25" cy="3"/>
                </a:xfrm>
                <a:custGeom>
                  <a:avLst/>
                  <a:gdLst>
                    <a:gd name="T0" fmla="*/ 395 w 10"/>
                    <a:gd name="T1" fmla="*/ 81 h 1"/>
                    <a:gd name="T2" fmla="*/ 0 w 10"/>
                    <a:gd name="T3" fmla="*/ 0 h 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0" h="1">
                      <a:moveTo>
                        <a:pt x="10" y="1"/>
                      </a:moveTo>
                      <a:cubicBezTo>
                        <a:pt x="7" y="0"/>
                        <a:pt x="1" y="0"/>
                        <a:pt x="0" y="0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10" name="Freeform 251">
                  <a:extLst>
                    <a:ext uri="{FF2B5EF4-FFF2-40B4-BE49-F238E27FC236}">
                      <a16:creationId xmlns:a16="http://schemas.microsoft.com/office/drawing/2014/main" id="{C1381FC1-5466-435B-95A6-BBF017DAB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7" y="2671"/>
                  <a:ext cx="2" cy="19"/>
                </a:xfrm>
                <a:custGeom>
                  <a:avLst/>
                  <a:gdLst>
                    <a:gd name="T0" fmla="*/ 16 w 1"/>
                    <a:gd name="T1" fmla="*/ 0 h 7"/>
                    <a:gd name="T2" fmla="*/ 0 w 1"/>
                    <a:gd name="T3" fmla="*/ 383 h 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7">
                      <a:moveTo>
                        <a:pt x="1" y="0"/>
                      </a:moveTo>
                      <a:cubicBezTo>
                        <a:pt x="1" y="2"/>
                        <a:pt x="1" y="5"/>
                        <a:pt x="0" y="7"/>
                      </a:cubicBezTo>
                    </a:path>
                  </a:pathLst>
                </a:custGeom>
                <a:grpFill/>
                <a:ln w="7938" cap="rnd">
                  <a:solidFill>
                    <a:srgbClr val="33333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fr-CA"/>
                </a:p>
              </p:txBody>
            </p:sp>
            <p:sp>
              <p:nvSpPr>
                <p:cNvPr id="111" name="Oval 252">
                  <a:extLst>
                    <a:ext uri="{FF2B5EF4-FFF2-40B4-BE49-F238E27FC236}">
                      <a16:creationId xmlns:a16="http://schemas.microsoft.com/office/drawing/2014/main" id="{C3D3BA27-6730-43F0-A65D-F9336ED82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2956"/>
                  <a:ext cx="12" cy="1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fr-FR" altLang="fr-FR"/>
                </a:p>
              </p:txBody>
            </p:sp>
          </p:grpSp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BCAE22CF-AD44-4802-A245-1445138F2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551387">
                <a:off x="4448582" y="2899388"/>
                <a:ext cx="677492" cy="1286458"/>
              </a:xfrm>
              <a:prstGeom prst="rect">
                <a:avLst/>
              </a:prstGeom>
            </p:spPr>
          </p:pic>
        </p:grpSp>
      </p:grpSp>
      <p:pic>
        <p:nvPicPr>
          <p:cNvPr id="4098" name="Picture 2" descr="MACS® MultiStand | Separators | MACS Cell Separation | Products | Miltenyi  Biotec | France">
            <a:extLst>
              <a:ext uri="{FF2B5EF4-FFF2-40B4-BE49-F238E27FC236}">
                <a16:creationId xmlns:a16="http://schemas.microsoft.com/office/drawing/2014/main" id="{2B5A17E9-F48D-4AC7-B57E-4352A1257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74" b="35977"/>
          <a:stretch/>
        </p:blipFill>
        <p:spPr bwMode="auto">
          <a:xfrm>
            <a:off x="3256447" y="1695540"/>
            <a:ext cx="1718894" cy="11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3">
            <a:extLst>
              <a:ext uri="{FF2B5EF4-FFF2-40B4-BE49-F238E27FC236}">
                <a16:creationId xmlns:a16="http://schemas.microsoft.com/office/drawing/2014/main" id="{86BCF72A-CD2B-43F0-8A5B-CCCE684BE5B1}"/>
              </a:ext>
            </a:extLst>
          </p:cNvPr>
          <p:cNvGrpSpPr>
            <a:grpSpLocks/>
          </p:cNvGrpSpPr>
          <p:nvPr/>
        </p:nvGrpSpPr>
        <p:grpSpPr bwMode="auto">
          <a:xfrm>
            <a:off x="6361942" y="1609089"/>
            <a:ext cx="302469" cy="1383119"/>
            <a:chOff x="672" y="1395"/>
            <a:chExt cx="283" cy="1773"/>
          </a:xfrm>
        </p:grpSpPr>
        <p:sp>
          <p:nvSpPr>
            <p:cNvPr id="115" name="Freeform 4">
              <a:extLst>
                <a:ext uri="{FF2B5EF4-FFF2-40B4-BE49-F238E27FC236}">
                  <a16:creationId xmlns:a16="http://schemas.microsoft.com/office/drawing/2014/main" id="{2EBD46A4-4B78-4BC9-984A-487F64ED7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896"/>
              <a:ext cx="233" cy="272"/>
            </a:xfrm>
            <a:custGeom>
              <a:avLst/>
              <a:gdLst>
                <a:gd name="T0" fmla="*/ 742 w 93"/>
                <a:gd name="T1" fmla="*/ 248 h 102"/>
                <a:gd name="T2" fmla="*/ 0 w 93"/>
                <a:gd name="T3" fmla="*/ 0 h 102"/>
                <a:gd name="T4" fmla="*/ 0 w 93"/>
                <a:gd name="T5" fmla="*/ 0 h 102"/>
                <a:gd name="T6" fmla="*/ 584 w 93"/>
                <a:gd name="T7" fmla="*/ 1843 h 102"/>
                <a:gd name="T8" fmla="*/ 742 w 93"/>
                <a:gd name="T9" fmla="*/ 1933 h 102"/>
                <a:gd name="T10" fmla="*/ 879 w 93"/>
                <a:gd name="T11" fmla="*/ 1843 h 102"/>
                <a:gd name="T12" fmla="*/ 1463 w 93"/>
                <a:gd name="T13" fmla="*/ 0 h 102"/>
                <a:gd name="T14" fmla="*/ 1463 w 93"/>
                <a:gd name="T15" fmla="*/ 0 h 102"/>
                <a:gd name="T16" fmla="*/ 742 w 93"/>
                <a:gd name="T17" fmla="*/ 248 h 1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102">
                  <a:moveTo>
                    <a:pt x="47" y="13"/>
                  </a:moveTo>
                  <a:cubicBezTo>
                    <a:pt x="14" y="13"/>
                    <a:pt x="2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7" y="86"/>
                    <a:pt x="37" y="97"/>
                  </a:cubicBezTo>
                  <a:cubicBezTo>
                    <a:pt x="40" y="100"/>
                    <a:pt x="41" y="102"/>
                    <a:pt x="47" y="102"/>
                  </a:cubicBezTo>
                  <a:cubicBezTo>
                    <a:pt x="52" y="102"/>
                    <a:pt x="53" y="100"/>
                    <a:pt x="56" y="97"/>
                  </a:cubicBezTo>
                  <a:cubicBezTo>
                    <a:pt x="66" y="86"/>
                    <a:pt x="93" y="2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1" y="4"/>
                    <a:pt x="79" y="13"/>
                    <a:pt x="47" y="13"/>
                  </a:cubicBezTo>
                  <a:close/>
                </a:path>
              </a:pathLst>
            </a:custGeom>
            <a:solidFill>
              <a:srgbClr val="B1D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08F1BB23-9DDF-47E1-B96A-67321F361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896"/>
              <a:ext cx="233" cy="272"/>
            </a:xfrm>
            <a:custGeom>
              <a:avLst/>
              <a:gdLst>
                <a:gd name="T0" fmla="*/ 742 w 93"/>
                <a:gd name="T1" fmla="*/ 248 h 102"/>
                <a:gd name="T2" fmla="*/ 0 w 93"/>
                <a:gd name="T3" fmla="*/ 0 h 102"/>
                <a:gd name="T4" fmla="*/ 0 w 93"/>
                <a:gd name="T5" fmla="*/ 0 h 102"/>
                <a:gd name="T6" fmla="*/ 584 w 93"/>
                <a:gd name="T7" fmla="*/ 1843 h 102"/>
                <a:gd name="T8" fmla="*/ 742 w 93"/>
                <a:gd name="T9" fmla="*/ 1933 h 102"/>
                <a:gd name="T10" fmla="*/ 879 w 93"/>
                <a:gd name="T11" fmla="*/ 1843 h 102"/>
                <a:gd name="T12" fmla="*/ 1463 w 93"/>
                <a:gd name="T13" fmla="*/ 0 h 102"/>
                <a:gd name="T14" fmla="*/ 1463 w 93"/>
                <a:gd name="T15" fmla="*/ 0 h 102"/>
                <a:gd name="T16" fmla="*/ 742 w 93"/>
                <a:gd name="T17" fmla="*/ 248 h 1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3" h="102">
                  <a:moveTo>
                    <a:pt x="47" y="13"/>
                  </a:moveTo>
                  <a:cubicBezTo>
                    <a:pt x="14" y="13"/>
                    <a:pt x="2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7" y="86"/>
                    <a:pt x="37" y="97"/>
                  </a:cubicBezTo>
                  <a:cubicBezTo>
                    <a:pt x="40" y="100"/>
                    <a:pt x="41" y="102"/>
                    <a:pt x="47" y="102"/>
                  </a:cubicBezTo>
                  <a:cubicBezTo>
                    <a:pt x="52" y="102"/>
                    <a:pt x="53" y="100"/>
                    <a:pt x="56" y="97"/>
                  </a:cubicBezTo>
                  <a:cubicBezTo>
                    <a:pt x="66" y="86"/>
                    <a:pt x="93" y="2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1" y="4"/>
                    <a:pt x="79" y="13"/>
                    <a:pt x="47" y="13"/>
                  </a:cubicBezTo>
                  <a:close/>
                </a:path>
              </a:pathLst>
            </a:custGeom>
            <a:solidFill>
              <a:srgbClr val="C20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1F9793A1-BE3C-4EA7-A306-E968C3D29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1573"/>
              <a:ext cx="227" cy="1358"/>
            </a:xfrm>
            <a:custGeom>
              <a:avLst/>
              <a:gdLst>
                <a:gd name="T0" fmla="*/ 1412 w 91"/>
                <a:gd name="T1" fmla="*/ 0 h 509"/>
                <a:gd name="T2" fmla="*/ 0 w 91"/>
                <a:gd name="T3" fmla="*/ 0 h 509"/>
                <a:gd name="T4" fmla="*/ 0 w 91"/>
                <a:gd name="T5" fmla="*/ 9381 h 509"/>
                <a:gd name="T6" fmla="*/ 0 w 91"/>
                <a:gd name="T7" fmla="*/ 9461 h 509"/>
                <a:gd name="T8" fmla="*/ 716 w 91"/>
                <a:gd name="T9" fmla="*/ 9666 h 509"/>
                <a:gd name="T10" fmla="*/ 1412 w 91"/>
                <a:gd name="T11" fmla="*/ 9461 h 509"/>
                <a:gd name="T12" fmla="*/ 1412 w 91"/>
                <a:gd name="T13" fmla="*/ 9381 h 509"/>
                <a:gd name="T14" fmla="*/ 1412 w 91"/>
                <a:gd name="T15" fmla="*/ 0 h 5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1" h="509">
                  <a:moveTo>
                    <a:pt x="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94"/>
                    <a:pt x="0" y="494"/>
                    <a:pt x="0" y="494"/>
                  </a:cubicBezTo>
                  <a:cubicBezTo>
                    <a:pt x="0" y="496"/>
                    <a:pt x="0" y="497"/>
                    <a:pt x="0" y="498"/>
                  </a:cubicBezTo>
                  <a:cubicBezTo>
                    <a:pt x="3" y="501"/>
                    <a:pt x="16" y="509"/>
                    <a:pt x="46" y="509"/>
                  </a:cubicBezTo>
                  <a:cubicBezTo>
                    <a:pt x="75" y="509"/>
                    <a:pt x="88" y="502"/>
                    <a:pt x="91" y="498"/>
                  </a:cubicBezTo>
                  <a:cubicBezTo>
                    <a:pt x="91" y="497"/>
                    <a:pt x="91" y="496"/>
                    <a:pt x="91" y="494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DA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898779CF-3B98-4D3E-BDDB-82F7A79D0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181"/>
              <a:ext cx="227" cy="750"/>
            </a:xfrm>
            <a:custGeom>
              <a:avLst/>
              <a:gdLst>
                <a:gd name="T0" fmla="*/ 1412 w 91"/>
                <a:gd name="T1" fmla="*/ 0 h 281"/>
                <a:gd name="T2" fmla="*/ 716 w 91"/>
                <a:gd name="T3" fmla="*/ 77 h 281"/>
                <a:gd name="T4" fmla="*/ 0 w 91"/>
                <a:gd name="T5" fmla="*/ 0 h 281"/>
                <a:gd name="T6" fmla="*/ 0 w 91"/>
                <a:gd name="T7" fmla="*/ 5058 h 281"/>
                <a:gd name="T8" fmla="*/ 0 w 91"/>
                <a:gd name="T9" fmla="*/ 5135 h 281"/>
                <a:gd name="T10" fmla="*/ 716 w 91"/>
                <a:gd name="T11" fmla="*/ 5343 h 281"/>
                <a:gd name="T12" fmla="*/ 1412 w 91"/>
                <a:gd name="T13" fmla="*/ 5135 h 281"/>
                <a:gd name="T14" fmla="*/ 1412 w 91"/>
                <a:gd name="T15" fmla="*/ 5058 h 281"/>
                <a:gd name="T16" fmla="*/ 1412 w 91"/>
                <a:gd name="T17" fmla="*/ 0 h 2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1" h="281">
                  <a:moveTo>
                    <a:pt x="91" y="0"/>
                  </a:moveTo>
                  <a:cubicBezTo>
                    <a:pt x="88" y="2"/>
                    <a:pt x="69" y="4"/>
                    <a:pt x="46" y="4"/>
                  </a:cubicBezTo>
                  <a:cubicBezTo>
                    <a:pt x="21" y="4"/>
                    <a:pt x="2" y="2"/>
                    <a:pt x="0" y="0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68"/>
                    <a:pt x="0" y="269"/>
                    <a:pt x="0" y="270"/>
                  </a:cubicBezTo>
                  <a:cubicBezTo>
                    <a:pt x="3" y="273"/>
                    <a:pt x="16" y="281"/>
                    <a:pt x="46" y="281"/>
                  </a:cubicBezTo>
                  <a:cubicBezTo>
                    <a:pt x="75" y="281"/>
                    <a:pt x="88" y="274"/>
                    <a:pt x="91" y="270"/>
                  </a:cubicBezTo>
                  <a:cubicBezTo>
                    <a:pt x="91" y="269"/>
                    <a:pt x="91" y="268"/>
                    <a:pt x="91" y="266"/>
                  </a:cubicBezTo>
                  <a:lnTo>
                    <a:pt x="91" y="0"/>
                  </a:lnTo>
                  <a:close/>
                </a:path>
              </a:pathLst>
            </a:custGeom>
            <a:solidFill>
              <a:srgbClr val="E67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B1660988-7EE6-469E-8A3E-3DF333C90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2189"/>
              <a:ext cx="165" cy="720"/>
            </a:xfrm>
            <a:custGeom>
              <a:avLst/>
              <a:gdLst>
                <a:gd name="T0" fmla="*/ 520 w 66"/>
                <a:gd name="T1" fmla="*/ 21 h 270"/>
                <a:gd name="T2" fmla="*/ 0 w 66"/>
                <a:gd name="T3" fmla="*/ 0 h 270"/>
                <a:gd name="T4" fmla="*/ 0 w 66"/>
                <a:gd name="T5" fmla="*/ 4723 h 270"/>
                <a:gd name="T6" fmla="*/ 520 w 66"/>
                <a:gd name="T7" fmla="*/ 5120 h 270"/>
                <a:gd name="T8" fmla="*/ 1033 w 66"/>
                <a:gd name="T9" fmla="*/ 4723 h 270"/>
                <a:gd name="T10" fmla="*/ 1033 w 66"/>
                <a:gd name="T11" fmla="*/ 0 h 270"/>
                <a:gd name="T12" fmla="*/ 520 w 66"/>
                <a:gd name="T13" fmla="*/ 21 h 2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270">
                  <a:moveTo>
                    <a:pt x="33" y="1"/>
                  </a:moveTo>
                  <a:cubicBezTo>
                    <a:pt x="20" y="1"/>
                    <a:pt x="8" y="0"/>
                    <a:pt x="0" y="0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0" y="266"/>
                    <a:pt x="14" y="270"/>
                    <a:pt x="33" y="270"/>
                  </a:cubicBezTo>
                  <a:cubicBezTo>
                    <a:pt x="51" y="270"/>
                    <a:pt x="66" y="266"/>
                    <a:pt x="66" y="24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7" y="0"/>
                    <a:pt x="46" y="1"/>
                    <a:pt x="33" y="1"/>
                  </a:cubicBezTo>
                  <a:close/>
                </a:path>
              </a:pathLst>
            </a:custGeom>
            <a:solidFill>
              <a:srgbClr val="E04E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4330D82D-D898-4EBF-A0FA-17E5514DC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" y="1539"/>
              <a:ext cx="165" cy="653"/>
            </a:xfrm>
            <a:custGeom>
              <a:avLst/>
              <a:gdLst>
                <a:gd name="T0" fmla="*/ 0 w 66"/>
                <a:gd name="T1" fmla="*/ 0 h 245"/>
                <a:gd name="T2" fmla="*/ 0 w 66"/>
                <a:gd name="T3" fmla="*/ 4616 h 245"/>
                <a:gd name="T4" fmla="*/ 520 w 66"/>
                <a:gd name="T5" fmla="*/ 4638 h 245"/>
                <a:gd name="T6" fmla="*/ 1033 w 66"/>
                <a:gd name="T7" fmla="*/ 4616 h 245"/>
                <a:gd name="T8" fmla="*/ 1033 w 66"/>
                <a:gd name="T9" fmla="*/ 0 h 245"/>
                <a:gd name="T10" fmla="*/ 0 w 66"/>
                <a:gd name="T11" fmla="*/ 0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245">
                  <a:moveTo>
                    <a:pt x="0" y="0"/>
                  </a:moveTo>
                  <a:cubicBezTo>
                    <a:pt x="0" y="244"/>
                    <a:pt x="0" y="244"/>
                    <a:pt x="0" y="244"/>
                  </a:cubicBezTo>
                  <a:cubicBezTo>
                    <a:pt x="8" y="244"/>
                    <a:pt x="20" y="245"/>
                    <a:pt x="33" y="245"/>
                  </a:cubicBezTo>
                  <a:cubicBezTo>
                    <a:pt x="46" y="245"/>
                    <a:pt x="57" y="244"/>
                    <a:pt x="66" y="244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1D4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59CFC1A2-8205-40B6-8942-1D37B16E6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163"/>
              <a:ext cx="227" cy="37"/>
            </a:xfrm>
            <a:custGeom>
              <a:avLst/>
              <a:gdLst>
                <a:gd name="T0" fmla="*/ 0 w 91"/>
                <a:gd name="T1" fmla="*/ 132 h 14"/>
                <a:gd name="T2" fmla="*/ 716 w 91"/>
                <a:gd name="T3" fmla="*/ 259 h 14"/>
                <a:gd name="T4" fmla="*/ 1412 w 91"/>
                <a:gd name="T5" fmla="*/ 148 h 14"/>
                <a:gd name="T6" fmla="*/ 1412 w 91"/>
                <a:gd name="T7" fmla="*/ 132 h 14"/>
                <a:gd name="T8" fmla="*/ 696 w 91"/>
                <a:gd name="T9" fmla="*/ 0 h 14"/>
                <a:gd name="T10" fmla="*/ 0 w 91"/>
                <a:gd name="T11" fmla="*/ 13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1" h="14">
                  <a:moveTo>
                    <a:pt x="0" y="7"/>
                  </a:moveTo>
                  <a:cubicBezTo>
                    <a:pt x="1" y="11"/>
                    <a:pt x="21" y="14"/>
                    <a:pt x="46" y="14"/>
                  </a:cubicBezTo>
                  <a:cubicBezTo>
                    <a:pt x="69" y="14"/>
                    <a:pt x="89" y="11"/>
                    <a:pt x="91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0" y="3"/>
                    <a:pt x="70" y="0"/>
                    <a:pt x="45" y="0"/>
                  </a:cubicBezTo>
                  <a:cubicBezTo>
                    <a:pt x="22" y="0"/>
                    <a:pt x="2" y="3"/>
                    <a:pt x="0" y="7"/>
                  </a:cubicBezTo>
                </a:path>
              </a:pathLst>
            </a:custGeom>
            <a:solidFill>
              <a:srgbClr val="F0A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6FD68E93-3877-4225-B72E-BB24E36AB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2189"/>
              <a:ext cx="82" cy="720"/>
            </a:xfrm>
            <a:custGeom>
              <a:avLst/>
              <a:gdLst>
                <a:gd name="T0" fmla="*/ 403 w 33"/>
                <a:gd name="T1" fmla="*/ 0 h 270"/>
                <a:gd name="T2" fmla="*/ 403 w 33"/>
                <a:gd name="T3" fmla="*/ 4664 h 270"/>
                <a:gd name="T4" fmla="*/ 0 w 33"/>
                <a:gd name="T5" fmla="*/ 5120 h 270"/>
                <a:gd name="T6" fmla="*/ 507 w 33"/>
                <a:gd name="T7" fmla="*/ 4723 h 270"/>
                <a:gd name="T8" fmla="*/ 507 w 33"/>
                <a:gd name="T9" fmla="*/ 0 h 270"/>
                <a:gd name="T10" fmla="*/ 403 w 33"/>
                <a:gd name="T11" fmla="*/ 0 h 2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270">
                  <a:moveTo>
                    <a:pt x="26" y="0"/>
                  </a:moveTo>
                  <a:cubicBezTo>
                    <a:pt x="26" y="246"/>
                    <a:pt x="26" y="246"/>
                    <a:pt x="26" y="246"/>
                  </a:cubicBezTo>
                  <a:cubicBezTo>
                    <a:pt x="26" y="264"/>
                    <a:pt x="12" y="269"/>
                    <a:pt x="0" y="270"/>
                  </a:cubicBezTo>
                  <a:cubicBezTo>
                    <a:pt x="18" y="270"/>
                    <a:pt x="33" y="266"/>
                    <a:pt x="33" y="249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0"/>
                    <a:pt x="29" y="0"/>
                    <a:pt x="26" y="0"/>
                  </a:cubicBezTo>
                  <a:close/>
                </a:path>
              </a:pathLst>
            </a:custGeom>
            <a:solidFill>
              <a:srgbClr val="AE0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ED3DB936-1208-4887-B841-49EAE91CE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1539"/>
              <a:ext cx="17" cy="650"/>
            </a:xfrm>
            <a:custGeom>
              <a:avLst/>
              <a:gdLst>
                <a:gd name="T0" fmla="*/ 0 w 7"/>
                <a:gd name="T1" fmla="*/ 0 h 244"/>
                <a:gd name="T2" fmla="*/ 0 w 7"/>
                <a:gd name="T3" fmla="*/ 4614 h 244"/>
                <a:gd name="T4" fmla="*/ 100 w 7"/>
                <a:gd name="T5" fmla="*/ 4614 h 244"/>
                <a:gd name="T6" fmla="*/ 100 w 7"/>
                <a:gd name="T7" fmla="*/ 0 h 244"/>
                <a:gd name="T8" fmla="*/ 0 w 7"/>
                <a:gd name="T9" fmla="*/ 0 h 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44">
                  <a:moveTo>
                    <a:pt x="0" y="0"/>
                  </a:moveTo>
                  <a:cubicBezTo>
                    <a:pt x="0" y="244"/>
                    <a:pt x="0" y="244"/>
                    <a:pt x="0" y="244"/>
                  </a:cubicBezTo>
                  <a:cubicBezTo>
                    <a:pt x="3" y="244"/>
                    <a:pt x="5" y="244"/>
                    <a:pt x="7" y="244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8B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70C66588-0B7C-4AD7-99F1-F9357C8E5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" y="2168"/>
              <a:ext cx="17" cy="27"/>
            </a:xfrm>
            <a:custGeom>
              <a:avLst/>
              <a:gdLst>
                <a:gd name="T0" fmla="*/ 100 w 7"/>
                <a:gd name="T1" fmla="*/ 0 h 10"/>
                <a:gd name="T2" fmla="*/ 0 w 7"/>
                <a:gd name="T3" fmla="*/ 0 h 10"/>
                <a:gd name="T4" fmla="*/ 0 w 7"/>
                <a:gd name="T5" fmla="*/ 197 h 10"/>
                <a:gd name="T6" fmla="*/ 41 w 7"/>
                <a:gd name="T7" fmla="*/ 197 h 10"/>
                <a:gd name="T8" fmla="*/ 58 w 7"/>
                <a:gd name="T9" fmla="*/ 197 h 10"/>
                <a:gd name="T10" fmla="*/ 87 w 7"/>
                <a:gd name="T11" fmla="*/ 176 h 10"/>
                <a:gd name="T12" fmla="*/ 100 w 7"/>
                <a:gd name="T13" fmla="*/ 159 h 10"/>
                <a:gd name="T14" fmla="*/ 100 w 7"/>
                <a:gd name="T15" fmla="*/ 0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" h="10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C76A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8F013786-E817-4CB0-A942-313EC79E3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1523"/>
              <a:ext cx="100" cy="1397"/>
            </a:xfrm>
            <a:custGeom>
              <a:avLst/>
              <a:gdLst>
                <a:gd name="T0" fmla="*/ 550 w 40"/>
                <a:gd name="T1" fmla="*/ 77 h 524"/>
                <a:gd name="T2" fmla="*/ 550 w 40"/>
                <a:gd name="T3" fmla="*/ 9552 h 524"/>
                <a:gd name="T4" fmla="*/ 0 w 40"/>
                <a:gd name="T5" fmla="*/ 9928 h 524"/>
                <a:gd name="T6" fmla="*/ 625 w 40"/>
                <a:gd name="T7" fmla="*/ 9566 h 524"/>
                <a:gd name="T8" fmla="*/ 625 w 40"/>
                <a:gd name="T9" fmla="*/ 0 h 5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4">
                  <a:moveTo>
                    <a:pt x="35" y="4"/>
                  </a:moveTo>
                  <a:cubicBezTo>
                    <a:pt x="35" y="24"/>
                    <a:pt x="35" y="492"/>
                    <a:pt x="35" y="504"/>
                  </a:cubicBezTo>
                  <a:cubicBezTo>
                    <a:pt x="35" y="516"/>
                    <a:pt x="14" y="524"/>
                    <a:pt x="0" y="524"/>
                  </a:cubicBezTo>
                  <a:cubicBezTo>
                    <a:pt x="13" y="524"/>
                    <a:pt x="40" y="524"/>
                    <a:pt x="40" y="505"/>
                  </a:cubicBezTo>
                  <a:cubicBezTo>
                    <a:pt x="40" y="486"/>
                    <a:pt x="40" y="14"/>
                    <a:pt x="40" y="0"/>
                  </a:cubicBezTo>
                </a:path>
              </a:pathLst>
            </a:custGeom>
            <a:solidFill>
              <a:srgbClr val="9FC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4F425207-2746-406B-8C32-71EBAA613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" y="2171"/>
              <a:ext cx="13" cy="21"/>
            </a:xfrm>
            <a:custGeom>
              <a:avLst/>
              <a:gdLst>
                <a:gd name="T0" fmla="*/ 0 w 5"/>
                <a:gd name="T1" fmla="*/ 144 h 8"/>
                <a:gd name="T2" fmla="*/ 88 w 5"/>
                <a:gd name="T3" fmla="*/ 123 h 8"/>
                <a:gd name="T4" fmla="*/ 88 w 5"/>
                <a:gd name="T5" fmla="*/ 21 h 8"/>
                <a:gd name="T6" fmla="*/ 0 w 5"/>
                <a:gd name="T7" fmla="*/ 0 h 8"/>
                <a:gd name="T8" fmla="*/ 0 w 5"/>
                <a:gd name="T9" fmla="*/ 144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8">
                  <a:moveTo>
                    <a:pt x="0" y="8"/>
                  </a:moveTo>
                  <a:cubicBezTo>
                    <a:pt x="2" y="8"/>
                    <a:pt x="4" y="7"/>
                    <a:pt x="5" y="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2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186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E563C3AF-1FB1-4391-A2FB-4B4D3737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2189"/>
              <a:ext cx="100" cy="731"/>
            </a:xfrm>
            <a:custGeom>
              <a:avLst/>
              <a:gdLst>
                <a:gd name="T0" fmla="*/ 625 w 40"/>
                <a:gd name="T1" fmla="*/ 0 h 274"/>
                <a:gd name="T2" fmla="*/ 550 w 40"/>
                <a:gd name="T3" fmla="*/ 21 h 274"/>
                <a:gd name="T4" fmla="*/ 550 w 40"/>
                <a:gd name="T5" fmla="*/ 4826 h 274"/>
                <a:gd name="T6" fmla="*/ 0 w 40"/>
                <a:gd name="T7" fmla="*/ 5202 h 274"/>
                <a:gd name="T8" fmla="*/ 625 w 40"/>
                <a:gd name="T9" fmla="*/ 4840 h 274"/>
                <a:gd name="T10" fmla="*/ 625 w 40"/>
                <a:gd name="T11" fmla="*/ 0 h 2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274">
                  <a:moveTo>
                    <a:pt x="40" y="0"/>
                  </a:moveTo>
                  <a:cubicBezTo>
                    <a:pt x="39" y="0"/>
                    <a:pt x="37" y="1"/>
                    <a:pt x="35" y="1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5" y="266"/>
                    <a:pt x="14" y="274"/>
                    <a:pt x="0" y="274"/>
                  </a:cubicBezTo>
                  <a:cubicBezTo>
                    <a:pt x="13" y="274"/>
                    <a:pt x="40" y="274"/>
                    <a:pt x="40" y="255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C601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DE233FE9-CC79-47D0-8967-D013C2127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1608"/>
              <a:ext cx="192" cy="35"/>
            </a:xfrm>
            <a:custGeom>
              <a:avLst/>
              <a:gdLst>
                <a:gd name="T0" fmla="*/ 0 w 77"/>
                <a:gd name="T1" fmla="*/ 0 h 13"/>
                <a:gd name="T2" fmla="*/ 1182 w 77"/>
                <a:gd name="T3" fmla="*/ 175 h 13"/>
                <a:gd name="T4" fmla="*/ 1194 w 77"/>
                <a:gd name="T5" fmla="*/ 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" h="13">
                  <a:moveTo>
                    <a:pt x="0" y="0"/>
                  </a:moveTo>
                  <a:cubicBezTo>
                    <a:pt x="8" y="7"/>
                    <a:pt x="42" y="13"/>
                    <a:pt x="76" y="9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88B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ED1ED177-28EC-4837-B2DC-920354B30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" y="2163"/>
              <a:ext cx="227" cy="37"/>
            </a:xfrm>
            <a:custGeom>
              <a:avLst/>
              <a:gdLst>
                <a:gd name="T0" fmla="*/ 0 w 91"/>
                <a:gd name="T1" fmla="*/ 132 h 14"/>
                <a:gd name="T2" fmla="*/ 716 w 91"/>
                <a:gd name="T3" fmla="*/ 259 h 14"/>
                <a:gd name="T4" fmla="*/ 1412 w 91"/>
                <a:gd name="T5" fmla="*/ 148 h 14"/>
                <a:gd name="T6" fmla="*/ 1412 w 91"/>
                <a:gd name="T7" fmla="*/ 132 h 14"/>
                <a:gd name="T8" fmla="*/ 696 w 91"/>
                <a:gd name="T9" fmla="*/ 0 h 14"/>
                <a:gd name="T10" fmla="*/ 0 w 91"/>
                <a:gd name="T11" fmla="*/ 132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1" h="14">
                  <a:moveTo>
                    <a:pt x="0" y="7"/>
                  </a:moveTo>
                  <a:cubicBezTo>
                    <a:pt x="1" y="11"/>
                    <a:pt x="21" y="14"/>
                    <a:pt x="46" y="14"/>
                  </a:cubicBezTo>
                  <a:cubicBezTo>
                    <a:pt x="69" y="14"/>
                    <a:pt x="89" y="11"/>
                    <a:pt x="91" y="8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0" y="3"/>
                    <a:pt x="70" y="0"/>
                    <a:pt x="45" y="0"/>
                  </a:cubicBezTo>
                  <a:cubicBezTo>
                    <a:pt x="22" y="0"/>
                    <a:pt x="2" y="3"/>
                    <a:pt x="0" y="7"/>
                  </a:cubicBezTo>
                </a:path>
              </a:pathLst>
            </a:custGeom>
            <a:noFill/>
            <a:ln w="47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93FED1EB-46F7-4C49-B9F6-B3E721114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1573"/>
              <a:ext cx="1" cy="1323"/>
            </a:xfrm>
            <a:custGeom>
              <a:avLst/>
              <a:gdLst>
                <a:gd name="T0" fmla="*/ 0 w 1"/>
                <a:gd name="T1" fmla="*/ 1323 h 1323"/>
                <a:gd name="T2" fmla="*/ 0 w 1"/>
                <a:gd name="T3" fmla="*/ 1323 h 1323"/>
                <a:gd name="T4" fmla="*/ 0 w 1"/>
                <a:gd name="T5" fmla="*/ 0 h 13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323">
                  <a:moveTo>
                    <a:pt x="0" y="1323"/>
                  </a:moveTo>
                  <a:lnTo>
                    <a:pt x="0" y="1323"/>
                  </a:lnTo>
                  <a:lnTo>
                    <a:pt x="0" y="0"/>
                  </a:ln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AA5D7B6D-A00D-4CE7-B36E-C35444D53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573"/>
              <a:ext cx="1" cy="1323"/>
            </a:xfrm>
            <a:custGeom>
              <a:avLst/>
              <a:gdLst>
                <a:gd name="T0" fmla="*/ 0 w 1"/>
                <a:gd name="T1" fmla="*/ 0 h 1323"/>
                <a:gd name="T2" fmla="*/ 0 w 1"/>
                <a:gd name="T3" fmla="*/ 1323 h 1323"/>
                <a:gd name="T4" fmla="*/ 0 w 1"/>
                <a:gd name="T5" fmla="*/ 1323 h 1323"/>
                <a:gd name="T6" fmla="*/ 0 w 1"/>
                <a:gd name="T7" fmla="*/ 1323 h 13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323">
                  <a:moveTo>
                    <a:pt x="0" y="0"/>
                  </a:moveTo>
                  <a:lnTo>
                    <a:pt x="0" y="1323"/>
                  </a:ln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7564C528-8D57-4329-B68C-A8833BAEE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2896"/>
              <a:ext cx="233" cy="272"/>
            </a:xfrm>
            <a:custGeom>
              <a:avLst/>
              <a:gdLst>
                <a:gd name="T0" fmla="*/ 0 w 93"/>
                <a:gd name="T1" fmla="*/ 0 h 102"/>
                <a:gd name="T2" fmla="*/ 0 w 93"/>
                <a:gd name="T3" fmla="*/ 0 h 102"/>
                <a:gd name="T4" fmla="*/ 584 w 93"/>
                <a:gd name="T5" fmla="*/ 1843 h 102"/>
                <a:gd name="T6" fmla="*/ 742 w 93"/>
                <a:gd name="T7" fmla="*/ 1933 h 102"/>
                <a:gd name="T8" fmla="*/ 879 w 93"/>
                <a:gd name="T9" fmla="*/ 1843 h 102"/>
                <a:gd name="T10" fmla="*/ 1463 w 93"/>
                <a:gd name="T11" fmla="*/ 0 h 102"/>
                <a:gd name="T12" fmla="*/ 1463 w 93"/>
                <a:gd name="T13" fmla="*/ 0 h 1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" h="10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7" y="86"/>
                    <a:pt x="37" y="97"/>
                  </a:cubicBezTo>
                  <a:cubicBezTo>
                    <a:pt x="40" y="100"/>
                    <a:pt x="41" y="102"/>
                    <a:pt x="47" y="102"/>
                  </a:cubicBezTo>
                  <a:cubicBezTo>
                    <a:pt x="52" y="102"/>
                    <a:pt x="53" y="100"/>
                    <a:pt x="56" y="97"/>
                  </a:cubicBezTo>
                  <a:cubicBezTo>
                    <a:pt x="66" y="86"/>
                    <a:pt x="93" y="2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74CFE441-01CB-4786-B561-1AD7900D1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2901"/>
              <a:ext cx="112" cy="30"/>
            </a:xfrm>
            <a:custGeom>
              <a:avLst/>
              <a:gdLst>
                <a:gd name="T0" fmla="*/ 0 w 45"/>
                <a:gd name="T1" fmla="*/ 224 h 11"/>
                <a:gd name="T2" fmla="*/ 694 w 45"/>
                <a:gd name="T3" fmla="*/ 0 h 1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5" h="11">
                  <a:moveTo>
                    <a:pt x="0" y="11"/>
                  </a:moveTo>
                  <a:cubicBezTo>
                    <a:pt x="29" y="11"/>
                    <a:pt x="42" y="4"/>
                    <a:pt x="45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EBC68287-39B1-446B-B404-A51416900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715"/>
              <a:ext cx="98" cy="5"/>
            </a:xfrm>
            <a:custGeom>
              <a:avLst/>
              <a:gdLst>
                <a:gd name="T0" fmla="*/ 0 w 39"/>
                <a:gd name="T1" fmla="*/ 33 h 2"/>
                <a:gd name="T2" fmla="*/ 618 w 39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" h="2">
                  <a:moveTo>
                    <a:pt x="0" y="2"/>
                  </a:moveTo>
                  <a:cubicBezTo>
                    <a:pt x="19" y="2"/>
                    <a:pt x="29" y="1"/>
                    <a:pt x="39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5" name="Freeform 24">
              <a:extLst>
                <a:ext uri="{FF2B5EF4-FFF2-40B4-BE49-F238E27FC236}">
                  <a16:creationId xmlns:a16="http://schemas.microsoft.com/office/drawing/2014/main" id="{BEB05BEA-D550-4B88-AB1B-7D031882A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1704"/>
              <a:ext cx="13" cy="35"/>
            </a:xfrm>
            <a:custGeom>
              <a:avLst/>
              <a:gdLst>
                <a:gd name="T0" fmla="*/ 8 w 13"/>
                <a:gd name="T1" fmla="*/ 3 h 35"/>
                <a:gd name="T2" fmla="*/ 8 w 13"/>
                <a:gd name="T3" fmla="*/ 3 h 35"/>
                <a:gd name="T4" fmla="*/ 3 w 13"/>
                <a:gd name="T5" fmla="*/ 8 h 35"/>
                <a:gd name="T6" fmla="*/ 0 w 13"/>
                <a:gd name="T7" fmla="*/ 3 h 35"/>
                <a:gd name="T8" fmla="*/ 8 w 13"/>
                <a:gd name="T9" fmla="*/ 0 h 35"/>
                <a:gd name="T10" fmla="*/ 13 w 13"/>
                <a:gd name="T11" fmla="*/ 0 h 35"/>
                <a:gd name="T12" fmla="*/ 13 w 13"/>
                <a:gd name="T13" fmla="*/ 35 h 35"/>
                <a:gd name="T14" fmla="*/ 8 w 13"/>
                <a:gd name="T15" fmla="*/ 35 h 35"/>
                <a:gd name="T16" fmla="*/ 8 w 13"/>
                <a:gd name="T17" fmla="*/ 3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5">
                  <a:moveTo>
                    <a:pt x="8" y="3"/>
                  </a:moveTo>
                  <a:lnTo>
                    <a:pt x="8" y="3"/>
                  </a:lnTo>
                  <a:lnTo>
                    <a:pt x="3" y="8"/>
                  </a:lnTo>
                  <a:lnTo>
                    <a:pt x="0" y="3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3" y="35"/>
                  </a:lnTo>
                  <a:lnTo>
                    <a:pt x="8" y="35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6" name="Freeform 25">
              <a:extLst>
                <a:ext uri="{FF2B5EF4-FFF2-40B4-BE49-F238E27FC236}">
                  <a16:creationId xmlns:a16="http://schemas.microsoft.com/office/drawing/2014/main" id="{0A7ACE24-06A2-41E5-AD4D-0C405258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1704"/>
              <a:ext cx="20" cy="35"/>
            </a:xfrm>
            <a:custGeom>
              <a:avLst/>
              <a:gdLst>
                <a:gd name="T0" fmla="*/ 20 w 8"/>
                <a:gd name="T1" fmla="*/ 218 h 13"/>
                <a:gd name="T2" fmla="*/ 50 w 8"/>
                <a:gd name="T3" fmla="*/ 218 h 13"/>
                <a:gd name="T4" fmla="*/ 95 w 8"/>
                <a:gd name="T5" fmla="*/ 175 h 13"/>
                <a:gd name="T6" fmla="*/ 50 w 8"/>
                <a:gd name="T7" fmla="*/ 116 h 13"/>
                <a:gd name="T8" fmla="*/ 33 w 8"/>
                <a:gd name="T9" fmla="*/ 116 h 13"/>
                <a:gd name="T10" fmla="*/ 33 w 8"/>
                <a:gd name="T11" fmla="*/ 94 h 13"/>
                <a:gd name="T12" fmla="*/ 50 w 8"/>
                <a:gd name="T13" fmla="*/ 94 h 13"/>
                <a:gd name="T14" fmla="*/ 95 w 8"/>
                <a:gd name="T15" fmla="*/ 59 h 13"/>
                <a:gd name="T16" fmla="*/ 63 w 8"/>
                <a:gd name="T17" fmla="*/ 22 h 13"/>
                <a:gd name="T18" fmla="*/ 20 w 8"/>
                <a:gd name="T19" fmla="*/ 35 h 13"/>
                <a:gd name="T20" fmla="*/ 20 w 8"/>
                <a:gd name="T21" fmla="*/ 0 h 13"/>
                <a:gd name="T22" fmla="*/ 63 w 8"/>
                <a:gd name="T23" fmla="*/ 0 h 13"/>
                <a:gd name="T24" fmla="*/ 125 w 8"/>
                <a:gd name="T25" fmla="*/ 59 h 13"/>
                <a:gd name="T26" fmla="*/ 83 w 8"/>
                <a:gd name="T27" fmla="*/ 116 h 13"/>
                <a:gd name="T28" fmla="*/ 83 w 8"/>
                <a:gd name="T29" fmla="*/ 116 h 13"/>
                <a:gd name="T30" fmla="*/ 125 w 8"/>
                <a:gd name="T31" fmla="*/ 175 h 13"/>
                <a:gd name="T32" fmla="*/ 63 w 8"/>
                <a:gd name="T33" fmla="*/ 253 h 13"/>
                <a:gd name="T34" fmla="*/ 0 w 8"/>
                <a:gd name="T35" fmla="*/ 232 h 13"/>
                <a:gd name="T36" fmla="*/ 20 w 8"/>
                <a:gd name="T37" fmla="*/ 218 h 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13">
                  <a:moveTo>
                    <a:pt x="1" y="11"/>
                  </a:move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6" y="4"/>
                    <a:pt x="6" y="3"/>
                  </a:cubicBezTo>
                  <a:cubicBezTo>
                    <a:pt x="6" y="2"/>
                    <a:pt x="5" y="1"/>
                    <a:pt x="4" y="1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7" y="0"/>
                    <a:pt x="8" y="1"/>
                    <a:pt x="8" y="3"/>
                  </a:cubicBezTo>
                  <a:cubicBezTo>
                    <a:pt x="8" y="4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6"/>
                    <a:pt x="8" y="7"/>
                    <a:pt x="8" y="9"/>
                  </a:cubicBezTo>
                  <a:cubicBezTo>
                    <a:pt x="8" y="11"/>
                    <a:pt x="7" y="13"/>
                    <a:pt x="4" y="13"/>
                  </a:cubicBezTo>
                  <a:cubicBezTo>
                    <a:pt x="2" y="13"/>
                    <a:pt x="1" y="12"/>
                    <a:pt x="0" y="12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12115184-29F2-4BF0-B2E5-E7B9D459A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1805"/>
              <a:ext cx="13" cy="32"/>
            </a:xfrm>
            <a:custGeom>
              <a:avLst/>
              <a:gdLst>
                <a:gd name="T0" fmla="*/ 8 w 13"/>
                <a:gd name="T1" fmla="*/ 3 h 32"/>
                <a:gd name="T2" fmla="*/ 8 w 13"/>
                <a:gd name="T3" fmla="*/ 3 h 32"/>
                <a:gd name="T4" fmla="*/ 3 w 13"/>
                <a:gd name="T5" fmla="*/ 6 h 32"/>
                <a:gd name="T6" fmla="*/ 0 w 13"/>
                <a:gd name="T7" fmla="*/ 3 h 32"/>
                <a:gd name="T8" fmla="*/ 8 w 13"/>
                <a:gd name="T9" fmla="*/ 0 h 32"/>
                <a:gd name="T10" fmla="*/ 13 w 13"/>
                <a:gd name="T11" fmla="*/ 0 h 32"/>
                <a:gd name="T12" fmla="*/ 13 w 13"/>
                <a:gd name="T13" fmla="*/ 32 h 32"/>
                <a:gd name="T14" fmla="*/ 8 w 13"/>
                <a:gd name="T15" fmla="*/ 32 h 32"/>
                <a:gd name="T16" fmla="*/ 8 w 13"/>
                <a:gd name="T17" fmla="*/ 3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2">
                  <a:moveTo>
                    <a:pt x="8" y="3"/>
                  </a:moveTo>
                  <a:lnTo>
                    <a:pt x="8" y="3"/>
                  </a:lnTo>
                  <a:lnTo>
                    <a:pt x="3" y="6"/>
                  </a:lnTo>
                  <a:lnTo>
                    <a:pt x="0" y="3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3" y="32"/>
                  </a:lnTo>
                  <a:lnTo>
                    <a:pt x="8" y="32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783A21A4-82A3-4A70-B4E3-0A29FB426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1803"/>
              <a:ext cx="20" cy="34"/>
            </a:xfrm>
            <a:custGeom>
              <a:avLst/>
              <a:gdLst>
                <a:gd name="T0" fmla="*/ 0 w 8"/>
                <a:gd name="T1" fmla="*/ 233 h 13"/>
                <a:gd name="T2" fmla="*/ 0 w 8"/>
                <a:gd name="T3" fmla="*/ 212 h 13"/>
                <a:gd name="T4" fmla="*/ 33 w 8"/>
                <a:gd name="T5" fmla="*/ 199 h 13"/>
                <a:gd name="T6" fmla="*/ 95 w 8"/>
                <a:gd name="T7" fmla="*/ 68 h 13"/>
                <a:gd name="T8" fmla="*/ 63 w 8"/>
                <a:gd name="T9" fmla="*/ 34 h 13"/>
                <a:gd name="T10" fmla="*/ 20 w 8"/>
                <a:gd name="T11" fmla="*/ 55 h 13"/>
                <a:gd name="T12" fmla="*/ 20 w 8"/>
                <a:gd name="T13" fmla="*/ 34 h 13"/>
                <a:gd name="T14" fmla="*/ 63 w 8"/>
                <a:gd name="T15" fmla="*/ 0 h 13"/>
                <a:gd name="T16" fmla="*/ 125 w 8"/>
                <a:gd name="T17" fmla="*/ 68 h 13"/>
                <a:gd name="T18" fmla="*/ 63 w 8"/>
                <a:gd name="T19" fmla="*/ 199 h 13"/>
                <a:gd name="T20" fmla="*/ 50 w 8"/>
                <a:gd name="T21" fmla="*/ 212 h 13"/>
                <a:gd name="T22" fmla="*/ 50 w 8"/>
                <a:gd name="T23" fmla="*/ 212 h 13"/>
                <a:gd name="T24" fmla="*/ 125 w 8"/>
                <a:gd name="T25" fmla="*/ 212 h 13"/>
                <a:gd name="T26" fmla="*/ 125 w 8"/>
                <a:gd name="T27" fmla="*/ 233 h 13"/>
                <a:gd name="T28" fmla="*/ 0 w 8"/>
                <a:gd name="T29" fmla="*/ 233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13">
                  <a:moveTo>
                    <a:pt x="0" y="13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5" y="8"/>
                    <a:pt x="6" y="6"/>
                    <a:pt x="6" y="4"/>
                  </a:cubicBezTo>
                  <a:cubicBezTo>
                    <a:pt x="6" y="3"/>
                    <a:pt x="6" y="2"/>
                    <a:pt x="4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6" y="8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82C83DC7-6FD2-4422-AF8D-68EACEF27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1907"/>
              <a:ext cx="13" cy="34"/>
            </a:xfrm>
            <a:custGeom>
              <a:avLst/>
              <a:gdLst>
                <a:gd name="T0" fmla="*/ 8 w 13"/>
                <a:gd name="T1" fmla="*/ 2 h 34"/>
                <a:gd name="T2" fmla="*/ 8 w 13"/>
                <a:gd name="T3" fmla="*/ 2 h 34"/>
                <a:gd name="T4" fmla="*/ 3 w 13"/>
                <a:gd name="T5" fmla="*/ 8 h 34"/>
                <a:gd name="T6" fmla="*/ 0 w 13"/>
                <a:gd name="T7" fmla="*/ 2 h 34"/>
                <a:gd name="T8" fmla="*/ 8 w 13"/>
                <a:gd name="T9" fmla="*/ 0 h 34"/>
                <a:gd name="T10" fmla="*/ 13 w 13"/>
                <a:gd name="T11" fmla="*/ 0 h 34"/>
                <a:gd name="T12" fmla="*/ 13 w 13"/>
                <a:gd name="T13" fmla="*/ 34 h 34"/>
                <a:gd name="T14" fmla="*/ 8 w 13"/>
                <a:gd name="T15" fmla="*/ 34 h 34"/>
                <a:gd name="T16" fmla="*/ 8 w 13"/>
                <a:gd name="T17" fmla="*/ 2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4">
                  <a:moveTo>
                    <a:pt x="8" y="2"/>
                  </a:moveTo>
                  <a:lnTo>
                    <a:pt x="8" y="2"/>
                  </a:lnTo>
                  <a:lnTo>
                    <a:pt x="3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3" y="34"/>
                  </a:lnTo>
                  <a:lnTo>
                    <a:pt x="8" y="34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0E70D13B-8374-4148-8A71-98B46ACFB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" y="1907"/>
              <a:ext cx="13" cy="34"/>
            </a:xfrm>
            <a:custGeom>
              <a:avLst/>
              <a:gdLst>
                <a:gd name="T0" fmla="*/ 8 w 13"/>
                <a:gd name="T1" fmla="*/ 2 h 34"/>
                <a:gd name="T2" fmla="*/ 8 w 13"/>
                <a:gd name="T3" fmla="*/ 2 h 34"/>
                <a:gd name="T4" fmla="*/ 3 w 13"/>
                <a:gd name="T5" fmla="*/ 8 h 34"/>
                <a:gd name="T6" fmla="*/ 0 w 13"/>
                <a:gd name="T7" fmla="*/ 2 h 34"/>
                <a:gd name="T8" fmla="*/ 8 w 13"/>
                <a:gd name="T9" fmla="*/ 0 h 34"/>
                <a:gd name="T10" fmla="*/ 13 w 13"/>
                <a:gd name="T11" fmla="*/ 0 h 34"/>
                <a:gd name="T12" fmla="*/ 13 w 13"/>
                <a:gd name="T13" fmla="*/ 34 h 34"/>
                <a:gd name="T14" fmla="*/ 8 w 13"/>
                <a:gd name="T15" fmla="*/ 34 h 34"/>
                <a:gd name="T16" fmla="*/ 8 w 13"/>
                <a:gd name="T17" fmla="*/ 2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4">
                  <a:moveTo>
                    <a:pt x="8" y="2"/>
                  </a:moveTo>
                  <a:lnTo>
                    <a:pt x="8" y="2"/>
                  </a:lnTo>
                  <a:lnTo>
                    <a:pt x="3" y="8"/>
                  </a:lnTo>
                  <a:lnTo>
                    <a:pt x="0" y="2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3" y="34"/>
                  </a:lnTo>
                  <a:lnTo>
                    <a:pt x="8" y="34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B4F8A486-33C7-4DED-AAAE-259FA17F5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" y="2008"/>
              <a:ext cx="13" cy="35"/>
            </a:xfrm>
            <a:custGeom>
              <a:avLst/>
              <a:gdLst>
                <a:gd name="T0" fmla="*/ 8 w 13"/>
                <a:gd name="T1" fmla="*/ 3 h 35"/>
                <a:gd name="T2" fmla="*/ 8 w 13"/>
                <a:gd name="T3" fmla="*/ 3 h 35"/>
                <a:gd name="T4" fmla="*/ 3 w 13"/>
                <a:gd name="T5" fmla="*/ 5 h 35"/>
                <a:gd name="T6" fmla="*/ 0 w 13"/>
                <a:gd name="T7" fmla="*/ 3 h 35"/>
                <a:gd name="T8" fmla="*/ 8 w 13"/>
                <a:gd name="T9" fmla="*/ 0 h 35"/>
                <a:gd name="T10" fmla="*/ 13 w 13"/>
                <a:gd name="T11" fmla="*/ 0 h 35"/>
                <a:gd name="T12" fmla="*/ 13 w 13"/>
                <a:gd name="T13" fmla="*/ 35 h 35"/>
                <a:gd name="T14" fmla="*/ 8 w 13"/>
                <a:gd name="T15" fmla="*/ 35 h 35"/>
                <a:gd name="T16" fmla="*/ 8 w 13"/>
                <a:gd name="T17" fmla="*/ 3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" h="35">
                  <a:moveTo>
                    <a:pt x="8" y="3"/>
                  </a:move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8" y="0"/>
                  </a:lnTo>
                  <a:lnTo>
                    <a:pt x="13" y="0"/>
                  </a:lnTo>
                  <a:lnTo>
                    <a:pt x="13" y="35"/>
                  </a:lnTo>
                  <a:lnTo>
                    <a:pt x="8" y="35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490F75D3-0F34-42DA-99E2-8A01FB60C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" y="2005"/>
              <a:ext cx="22" cy="38"/>
            </a:xfrm>
            <a:custGeom>
              <a:avLst/>
              <a:gdLst>
                <a:gd name="T0" fmla="*/ 59 w 9"/>
                <a:gd name="T1" fmla="*/ 280 h 14"/>
                <a:gd name="T2" fmla="*/ 0 w 9"/>
                <a:gd name="T3" fmla="*/ 141 h 14"/>
                <a:gd name="T4" fmla="*/ 71 w 9"/>
                <a:gd name="T5" fmla="*/ 0 h 14"/>
                <a:gd name="T6" fmla="*/ 132 w 9"/>
                <a:gd name="T7" fmla="*/ 141 h 14"/>
                <a:gd name="T8" fmla="*/ 59 w 9"/>
                <a:gd name="T9" fmla="*/ 280 h 14"/>
                <a:gd name="T10" fmla="*/ 59 w 9"/>
                <a:gd name="T11" fmla="*/ 244 h 14"/>
                <a:gd name="T12" fmla="*/ 103 w 9"/>
                <a:gd name="T13" fmla="*/ 141 h 14"/>
                <a:gd name="T14" fmla="*/ 59 w 9"/>
                <a:gd name="T15" fmla="*/ 38 h 14"/>
                <a:gd name="T16" fmla="*/ 29 w 9"/>
                <a:gd name="T17" fmla="*/ 141 h 14"/>
                <a:gd name="T18" fmla="*/ 59 w 9"/>
                <a:gd name="T19" fmla="*/ 244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14">
                  <a:moveTo>
                    <a:pt x="4" y="14"/>
                  </a:moveTo>
                  <a:cubicBezTo>
                    <a:pt x="2" y="14"/>
                    <a:pt x="0" y="11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9" y="3"/>
                    <a:pt x="9" y="7"/>
                  </a:cubicBezTo>
                  <a:cubicBezTo>
                    <a:pt x="9" y="11"/>
                    <a:pt x="7" y="14"/>
                    <a:pt x="4" y="14"/>
                  </a:cubicBezTo>
                  <a:close/>
                  <a:moveTo>
                    <a:pt x="4" y="12"/>
                  </a:moveTo>
                  <a:cubicBezTo>
                    <a:pt x="6" y="12"/>
                    <a:pt x="7" y="10"/>
                    <a:pt x="7" y="7"/>
                  </a:cubicBezTo>
                  <a:cubicBezTo>
                    <a:pt x="7" y="4"/>
                    <a:pt x="6" y="2"/>
                    <a:pt x="4" y="2"/>
                  </a:cubicBezTo>
                  <a:cubicBezTo>
                    <a:pt x="3" y="2"/>
                    <a:pt x="2" y="4"/>
                    <a:pt x="2" y="7"/>
                  </a:cubicBezTo>
                  <a:cubicBezTo>
                    <a:pt x="2" y="10"/>
                    <a:pt x="3" y="12"/>
                    <a:pt x="4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3" name="Freeform 32">
              <a:extLst>
                <a:ext uri="{FF2B5EF4-FFF2-40B4-BE49-F238E27FC236}">
                  <a16:creationId xmlns:a16="http://schemas.microsoft.com/office/drawing/2014/main" id="{D7BE3AAF-3A3C-40D2-A9D1-7DA120FE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" y="2109"/>
              <a:ext cx="22" cy="38"/>
            </a:xfrm>
            <a:custGeom>
              <a:avLst/>
              <a:gdLst>
                <a:gd name="T0" fmla="*/ 12 w 9"/>
                <a:gd name="T1" fmla="*/ 244 h 14"/>
                <a:gd name="T2" fmla="*/ 42 w 9"/>
                <a:gd name="T3" fmla="*/ 244 h 14"/>
                <a:gd name="T4" fmla="*/ 71 w 9"/>
                <a:gd name="T5" fmla="*/ 220 h 14"/>
                <a:gd name="T6" fmla="*/ 103 w 9"/>
                <a:gd name="T7" fmla="*/ 141 h 14"/>
                <a:gd name="T8" fmla="*/ 103 w 9"/>
                <a:gd name="T9" fmla="*/ 141 h 14"/>
                <a:gd name="T10" fmla="*/ 59 w 9"/>
                <a:gd name="T11" fmla="*/ 176 h 14"/>
                <a:gd name="T12" fmla="*/ 0 w 9"/>
                <a:gd name="T13" fmla="*/ 103 h 14"/>
                <a:gd name="T14" fmla="*/ 71 w 9"/>
                <a:gd name="T15" fmla="*/ 0 h 14"/>
                <a:gd name="T16" fmla="*/ 132 w 9"/>
                <a:gd name="T17" fmla="*/ 117 h 14"/>
                <a:gd name="T18" fmla="*/ 103 w 9"/>
                <a:gd name="T19" fmla="*/ 244 h 14"/>
                <a:gd name="T20" fmla="*/ 42 w 9"/>
                <a:gd name="T21" fmla="*/ 258 h 14"/>
                <a:gd name="T22" fmla="*/ 12 w 9"/>
                <a:gd name="T23" fmla="*/ 280 h 14"/>
                <a:gd name="T24" fmla="*/ 12 w 9"/>
                <a:gd name="T25" fmla="*/ 244 h 14"/>
                <a:gd name="T26" fmla="*/ 59 w 9"/>
                <a:gd name="T27" fmla="*/ 38 h 14"/>
                <a:gd name="T28" fmla="*/ 29 w 9"/>
                <a:gd name="T29" fmla="*/ 103 h 14"/>
                <a:gd name="T30" fmla="*/ 59 w 9"/>
                <a:gd name="T31" fmla="*/ 141 h 14"/>
                <a:gd name="T32" fmla="*/ 103 w 9"/>
                <a:gd name="T33" fmla="*/ 117 h 14"/>
                <a:gd name="T34" fmla="*/ 103 w 9"/>
                <a:gd name="T35" fmla="*/ 103 h 14"/>
                <a:gd name="T36" fmla="*/ 59 w 9"/>
                <a:gd name="T37" fmla="*/ 38 h 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" h="14">
                  <a:moveTo>
                    <a:pt x="1" y="12"/>
                  </a:moveTo>
                  <a:cubicBezTo>
                    <a:pt x="2" y="12"/>
                    <a:pt x="2" y="12"/>
                    <a:pt x="3" y="12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6" y="10"/>
                    <a:pt x="7" y="9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6"/>
                  </a:cubicBezTo>
                  <a:cubicBezTo>
                    <a:pt x="9" y="8"/>
                    <a:pt x="8" y="10"/>
                    <a:pt x="7" y="12"/>
                  </a:cubicBezTo>
                  <a:cubicBezTo>
                    <a:pt x="6" y="13"/>
                    <a:pt x="4" y="13"/>
                    <a:pt x="3" y="13"/>
                  </a:cubicBezTo>
                  <a:cubicBezTo>
                    <a:pt x="2" y="13"/>
                    <a:pt x="2" y="14"/>
                    <a:pt x="1" y="14"/>
                  </a:cubicBezTo>
                  <a:lnTo>
                    <a:pt x="1" y="12"/>
                  </a:lnTo>
                  <a:close/>
                  <a:moveTo>
                    <a:pt x="4" y="2"/>
                  </a:moveTo>
                  <a:cubicBezTo>
                    <a:pt x="3" y="2"/>
                    <a:pt x="2" y="3"/>
                    <a:pt x="2" y="5"/>
                  </a:cubicBezTo>
                  <a:cubicBezTo>
                    <a:pt x="2" y="6"/>
                    <a:pt x="3" y="7"/>
                    <a:pt x="4" y="7"/>
                  </a:cubicBezTo>
                  <a:cubicBezTo>
                    <a:pt x="6" y="7"/>
                    <a:pt x="6" y="7"/>
                    <a:pt x="7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7" y="3"/>
                    <a:pt x="6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4" name="Freeform 33">
              <a:extLst>
                <a:ext uri="{FF2B5EF4-FFF2-40B4-BE49-F238E27FC236}">
                  <a16:creationId xmlns:a16="http://schemas.microsoft.com/office/drawing/2014/main" id="{32C8ED50-CFEA-453F-804D-F5FE2A45C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" y="2211"/>
              <a:ext cx="22" cy="34"/>
            </a:xfrm>
            <a:custGeom>
              <a:avLst/>
              <a:gdLst>
                <a:gd name="T0" fmla="*/ 71 w 9"/>
                <a:gd name="T1" fmla="*/ 0 h 13"/>
                <a:gd name="T2" fmla="*/ 120 w 9"/>
                <a:gd name="T3" fmla="*/ 55 h 13"/>
                <a:gd name="T4" fmla="*/ 90 w 9"/>
                <a:gd name="T5" fmla="*/ 110 h 13"/>
                <a:gd name="T6" fmla="*/ 90 w 9"/>
                <a:gd name="T7" fmla="*/ 110 h 13"/>
                <a:gd name="T8" fmla="*/ 132 w 9"/>
                <a:gd name="T9" fmla="*/ 178 h 13"/>
                <a:gd name="T10" fmla="*/ 59 w 9"/>
                <a:gd name="T11" fmla="*/ 233 h 13"/>
                <a:gd name="T12" fmla="*/ 0 w 9"/>
                <a:gd name="T13" fmla="*/ 178 h 13"/>
                <a:gd name="T14" fmla="*/ 42 w 9"/>
                <a:gd name="T15" fmla="*/ 110 h 13"/>
                <a:gd name="T16" fmla="*/ 42 w 9"/>
                <a:gd name="T17" fmla="*/ 110 h 13"/>
                <a:gd name="T18" fmla="*/ 12 w 9"/>
                <a:gd name="T19" fmla="*/ 55 h 13"/>
                <a:gd name="T20" fmla="*/ 71 w 9"/>
                <a:gd name="T21" fmla="*/ 0 h 13"/>
                <a:gd name="T22" fmla="*/ 59 w 9"/>
                <a:gd name="T23" fmla="*/ 212 h 13"/>
                <a:gd name="T24" fmla="*/ 103 w 9"/>
                <a:gd name="T25" fmla="*/ 178 h 13"/>
                <a:gd name="T26" fmla="*/ 59 w 9"/>
                <a:gd name="T27" fmla="*/ 123 h 13"/>
                <a:gd name="T28" fmla="*/ 29 w 9"/>
                <a:gd name="T29" fmla="*/ 178 h 13"/>
                <a:gd name="T30" fmla="*/ 59 w 9"/>
                <a:gd name="T31" fmla="*/ 212 h 13"/>
                <a:gd name="T32" fmla="*/ 59 w 9"/>
                <a:gd name="T33" fmla="*/ 21 h 13"/>
                <a:gd name="T34" fmla="*/ 29 w 9"/>
                <a:gd name="T35" fmla="*/ 55 h 13"/>
                <a:gd name="T36" fmla="*/ 71 w 9"/>
                <a:gd name="T37" fmla="*/ 110 h 13"/>
                <a:gd name="T38" fmla="*/ 103 w 9"/>
                <a:gd name="T39" fmla="*/ 55 h 13"/>
                <a:gd name="T40" fmla="*/ 59 w 9"/>
                <a:gd name="T41" fmla="*/ 21 h 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7" y="0"/>
                    <a:pt x="8" y="2"/>
                    <a:pt x="8" y="3"/>
                  </a:cubicBezTo>
                  <a:cubicBezTo>
                    <a:pt x="8" y="4"/>
                    <a:pt x="8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8" y="7"/>
                    <a:pt x="9" y="8"/>
                    <a:pt x="9" y="10"/>
                  </a:cubicBezTo>
                  <a:cubicBezTo>
                    <a:pt x="9" y="12"/>
                    <a:pt x="7" y="13"/>
                    <a:pt x="4" y="13"/>
                  </a:cubicBezTo>
                  <a:cubicBezTo>
                    <a:pt x="2" y="13"/>
                    <a:pt x="0" y="12"/>
                    <a:pt x="0" y="10"/>
                  </a:cubicBezTo>
                  <a:cubicBezTo>
                    <a:pt x="0" y="8"/>
                    <a:pt x="1" y="7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1" y="5"/>
                    <a:pt x="1" y="3"/>
                  </a:cubicBezTo>
                  <a:cubicBezTo>
                    <a:pt x="1" y="1"/>
                    <a:pt x="2" y="0"/>
                    <a:pt x="5" y="0"/>
                  </a:cubicBezTo>
                  <a:close/>
                  <a:moveTo>
                    <a:pt x="4" y="12"/>
                  </a:moveTo>
                  <a:cubicBezTo>
                    <a:pt x="6" y="12"/>
                    <a:pt x="7" y="11"/>
                    <a:pt x="7" y="10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2" y="11"/>
                    <a:pt x="3" y="12"/>
                    <a:pt x="4" y="12"/>
                  </a:cubicBezTo>
                  <a:close/>
                  <a:moveTo>
                    <a:pt x="4" y="1"/>
                  </a:moveTo>
                  <a:cubicBezTo>
                    <a:pt x="3" y="1"/>
                    <a:pt x="2" y="2"/>
                    <a:pt x="2" y="3"/>
                  </a:cubicBezTo>
                  <a:cubicBezTo>
                    <a:pt x="2" y="5"/>
                    <a:pt x="3" y="5"/>
                    <a:pt x="5" y="6"/>
                  </a:cubicBezTo>
                  <a:cubicBezTo>
                    <a:pt x="6" y="5"/>
                    <a:pt x="7" y="5"/>
                    <a:pt x="7" y="3"/>
                  </a:cubicBezTo>
                  <a:cubicBezTo>
                    <a:pt x="7" y="2"/>
                    <a:pt x="6" y="1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DEF12D5B-618B-4009-B6C5-F007854AD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312"/>
              <a:ext cx="22" cy="35"/>
            </a:xfrm>
            <a:custGeom>
              <a:avLst/>
              <a:gdLst>
                <a:gd name="T0" fmla="*/ 22 w 22"/>
                <a:gd name="T1" fmla="*/ 0 h 35"/>
                <a:gd name="T2" fmla="*/ 22 w 22"/>
                <a:gd name="T3" fmla="*/ 5 h 35"/>
                <a:gd name="T4" fmla="*/ 7 w 22"/>
                <a:gd name="T5" fmla="*/ 35 h 35"/>
                <a:gd name="T6" fmla="*/ 2 w 22"/>
                <a:gd name="T7" fmla="*/ 35 h 35"/>
                <a:gd name="T8" fmla="*/ 17 w 22"/>
                <a:gd name="T9" fmla="*/ 5 h 35"/>
                <a:gd name="T10" fmla="*/ 17 w 22"/>
                <a:gd name="T11" fmla="*/ 5 h 35"/>
                <a:gd name="T12" fmla="*/ 0 w 22"/>
                <a:gd name="T13" fmla="*/ 5 h 35"/>
                <a:gd name="T14" fmla="*/ 0 w 22"/>
                <a:gd name="T15" fmla="*/ 0 h 35"/>
                <a:gd name="T16" fmla="*/ 22 w 22"/>
                <a:gd name="T17" fmla="*/ 0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35">
                  <a:moveTo>
                    <a:pt x="22" y="0"/>
                  </a:moveTo>
                  <a:lnTo>
                    <a:pt x="22" y="5"/>
                  </a:lnTo>
                  <a:lnTo>
                    <a:pt x="7" y="35"/>
                  </a:lnTo>
                  <a:lnTo>
                    <a:pt x="2" y="35"/>
                  </a:lnTo>
                  <a:lnTo>
                    <a:pt x="17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23E855BE-03DE-4EC0-B22B-EBCB55911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" y="2413"/>
              <a:ext cx="22" cy="35"/>
            </a:xfrm>
            <a:custGeom>
              <a:avLst/>
              <a:gdLst>
                <a:gd name="T0" fmla="*/ 120 w 9"/>
                <a:gd name="T1" fmla="*/ 35 h 13"/>
                <a:gd name="T2" fmla="*/ 90 w 9"/>
                <a:gd name="T3" fmla="*/ 35 h 13"/>
                <a:gd name="T4" fmla="*/ 29 w 9"/>
                <a:gd name="T5" fmla="*/ 116 h 13"/>
                <a:gd name="T6" fmla="*/ 29 w 9"/>
                <a:gd name="T7" fmla="*/ 116 h 13"/>
                <a:gd name="T8" fmla="*/ 71 w 9"/>
                <a:gd name="T9" fmla="*/ 94 h 13"/>
                <a:gd name="T10" fmla="*/ 132 w 9"/>
                <a:gd name="T11" fmla="*/ 175 h 13"/>
                <a:gd name="T12" fmla="*/ 71 w 9"/>
                <a:gd name="T13" fmla="*/ 253 h 13"/>
                <a:gd name="T14" fmla="*/ 0 w 9"/>
                <a:gd name="T15" fmla="*/ 159 h 13"/>
                <a:gd name="T16" fmla="*/ 29 w 9"/>
                <a:gd name="T17" fmla="*/ 35 h 13"/>
                <a:gd name="T18" fmla="*/ 90 w 9"/>
                <a:gd name="T19" fmla="*/ 0 h 13"/>
                <a:gd name="T20" fmla="*/ 120 w 9"/>
                <a:gd name="T21" fmla="*/ 0 h 13"/>
                <a:gd name="T22" fmla="*/ 120 w 9"/>
                <a:gd name="T23" fmla="*/ 35 h 13"/>
                <a:gd name="T24" fmla="*/ 71 w 9"/>
                <a:gd name="T25" fmla="*/ 232 h 13"/>
                <a:gd name="T26" fmla="*/ 103 w 9"/>
                <a:gd name="T27" fmla="*/ 175 h 13"/>
                <a:gd name="T28" fmla="*/ 59 w 9"/>
                <a:gd name="T29" fmla="*/ 116 h 13"/>
                <a:gd name="T30" fmla="*/ 29 w 9"/>
                <a:gd name="T31" fmla="*/ 159 h 13"/>
                <a:gd name="T32" fmla="*/ 29 w 9"/>
                <a:gd name="T33" fmla="*/ 159 h 13"/>
                <a:gd name="T34" fmla="*/ 71 w 9"/>
                <a:gd name="T35" fmla="*/ 232 h 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" h="13">
                  <a:moveTo>
                    <a:pt x="8" y="2"/>
                  </a:move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4" y="5"/>
                    <a:pt x="5" y="5"/>
                  </a:cubicBezTo>
                  <a:cubicBezTo>
                    <a:pt x="7" y="5"/>
                    <a:pt x="9" y="6"/>
                    <a:pt x="9" y="9"/>
                  </a:cubicBezTo>
                  <a:cubicBezTo>
                    <a:pt x="9" y="11"/>
                    <a:pt x="7" y="13"/>
                    <a:pt x="5" y="13"/>
                  </a:cubicBezTo>
                  <a:cubicBezTo>
                    <a:pt x="2" y="13"/>
                    <a:pt x="0" y="11"/>
                    <a:pt x="0" y="8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lnTo>
                    <a:pt x="8" y="2"/>
                  </a:lnTo>
                  <a:close/>
                  <a:moveTo>
                    <a:pt x="5" y="12"/>
                  </a:moveTo>
                  <a:cubicBezTo>
                    <a:pt x="6" y="12"/>
                    <a:pt x="7" y="11"/>
                    <a:pt x="7" y="9"/>
                  </a:cubicBezTo>
                  <a:cubicBezTo>
                    <a:pt x="7" y="7"/>
                    <a:pt x="6" y="6"/>
                    <a:pt x="4" y="6"/>
                  </a:cubicBezTo>
                  <a:cubicBezTo>
                    <a:pt x="3" y="6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1"/>
                    <a:pt x="3" y="12"/>
                    <a:pt x="5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78B1EBEB-12D0-451C-AAD8-1CF7DDC64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512"/>
              <a:ext cx="20" cy="37"/>
            </a:xfrm>
            <a:custGeom>
              <a:avLst/>
              <a:gdLst>
                <a:gd name="T0" fmla="*/ 125 w 8"/>
                <a:gd name="T1" fmla="*/ 34 h 14"/>
                <a:gd name="T2" fmla="*/ 50 w 8"/>
                <a:gd name="T3" fmla="*/ 34 h 14"/>
                <a:gd name="T4" fmla="*/ 33 w 8"/>
                <a:gd name="T5" fmla="*/ 90 h 14"/>
                <a:gd name="T6" fmla="*/ 63 w 8"/>
                <a:gd name="T7" fmla="*/ 90 h 14"/>
                <a:gd name="T8" fmla="*/ 95 w 8"/>
                <a:gd name="T9" fmla="*/ 111 h 14"/>
                <a:gd name="T10" fmla="*/ 125 w 8"/>
                <a:gd name="T11" fmla="*/ 167 h 14"/>
                <a:gd name="T12" fmla="*/ 50 w 8"/>
                <a:gd name="T13" fmla="*/ 259 h 14"/>
                <a:gd name="T14" fmla="*/ 0 w 8"/>
                <a:gd name="T15" fmla="*/ 238 h 14"/>
                <a:gd name="T16" fmla="*/ 20 w 8"/>
                <a:gd name="T17" fmla="*/ 204 h 14"/>
                <a:gd name="T18" fmla="*/ 50 w 8"/>
                <a:gd name="T19" fmla="*/ 225 h 14"/>
                <a:gd name="T20" fmla="*/ 95 w 8"/>
                <a:gd name="T21" fmla="*/ 167 h 14"/>
                <a:gd name="T22" fmla="*/ 50 w 8"/>
                <a:gd name="T23" fmla="*/ 111 h 14"/>
                <a:gd name="T24" fmla="*/ 20 w 8"/>
                <a:gd name="T25" fmla="*/ 132 h 14"/>
                <a:gd name="T26" fmla="*/ 33 w 8"/>
                <a:gd name="T27" fmla="*/ 0 h 14"/>
                <a:gd name="T28" fmla="*/ 125 w 8"/>
                <a:gd name="T29" fmla="*/ 0 h 14"/>
                <a:gd name="T30" fmla="*/ 125 w 8"/>
                <a:gd name="T31" fmla="*/ 34 h 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" h="14">
                  <a:moveTo>
                    <a:pt x="8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5" y="5"/>
                    <a:pt x="6" y="5"/>
                    <a:pt x="6" y="6"/>
                  </a:cubicBezTo>
                  <a:cubicBezTo>
                    <a:pt x="7" y="6"/>
                    <a:pt x="8" y="7"/>
                    <a:pt x="8" y="9"/>
                  </a:cubicBezTo>
                  <a:cubicBezTo>
                    <a:pt x="8" y="12"/>
                    <a:pt x="6" y="14"/>
                    <a:pt x="3" y="14"/>
                  </a:cubicBezTo>
                  <a:cubicBezTo>
                    <a:pt x="2" y="14"/>
                    <a:pt x="1" y="13"/>
                    <a:pt x="0" y="13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5" y="12"/>
                    <a:pt x="6" y="11"/>
                    <a:pt x="6" y="9"/>
                  </a:cubicBezTo>
                  <a:cubicBezTo>
                    <a:pt x="6" y="8"/>
                    <a:pt x="5" y="6"/>
                    <a:pt x="3" y="6"/>
                  </a:cubicBezTo>
                  <a:cubicBezTo>
                    <a:pt x="2" y="6"/>
                    <a:pt x="1" y="6"/>
                    <a:pt x="1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ECD5CDEB-157E-4DCD-B884-F07F9E8426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" y="2613"/>
              <a:ext cx="22" cy="35"/>
            </a:xfrm>
            <a:custGeom>
              <a:avLst/>
              <a:gdLst>
                <a:gd name="T0" fmla="*/ 90 w 9"/>
                <a:gd name="T1" fmla="*/ 253 h 13"/>
                <a:gd name="T2" fmla="*/ 90 w 9"/>
                <a:gd name="T3" fmla="*/ 197 h 13"/>
                <a:gd name="T4" fmla="*/ 0 w 9"/>
                <a:gd name="T5" fmla="*/ 197 h 13"/>
                <a:gd name="T6" fmla="*/ 0 w 9"/>
                <a:gd name="T7" fmla="*/ 159 h 13"/>
                <a:gd name="T8" fmla="*/ 71 w 9"/>
                <a:gd name="T9" fmla="*/ 0 h 13"/>
                <a:gd name="T10" fmla="*/ 103 w 9"/>
                <a:gd name="T11" fmla="*/ 0 h 13"/>
                <a:gd name="T12" fmla="*/ 103 w 9"/>
                <a:gd name="T13" fmla="*/ 159 h 13"/>
                <a:gd name="T14" fmla="*/ 132 w 9"/>
                <a:gd name="T15" fmla="*/ 159 h 13"/>
                <a:gd name="T16" fmla="*/ 132 w 9"/>
                <a:gd name="T17" fmla="*/ 197 h 13"/>
                <a:gd name="T18" fmla="*/ 103 w 9"/>
                <a:gd name="T19" fmla="*/ 197 h 13"/>
                <a:gd name="T20" fmla="*/ 103 w 9"/>
                <a:gd name="T21" fmla="*/ 253 h 13"/>
                <a:gd name="T22" fmla="*/ 90 w 9"/>
                <a:gd name="T23" fmla="*/ 253 h 13"/>
                <a:gd name="T24" fmla="*/ 90 w 9"/>
                <a:gd name="T25" fmla="*/ 159 h 13"/>
                <a:gd name="T26" fmla="*/ 90 w 9"/>
                <a:gd name="T27" fmla="*/ 81 h 13"/>
                <a:gd name="T28" fmla="*/ 90 w 9"/>
                <a:gd name="T29" fmla="*/ 35 h 13"/>
                <a:gd name="T30" fmla="*/ 90 w 9"/>
                <a:gd name="T31" fmla="*/ 35 h 13"/>
                <a:gd name="T32" fmla="*/ 71 w 9"/>
                <a:gd name="T33" fmla="*/ 81 h 13"/>
                <a:gd name="T34" fmla="*/ 12 w 9"/>
                <a:gd name="T35" fmla="*/ 159 h 13"/>
                <a:gd name="T36" fmla="*/ 12 w 9"/>
                <a:gd name="T37" fmla="*/ 159 h 13"/>
                <a:gd name="T38" fmla="*/ 90 w 9"/>
                <a:gd name="T39" fmla="*/ 159 h 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" h="13">
                  <a:moveTo>
                    <a:pt x="6" y="13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6" y="13"/>
                  </a:lnTo>
                  <a:close/>
                  <a:moveTo>
                    <a:pt x="6" y="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lnTo>
                    <a:pt x="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2CD901AF-8CC8-449C-AFE4-7A35F683D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715"/>
              <a:ext cx="20" cy="37"/>
            </a:xfrm>
            <a:custGeom>
              <a:avLst/>
              <a:gdLst>
                <a:gd name="T0" fmla="*/ 20 w 8"/>
                <a:gd name="T1" fmla="*/ 204 h 14"/>
                <a:gd name="T2" fmla="*/ 50 w 8"/>
                <a:gd name="T3" fmla="*/ 225 h 14"/>
                <a:gd name="T4" fmla="*/ 95 w 8"/>
                <a:gd name="T5" fmla="*/ 182 h 14"/>
                <a:gd name="T6" fmla="*/ 50 w 8"/>
                <a:gd name="T7" fmla="*/ 132 h 14"/>
                <a:gd name="T8" fmla="*/ 33 w 8"/>
                <a:gd name="T9" fmla="*/ 132 h 14"/>
                <a:gd name="T10" fmla="*/ 33 w 8"/>
                <a:gd name="T11" fmla="*/ 111 h 14"/>
                <a:gd name="T12" fmla="*/ 50 w 8"/>
                <a:gd name="T13" fmla="*/ 111 h 14"/>
                <a:gd name="T14" fmla="*/ 95 w 8"/>
                <a:gd name="T15" fmla="*/ 77 h 14"/>
                <a:gd name="T16" fmla="*/ 63 w 8"/>
                <a:gd name="T17" fmla="*/ 34 h 14"/>
                <a:gd name="T18" fmla="*/ 20 w 8"/>
                <a:gd name="T19" fmla="*/ 56 h 14"/>
                <a:gd name="T20" fmla="*/ 20 w 8"/>
                <a:gd name="T21" fmla="*/ 21 h 14"/>
                <a:gd name="T22" fmla="*/ 63 w 8"/>
                <a:gd name="T23" fmla="*/ 0 h 14"/>
                <a:gd name="T24" fmla="*/ 125 w 8"/>
                <a:gd name="T25" fmla="*/ 56 h 14"/>
                <a:gd name="T26" fmla="*/ 83 w 8"/>
                <a:gd name="T27" fmla="*/ 111 h 14"/>
                <a:gd name="T28" fmla="*/ 83 w 8"/>
                <a:gd name="T29" fmla="*/ 111 h 14"/>
                <a:gd name="T30" fmla="*/ 125 w 8"/>
                <a:gd name="T31" fmla="*/ 182 h 14"/>
                <a:gd name="T32" fmla="*/ 63 w 8"/>
                <a:gd name="T33" fmla="*/ 259 h 14"/>
                <a:gd name="T34" fmla="*/ 0 w 8"/>
                <a:gd name="T35" fmla="*/ 238 h 14"/>
                <a:gd name="T36" fmla="*/ 20 w 8"/>
                <a:gd name="T37" fmla="*/ 204 h 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" h="14">
                  <a:moveTo>
                    <a:pt x="1" y="11"/>
                  </a:move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6" y="8"/>
                    <a:pt x="5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6" y="5"/>
                    <a:pt x="6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5"/>
                    <a:pt x="7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7"/>
                    <a:pt x="8" y="8"/>
                    <a:pt x="8" y="10"/>
                  </a:cubicBezTo>
                  <a:cubicBezTo>
                    <a:pt x="8" y="12"/>
                    <a:pt x="7" y="14"/>
                    <a:pt x="4" y="14"/>
                  </a:cubicBezTo>
                  <a:cubicBezTo>
                    <a:pt x="2" y="14"/>
                    <a:pt x="1" y="13"/>
                    <a:pt x="0" y="13"/>
                  </a:cubicBezTo>
                  <a:lnTo>
                    <a:pt x="1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1290C64A-9DBF-475A-9192-2D074F0FA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" y="2816"/>
              <a:ext cx="20" cy="35"/>
            </a:xfrm>
            <a:custGeom>
              <a:avLst/>
              <a:gdLst>
                <a:gd name="T0" fmla="*/ 0 w 8"/>
                <a:gd name="T1" fmla="*/ 253 h 13"/>
                <a:gd name="T2" fmla="*/ 0 w 8"/>
                <a:gd name="T3" fmla="*/ 232 h 13"/>
                <a:gd name="T4" fmla="*/ 33 w 8"/>
                <a:gd name="T5" fmla="*/ 218 h 13"/>
                <a:gd name="T6" fmla="*/ 95 w 8"/>
                <a:gd name="T7" fmla="*/ 81 h 13"/>
                <a:gd name="T8" fmla="*/ 63 w 8"/>
                <a:gd name="T9" fmla="*/ 35 h 13"/>
                <a:gd name="T10" fmla="*/ 20 w 8"/>
                <a:gd name="T11" fmla="*/ 59 h 13"/>
                <a:gd name="T12" fmla="*/ 20 w 8"/>
                <a:gd name="T13" fmla="*/ 22 h 13"/>
                <a:gd name="T14" fmla="*/ 63 w 8"/>
                <a:gd name="T15" fmla="*/ 0 h 13"/>
                <a:gd name="T16" fmla="*/ 125 w 8"/>
                <a:gd name="T17" fmla="*/ 81 h 13"/>
                <a:gd name="T18" fmla="*/ 63 w 8"/>
                <a:gd name="T19" fmla="*/ 218 h 13"/>
                <a:gd name="T20" fmla="*/ 50 w 8"/>
                <a:gd name="T21" fmla="*/ 232 h 13"/>
                <a:gd name="T22" fmla="*/ 50 w 8"/>
                <a:gd name="T23" fmla="*/ 232 h 13"/>
                <a:gd name="T24" fmla="*/ 125 w 8"/>
                <a:gd name="T25" fmla="*/ 232 h 13"/>
                <a:gd name="T26" fmla="*/ 125 w 8"/>
                <a:gd name="T27" fmla="*/ 253 h 13"/>
                <a:gd name="T28" fmla="*/ 0 w 8"/>
                <a:gd name="T29" fmla="*/ 253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" h="13">
                  <a:moveTo>
                    <a:pt x="0" y="13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5" y="8"/>
                    <a:pt x="6" y="6"/>
                    <a:pt x="6" y="4"/>
                  </a:cubicBezTo>
                  <a:cubicBezTo>
                    <a:pt x="6" y="3"/>
                    <a:pt x="6" y="2"/>
                    <a:pt x="4" y="2"/>
                  </a:cubicBezTo>
                  <a:cubicBezTo>
                    <a:pt x="3" y="2"/>
                    <a:pt x="2" y="2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6" y="8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8139036D-A7A4-42DC-AFFE-BB9EF5261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398"/>
              <a:ext cx="273" cy="205"/>
            </a:xfrm>
            <a:custGeom>
              <a:avLst/>
              <a:gdLst>
                <a:gd name="T0" fmla="*/ 1713 w 109"/>
                <a:gd name="T1" fmla="*/ 1339 h 77"/>
                <a:gd name="T2" fmla="*/ 1713 w 109"/>
                <a:gd name="T3" fmla="*/ 93 h 77"/>
                <a:gd name="T4" fmla="*/ 867 w 109"/>
                <a:gd name="T5" fmla="*/ 0 h 77"/>
                <a:gd name="T6" fmla="*/ 0 w 109"/>
                <a:gd name="T7" fmla="*/ 93 h 77"/>
                <a:gd name="T8" fmla="*/ 0 w 109"/>
                <a:gd name="T9" fmla="*/ 1339 h 77"/>
                <a:gd name="T10" fmla="*/ 0 w 109"/>
                <a:gd name="T11" fmla="*/ 1339 h 77"/>
                <a:gd name="T12" fmla="*/ 867 w 109"/>
                <a:gd name="T13" fmla="*/ 1454 h 77"/>
                <a:gd name="T14" fmla="*/ 1713 w 109"/>
                <a:gd name="T15" fmla="*/ 1339 h 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9" h="77">
                  <a:moveTo>
                    <a:pt x="109" y="71"/>
                  </a:moveTo>
                  <a:cubicBezTo>
                    <a:pt x="109" y="5"/>
                    <a:pt x="109" y="5"/>
                    <a:pt x="109" y="5"/>
                  </a:cubicBezTo>
                  <a:cubicBezTo>
                    <a:pt x="109" y="2"/>
                    <a:pt x="85" y="0"/>
                    <a:pt x="55" y="0"/>
                  </a:cubicBezTo>
                  <a:cubicBezTo>
                    <a:pt x="24" y="0"/>
                    <a:pt x="0" y="2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24" y="77"/>
                    <a:pt x="55" y="77"/>
                  </a:cubicBezTo>
                  <a:cubicBezTo>
                    <a:pt x="85" y="77"/>
                    <a:pt x="109" y="74"/>
                    <a:pt x="109" y="71"/>
                  </a:cubicBezTo>
                </a:path>
              </a:pathLst>
            </a:custGeom>
            <a:solidFill>
              <a:srgbClr val="477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2" name="Line 41">
              <a:extLst>
                <a:ext uri="{FF2B5EF4-FFF2-40B4-BE49-F238E27FC236}">
                  <a16:creationId xmlns:a16="http://schemas.microsoft.com/office/drawing/2014/main" id="{DFAB9BDD-2D09-4C3D-B667-2430C5F7D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2" y="1400"/>
              <a:ext cx="1" cy="192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3" name="Line 42">
              <a:extLst>
                <a:ext uri="{FF2B5EF4-FFF2-40B4-BE49-F238E27FC236}">
                  <a16:creationId xmlns:a16="http://schemas.microsoft.com/office/drawing/2014/main" id="{70B99130-3034-41E7-9BCF-0003EE662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0" y="1398"/>
              <a:ext cx="1" cy="199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4" name="Line 43">
              <a:extLst>
                <a:ext uri="{FF2B5EF4-FFF2-40B4-BE49-F238E27FC236}">
                  <a16:creationId xmlns:a16="http://schemas.microsoft.com/office/drawing/2014/main" id="{45A08FCD-097A-484F-8369-DDB196B9A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7" y="1398"/>
              <a:ext cx="1" cy="199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5" name="Line 44">
              <a:extLst>
                <a:ext uri="{FF2B5EF4-FFF2-40B4-BE49-F238E27FC236}">
                  <a16:creationId xmlns:a16="http://schemas.microsoft.com/office/drawing/2014/main" id="{F267F5F5-0626-473C-BA94-8DF05C765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98"/>
              <a:ext cx="1" cy="199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6" name="Line 45">
              <a:extLst>
                <a:ext uri="{FF2B5EF4-FFF2-40B4-BE49-F238E27FC236}">
                  <a16:creationId xmlns:a16="http://schemas.microsoft.com/office/drawing/2014/main" id="{8D09D521-557F-4965-92C9-D2AB256D5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0" y="1398"/>
              <a:ext cx="1" cy="202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7" name="Line 46">
              <a:extLst>
                <a:ext uri="{FF2B5EF4-FFF2-40B4-BE49-F238E27FC236}">
                  <a16:creationId xmlns:a16="http://schemas.microsoft.com/office/drawing/2014/main" id="{3BB94EE6-254D-45A6-B1B4-4B8D0C268E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7" y="1395"/>
              <a:ext cx="1" cy="202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8" name="Line 47">
              <a:extLst>
                <a:ext uri="{FF2B5EF4-FFF2-40B4-BE49-F238E27FC236}">
                  <a16:creationId xmlns:a16="http://schemas.microsoft.com/office/drawing/2014/main" id="{DAFEF24E-69B2-4F10-B7A8-3E1903CBCB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" y="1398"/>
              <a:ext cx="1" cy="202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59" name="Line 48">
              <a:extLst>
                <a:ext uri="{FF2B5EF4-FFF2-40B4-BE49-F238E27FC236}">
                  <a16:creationId xmlns:a16="http://schemas.microsoft.com/office/drawing/2014/main" id="{9C7A4FB5-0FF3-4492-B440-2EE0D14A6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" y="1398"/>
              <a:ext cx="1" cy="199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0" name="Line 49">
              <a:extLst>
                <a:ext uri="{FF2B5EF4-FFF2-40B4-BE49-F238E27FC236}">
                  <a16:creationId xmlns:a16="http://schemas.microsoft.com/office/drawing/2014/main" id="{93FDD363-88F4-451D-9DE7-2D96CD837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" y="1398"/>
              <a:ext cx="1" cy="199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1" name="Line 50">
              <a:extLst>
                <a:ext uri="{FF2B5EF4-FFF2-40B4-BE49-F238E27FC236}">
                  <a16:creationId xmlns:a16="http://schemas.microsoft.com/office/drawing/2014/main" id="{FBAA4FC0-5077-400A-9BBD-0F89F1F75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398"/>
              <a:ext cx="1" cy="199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2" name="Line 51">
              <a:extLst>
                <a:ext uri="{FF2B5EF4-FFF2-40B4-BE49-F238E27FC236}">
                  <a16:creationId xmlns:a16="http://schemas.microsoft.com/office/drawing/2014/main" id="{A1E32EB0-8476-49AB-B3AB-EEFD981B7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1400"/>
              <a:ext cx="1" cy="192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3" name="Line 52">
              <a:extLst>
                <a:ext uri="{FF2B5EF4-FFF2-40B4-BE49-F238E27FC236}">
                  <a16:creationId xmlns:a16="http://schemas.microsoft.com/office/drawing/2014/main" id="{62AFF4AA-9CA2-48AA-81BD-A79E6EA6A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" y="1411"/>
              <a:ext cx="1" cy="178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4" name="Line 53">
              <a:extLst>
                <a:ext uri="{FF2B5EF4-FFF2-40B4-BE49-F238E27FC236}">
                  <a16:creationId xmlns:a16="http://schemas.microsoft.com/office/drawing/2014/main" id="{5BE7E779-D3DE-448B-A2FE-CC89970879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2" y="1400"/>
              <a:ext cx="1" cy="192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5" name="Line 54">
              <a:extLst>
                <a:ext uri="{FF2B5EF4-FFF2-40B4-BE49-F238E27FC236}">
                  <a16:creationId xmlns:a16="http://schemas.microsoft.com/office/drawing/2014/main" id="{D59B5E66-2DBB-4E4C-8CB3-5A14FEF3FA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0" y="1398"/>
              <a:ext cx="1" cy="199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6" name="Line 55">
              <a:extLst>
                <a:ext uri="{FF2B5EF4-FFF2-40B4-BE49-F238E27FC236}">
                  <a16:creationId xmlns:a16="http://schemas.microsoft.com/office/drawing/2014/main" id="{6ABF086F-53F5-46E9-B59D-0FB2B9FF63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7" y="1398"/>
              <a:ext cx="1" cy="199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7" name="Line 56">
              <a:extLst>
                <a:ext uri="{FF2B5EF4-FFF2-40B4-BE49-F238E27FC236}">
                  <a16:creationId xmlns:a16="http://schemas.microsoft.com/office/drawing/2014/main" id="{A970C82E-978F-44BC-8852-A33FBA0362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98"/>
              <a:ext cx="1" cy="199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8" name="Line 57">
              <a:extLst>
                <a:ext uri="{FF2B5EF4-FFF2-40B4-BE49-F238E27FC236}">
                  <a16:creationId xmlns:a16="http://schemas.microsoft.com/office/drawing/2014/main" id="{51CF4C5E-337D-4136-9D0A-02214D52F5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0" y="1398"/>
              <a:ext cx="1" cy="202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69" name="Line 58">
              <a:extLst>
                <a:ext uri="{FF2B5EF4-FFF2-40B4-BE49-F238E27FC236}">
                  <a16:creationId xmlns:a16="http://schemas.microsoft.com/office/drawing/2014/main" id="{6E1DEA5F-CB7D-4B41-9748-17008B5AD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7" y="1395"/>
              <a:ext cx="1" cy="202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0" name="Line 59">
              <a:extLst>
                <a:ext uri="{FF2B5EF4-FFF2-40B4-BE49-F238E27FC236}">
                  <a16:creationId xmlns:a16="http://schemas.microsoft.com/office/drawing/2014/main" id="{5D233C7A-B261-4640-AEA1-A54A74015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" y="1398"/>
              <a:ext cx="1" cy="202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1" name="Line 60">
              <a:extLst>
                <a:ext uri="{FF2B5EF4-FFF2-40B4-BE49-F238E27FC236}">
                  <a16:creationId xmlns:a16="http://schemas.microsoft.com/office/drawing/2014/main" id="{32A3A918-1247-46C5-A919-7D1575CF8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" y="1398"/>
              <a:ext cx="1" cy="199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2" name="Line 61">
              <a:extLst>
                <a:ext uri="{FF2B5EF4-FFF2-40B4-BE49-F238E27FC236}">
                  <a16:creationId xmlns:a16="http://schemas.microsoft.com/office/drawing/2014/main" id="{CCACAFFE-1B0A-4C09-8159-99E1FDCD27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" y="1398"/>
              <a:ext cx="1" cy="199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3" name="Line 62">
              <a:extLst>
                <a:ext uri="{FF2B5EF4-FFF2-40B4-BE49-F238E27FC236}">
                  <a16:creationId xmlns:a16="http://schemas.microsoft.com/office/drawing/2014/main" id="{4CDF5688-F5C0-43D3-A075-B95C6622B7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" y="1398"/>
              <a:ext cx="1" cy="199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4" name="Line 63">
              <a:extLst>
                <a:ext uri="{FF2B5EF4-FFF2-40B4-BE49-F238E27FC236}">
                  <a16:creationId xmlns:a16="http://schemas.microsoft.com/office/drawing/2014/main" id="{71F045FF-1108-4F4E-8879-55E8872C44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" y="1400"/>
              <a:ext cx="1" cy="192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5" name="Line 64">
              <a:extLst>
                <a:ext uri="{FF2B5EF4-FFF2-40B4-BE49-F238E27FC236}">
                  <a16:creationId xmlns:a16="http://schemas.microsoft.com/office/drawing/2014/main" id="{94D192A9-7020-4AE7-93E9-1BB0A07CB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" y="1411"/>
              <a:ext cx="1" cy="178"/>
            </a:xfrm>
            <a:prstGeom prst="line">
              <a:avLst/>
            </a:prstGeom>
            <a:noFill/>
            <a:ln w="7938">
              <a:solidFill>
                <a:srgbClr val="BDCAE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6" name="Line 65">
              <a:extLst>
                <a:ext uri="{FF2B5EF4-FFF2-40B4-BE49-F238E27FC236}">
                  <a16:creationId xmlns:a16="http://schemas.microsoft.com/office/drawing/2014/main" id="{3358482F-D8A8-4FDE-8925-3E66225711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5" y="1400"/>
              <a:ext cx="1" cy="192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7" name="Line 66">
              <a:extLst>
                <a:ext uri="{FF2B5EF4-FFF2-40B4-BE49-F238E27FC236}">
                  <a16:creationId xmlns:a16="http://schemas.microsoft.com/office/drawing/2014/main" id="{6F121808-B176-49B2-9D07-E1AE2AF77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2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8" name="Line 67">
              <a:extLst>
                <a:ext uri="{FF2B5EF4-FFF2-40B4-BE49-F238E27FC236}">
                  <a16:creationId xmlns:a16="http://schemas.microsoft.com/office/drawing/2014/main" id="{7AADF3F1-21B1-40F5-85D2-9813ABD7A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0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79" name="Line 68">
              <a:extLst>
                <a:ext uri="{FF2B5EF4-FFF2-40B4-BE49-F238E27FC236}">
                  <a16:creationId xmlns:a16="http://schemas.microsoft.com/office/drawing/2014/main" id="{E20CFA5C-EAF6-4079-808B-B8DDC9D1F1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0" name="Line 69">
              <a:extLst>
                <a:ext uri="{FF2B5EF4-FFF2-40B4-BE49-F238E27FC236}">
                  <a16:creationId xmlns:a16="http://schemas.microsoft.com/office/drawing/2014/main" id="{A90CF9AA-789D-4FE8-8CA2-87ED45C5A0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5" y="1398"/>
              <a:ext cx="1" cy="202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1" name="Line 70">
              <a:extLst>
                <a:ext uri="{FF2B5EF4-FFF2-40B4-BE49-F238E27FC236}">
                  <a16:creationId xmlns:a16="http://schemas.microsoft.com/office/drawing/2014/main" id="{C50D5E64-BAA4-4415-9245-DF9BE0DF78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0" y="1395"/>
              <a:ext cx="1" cy="202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2" name="Line 71">
              <a:extLst>
                <a:ext uri="{FF2B5EF4-FFF2-40B4-BE49-F238E27FC236}">
                  <a16:creationId xmlns:a16="http://schemas.microsoft.com/office/drawing/2014/main" id="{AA8000E5-4849-4263-95EE-37674138D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" y="1398"/>
              <a:ext cx="1" cy="202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3" name="Line 72">
              <a:extLst>
                <a:ext uri="{FF2B5EF4-FFF2-40B4-BE49-F238E27FC236}">
                  <a16:creationId xmlns:a16="http://schemas.microsoft.com/office/drawing/2014/main" id="{764A81B1-5ACE-4F36-B561-012A491C2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4" name="Line 73">
              <a:extLst>
                <a:ext uri="{FF2B5EF4-FFF2-40B4-BE49-F238E27FC236}">
                  <a16:creationId xmlns:a16="http://schemas.microsoft.com/office/drawing/2014/main" id="{36E9E33C-782E-4E93-9DF7-90D71CF5F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5" name="Line 74">
              <a:extLst>
                <a:ext uri="{FF2B5EF4-FFF2-40B4-BE49-F238E27FC236}">
                  <a16:creationId xmlns:a16="http://schemas.microsoft.com/office/drawing/2014/main" id="{09B00EE7-8417-4922-B49F-6C39E5D96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6" name="Line 75">
              <a:extLst>
                <a:ext uri="{FF2B5EF4-FFF2-40B4-BE49-F238E27FC236}">
                  <a16:creationId xmlns:a16="http://schemas.microsoft.com/office/drawing/2014/main" id="{C19875DC-121E-4F0D-A6E4-5BDD16B2B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" y="1400"/>
              <a:ext cx="1" cy="192"/>
            </a:xfrm>
            <a:prstGeom prst="line">
              <a:avLst/>
            </a:prstGeom>
            <a:noFill/>
            <a:ln w="4763" cap="rnd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7" name="Line 76">
              <a:extLst>
                <a:ext uri="{FF2B5EF4-FFF2-40B4-BE49-F238E27FC236}">
                  <a16:creationId xmlns:a16="http://schemas.microsoft.com/office/drawing/2014/main" id="{B4E79251-FF91-413E-A66C-89ECB12A12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5" y="1400"/>
              <a:ext cx="1" cy="192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8" name="Line 77">
              <a:extLst>
                <a:ext uri="{FF2B5EF4-FFF2-40B4-BE49-F238E27FC236}">
                  <a16:creationId xmlns:a16="http://schemas.microsoft.com/office/drawing/2014/main" id="{1FD6795D-0094-44E6-9672-D7A0E14647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2" y="1398"/>
              <a:ext cx="1" cy="199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89" name="Line 78">
              <a:extLst>
                <a:ext uri="{FF2B5EF4-FFF2-40B4-BE49-F238E27FC236}">
                  <a16:creationId xmlns:a16="http://schemas.microsoft.com/office/drawing/2014/main" id="{7AA1BFA5-65A0-4552-96BA-DCDB47E744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0" y="1398"/>
              <a:ext cx="1" cy="199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0" name="Line 79">
              <a:extLst>
                <a:ext uri="{FF2B5EF4-FFF2-40B4-BE49-F238E27FC236}">
                  <a16:creationId xmlns:a16="http://schemas.microsoft.com/office/drawing/2014/main" id="{07A525AB-D3ED-4DDD-BB51-5D52FE45E1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" y="1398"/>
              <a:ext cx="1" cy="199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1" name="Line 80">
              <a:extLst>
                <a:ext uri="{FF2B5EF4-FFF2-40B4-BE49-F238E27FC236}">
                  <a16:creationId xmlns:a16="http://schemas.microsoft.com/office/drawing/2014/main" id="{F76142D5-9C96-49A1-8A08-9556AD1F87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5" y="1398"/>
              <a:ext cx="1" cy="202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2" name="Line 81">
              <a:extLst>
                <a:ext uri="{FF2B5EF4-FFF2-40B4-BE49-F238E27FC236}">
                  <a16:creationId xmlns:a16="http://schemas.microsoft.com/office/drawing/2014/main" id="{E3854845-C062-4CE5-AA0F-FA0B08FF6C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0" y="1395"/>
              <a:ext cx="1" cy="202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3" name="Line 82">
              <a:extLst>
                <a:ext uri="{FF2B5EF4-FFF2-40B4-BE49-F238E27FC236}">
                  <a16:creationId xmlns:a16="http://schemas.microsoft.com/office/drawing/2014/main" id="{F041F0CE-A782-4B74-A836-D43B63724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" y="1398"/>
              <a:ext cx="1" cy="202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4" name="Line 83">
              <a:extLst>
                <a:ext uri="{FF2B5EF4-FFF2-40B4-BE49-F238E27FC236}">
                  <a16:creationId xmlns:a16="http://schemas.microsoft.com/office/drawing/2014/main" id="{E2BCCF18-1263-40C5-8BDD-E4CDDC39C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1398"/>
              <a:ext cx="1" cy="199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5" name="Line 84">
              <a:extLst>
                <a:ext uri="{FF2B5EF4-FFF2-40B4-BE49-F238E27FC236}">
                  <a16:creationId xmlns:a16="http://schemas.microsoft.com/office/drawing/2014/main" id="{9CAB07E8-D6FC-4D30-80E5-B4D7599BE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" y="1398"/>
              <a:ext cx="1" cy="199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6" name="Line 85">
              <a:extLst>
                <a:ext uri="{FF2B5EF4-FFF2-40B4-BE49-F238E27FC236}">
                  <a16:creationId xmlns:a16="http://schemas.microsoft.com/office/drawing/2014/main" id="{E7C7601B-BE3A-49F7-A9B3-44FB77E9F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398"/>
              <a:ext cx="1" cy="199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7" name="Line 86">
              <a:extLst>
                <a:ext uri="{FF2B5EF4-FFF2-40B4-BE49-F238E27FC236}">
                  <a16:creationId xmlns:a16="http://schemas.microsoft.com/office/drawing/2014/main" id="{267A128A-B1D3-491D-A468-455B4D2F0B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" y="1400"/>
              <a:ext cx="1" cy="192"/>
            </a:xfrm>
            <a:prstGeom prst="line">
              <a:avLst/>
            </a:prstGeom>
            <a:noFill/>
            <a:ln w="7938">
              <a:solidFill>
                <a:srgbClr val="083F7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8" name="Line 87">
              <a:extLst>
                <a:ext uri="{FF2B5EF4-FFF2-40B4-BE49-F238E27FC236}">
                  <a16:creationId xmlns:a16="http://schemas.microsoft.com/office/drawing/2014/main" id="{B30031EA-AFEF-4EC5-8442-019CB4CF4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7" y="1403"/>
              <a:ext cx="1" cy="189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199" name="Line 88">
              <a:extLst>
                <a:ext uri="{FF2B5EF4-FFF2-40B4-BE49-F238E27FC236}">
                  <a16:creationId xmlns:a16="http://schemas.microsoft.com/office/drawing/2014/main" id="{8A6AAED0-354B-4D20-9AE0-29DE32E82A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5" y="1400"/>
              <a:ext cx="1" cy="197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0" name="Line 89">
              <a:extLst>
                <a:ext uri="{FF2B5EF4-FFF2-40B4-BE49-F238E27FC236}">
                  <a16:creationId xmlns:a16="http://schemas.microsoft.com/office/drawing/2014/main" id="{1A145AD4-28B2-418E-B46B-C157041B5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2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1" name="Line 90">
              <a:extLst>
                <a:ext uri="{FF2B5EF4-FFF2-40B4-BE49-F238E27FC236}">
                  <a16:creationId xmlns:a16="http://schemas.microsoft.com/office/drawing/2014/main" id="{93B24121-8D7A-4742-B040-49AD18410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0" y="1398"/>
              <a:ext cx="1" cy="202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2" name="Line 91">
              <a:extLst>
                <a:ext uri="{FF2B5EF4-FFF2-40B4-BE49-F238E27FC236}">
                  <a16:creationId xmlns:a16="http://schemas.microsoft.com/office/drawing/2014/main" id="{A355EA42-F61B-4AE1-A49A-6C4843BF60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7" y="1400"/>
              <a:ext cx="1" cy="200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3" name="Line 92">
              <a:extLst>
                <a:ext uri="{FF2B5EF4-FFF2-40B4-BE49-F238E27FC236}">
                  <a16:creationId xmlns:a16="http://schemas.microsoft.com/office/drawing/2014/main" id="{EFD88B35-58C0-4FDB-8A16-A4F85B3F61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2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4" name="Line 93">
              <a:extLst>
                <a:ext uri="{FF2B5EF4-FFF2-40B4-BE49-F238E27FC236}">
                  <a16:creationId xmlns:a16="http://schemas.microsoft.com/office/drawing/2014/main" id="{7F6208D6-9362-4D05-BDC1-CB802684E2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" y="1400"/>
              <a:ext cx="1" cy="200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5" name="Line 94">
              <a:extLst>
                <a:ext uri="{FF2B5EF4-FFF2-40B4-BE49-F238E27FC236}">
                  <a16:creationId xmlns:a16="http://schemas.microsoft.com/office/drawing/2014/main" id="{11068780-B2DE-4CDD-8570-1F596D570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" y="1398"/>
              <a:ext cx="1" cy="202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6" name="Line 95">
              <a:extLst>
                <a:ext uri="{FF2B5EF4-FFF2-40B4-BE49-F238E27FC236}">
                  <a16:creationId xmlns:a16="http://schemas.microsoft.com/office/drawing/2014/main" id="{35A9EFDA-10BF-4562-8B8F-37C2841CC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5" y="1398"/>
              <a:ext cx="1" cy="199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7" name="Line 96">
              <a:extLst>
                <a:ext uri="{FF2B5EF4-FFF2-40B4-BE49-F238E27FC236}">
                  <a16:creationId xmlns:a16="http://schemas.microsoft.com/office/drawing/2014/main" id="{D75F1418-41E1-4D27-A270-E59FC3A6DA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" y="1400"/>
              <a:ext cx="1" cy="197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8" name="Line 97">
              <a:extLst>
                <a:ext uri="{FF2B5EF4-FFF2-40B4-BE49-F238E27FC236}">
                  <a16:creationId xmlns:a16="http://schemas.microsoft.com/office/drawing/2014/main" id="{312D7409-1139-4563-BA1F-DBAD44D5C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" y="1403"/>
              <a:ext cx="1" cy="189"/>
            </a:xfrm>
            <a:prstGeom prst="line">
              <a:avLst/>
            </a:prstGeom>
            <a:noFill/>
            <a:ln w="4763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09" name="Freeform 98">
              <a:extLst>
                <a:ext uri="{FF2B5EF4-FFF2-40B4-BE49-F238E27FC236}">
                  <a16:creationId xmlns:a16="http://schemas.microsoft.com/office/drawing/2014/main" id="{654C5E5F-F0C5-4F17-8262-B8F07C3E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398"/>
              <a:ext cx="273" cy="26"/>
            </a:xfrm>
            <a:custGeom>
              <a:avLst/>
              <a:gdLst>
                <a:gd name="T0" fmla="*/ 1713 w 109"/>
                <a:gd name="T1" fmla="*/ 88 h 10"/>
                <a:gd name="T2" fmla="*/ 867 w 109"/>
                <a:gd name="T3" fmla="*/ 0 h 10"/>
                <a:gd name="T4" fmla="*/ 0 w 109"/>
                <a:gd name="T5" fmla="*/ 88 h 10"/>
                <a:gd name="T6" fmla="*/ 0 w 109"/>
                <a:gd name="T7" fmla="*/ 88 h 10"/>
                <a:gd name="T8" fmla="*/ 867 w 109"/>
                <a:gd name="T9" fmla="*/ 177 h 10"/>
                <a:gd name="T10" fmla="*/ 1713 w 109"/>
                <a:gd name="T11" fmla="*/ 88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" h="10">
                  <a:moveTo>
                    <a:pt x="109" y="5"/>
                  </a:moveTo>
                  <a:cubicBezTo>
                    <a:pt x="109" y="2"/>
                    <a:pt x="85" y="0"/>
                    <a:pt x="55" y="0"/>
                  </a:cubicBezTo>
                  <a:cubicBezTo>
                    <a:pt x="24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4" y="10"/>
                    <a:pt x="55" y="10"/>
                  </a:cubicBezTo>
                  <a:cubicBezTo>
                    <a:pt x="85" y="10"/>
                    <a:pt x="109" y="8"/>
                    <a:pt x="109" y="5"/>
                  </a:cubicBezTo>
                </a:path>
              </a:pathLst>
            </a:custGeom>
            <a:solidFill>
              <a:srgbClr val="9BB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0" name="Freeform 99">
              <a:extLst>
                <a:ext uri="{FF2B5EF4-FFF2-40B4-BE49-F238E27FC236}">
                  <a16:creationId xmlns:a16="http://schemas.microsoft.com/office/drawing/2014/main" id="{4DB16BE5-C593-40F6-9F68-6ABE34E17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" y="1403"/>
              <a:ext cx="273" cy="21"/>
            </a:xfrm>
            <a:custGeom>
              <a:avLst/>
              <a:gdLst>
                <a:gd name="T0" fmla="*/ 1713 w 109"/>
                <a:gd name="T1" fmla="*/ 55 h 8"/>
                <a:gd name="T2" fmla="*/ 1713 w 109"/>
                <a:gd name="T3" fmla="*/ 55 h 8"/>
                <a:gd name="T4" fmla="*/ 1713 w 109"/>
                <a:gd name="T5" fmla="*/ 55 h 8"/>
                <a:gd name="T6" fmla="*/ 1713 w 109"/>
                <a:gd name="T7" fmla="*/ 55 h 8"/>
                <a:gd name="T8" fmla="*/ 0 w 109"/>
                <a:gd name="T9" fmla="*/ 55 h 8"/>
                <a:gd name="T10" fmla="*/ 0 w 109"/>
                <a:gd name="T11" fmla="*/ 55 h 8"/>
                <a:gd name="T12" fmla="*/ 0 w 109"/>
                <a:gd name="T13" fmla="*/ 55 h 8"/>
                <a:gd name="T14" fmla="*/ 1600 w 109"/>
                <a:gd name="T15" fmla="*/ 0 h 8"/>
                <a:gd name="T16" fmla="*/ 741 w 109"/>
                <a:gd name="T17" fmla="*/ 89 h 8"/>
                <a:gd name="T18" fmla="*/ 0 w 109"/>
                <a:gd name="T19" fmla="*/ 55 h 8"/>
                <a:gd name="T20" fmla="*/ 0 w 109"/>
                <a:gd name="T21" fmla="*/ 55 h 8"/>
                <a:gd name="T22" fmla="*/ 867 w 109"/>
                <a:gd name="T23" fmla="*/ 144 h 8"/>
                <a:gd name="T24" fmla="*/ 1713 w 109"/>
                <a:gd name="T25" fmla="*/ 55 h 8"/>
                <a:gd name="T26" fmla="*/ 1600 w 109"/>
                <a:gd name="T27" fmla="*/ 0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8">
                  <a:moveTo>
                    <a:pt x="109" y="3"/>
                  </a:moveTo>
                  <a:cubicBezTo>
                    <a:pt x="109" y="3"/>
                    <a:pt x="109" y="3"/>
                    <a:pt x="109" y="3"/>
                  </a:cubicBezTo>
                  <a:cubicBezTo>
                    <a:pt x="109" y="3"/>
                    <a:pt x="109" y="3"/>
                    <a:pt x="109" y="3"/>
                  </a:cubicBezTo>
                  <a:cubicBezTo>
                    <a:pt x="109" y="3"/>
                    <a:pt x="109" y="3"/>
                    <a:pt x="109" y="3"/>
                  </a:cubicBezTo>
                  <a:close/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02" y="0"/>
                  </a:moveTo>
                  <a:cubicBezTo>
                    <a:pt x="109" y="4"/>
                    <a:pt x="76" y="5"/>
                    <a:pt x="47" y="5"/>
                  </a:cubicBezTo>
                  <a:cubicBezTo>
                    <a:pt x="27" y="5"/>
                    <a:pt x="1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5" y="8"/>
                    <a:pt x="55" y="8"/>
                  </a:cubicBezTo>
                  <a:cubicBezTo>
                    <a:pt x="85" y="8"/>
                    <a:pt x="109" y="6"/>
                    <a:pt x="109" y="3"/>
                  </a:cubicBezTo>
                  <a:cubicBezTo>
                    <a:pt x="109" y="2"/>
                    <a:pt x="106" y="1"/>
                    <a:pt x="102" y="0"/>
                  </a:cubicBezTo>
                  <a:close/>
                </a:path>
              </a:pathLst>
            </a:custGeom>
            <a:solidFill>
              <a:srgbClr val="D8DF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1" name="Freeform 100">
              <a:extLst>
                <a:ext uri="{FF2B5EF4-FFF2-40B4-BE49-F238E27FC236}">
                  <a16:creationId xmlns:a16="http://schemas.microsoft.com/office/drawing/2014/main" id="{7750D60B-4D46-4D2C-B74E-E4084969F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398"/>
              <a:ext cx="273" cy="26"/>
            </a:xfrm>
            <a:custGeom>
              <a:avLst/>
              <a:gdLst>
                <a:gd name="T0" fmla="*/ 1713 w 109"/>
                <a:gd name="T1" fmla="*/ 88 h 10"/>
                <a:gd name="T2" fmla="*/ 867 w 109"/>
                <a:gd name="T3" fmla="*/ 0 h 10"/>
                <a:gd name="T4" fmla="*/ 0 w 109"/>
                <a:gd name="T5" fmla="*/ 88 h 10"/>
                <a:gd name="T6" fmla="*/ 0 w 109"/>
                <a:gd name="T7" fmla="*/ 88 h 10"/>
                <a:gd name="T8" fmla="*/ 867 w 109"/>
                <a:gd name="T9" fmla="*/ 177 h 10"/>
                <a:gd name="T10" fmla="*/ 1713 w 109"/>
                <a:gd name="T11" fmla="*/ 88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" h="10">
                  <a:moveTo>
                    <a:pt x="109" y="5"/>
                  </a:moveTo>
                  <a:cubicBezTo>
                    <a:pt x="109" y="2"/>
                    <a:pt x="85" y="0"/>
                    <a:pt x="55" y="0"/>
                  </a:cubicBezTo>
                  <a:cubicBezTo>
                    <a:pt x="24" y="0"/>
                    <a:pt x="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8"/>
                    <a:pt x="24" y="10"/>
                    <a:pt x="55" y="10"/>
                  </a:cubicBezTo>
                  <a:cubicBezTo>
                    <a:pt x="85" y="10"/>
                    <a:pt x="109" y="8"/>
                    <a:pt x="109" y="5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2" name="Freeform 101">
              <a:extLst>
                <a:ext uri="{FF2B5EF4-FFF2-40B4-BE49-F238E27FC236}">
                  <a16:creationId xmlns:a16="http://schemas.microsoft.com/office/drawing/2014/main" id="{9E65F030-83F6-4C63-A308-D88F9FA2F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1398"/>
              <a:ext cx="273" cy="205"/>
            </a:xfrm>
            <a:custGeom>
              <a:avLst/>
              <a:gdLst>
                <a:gd name="T0" fmla="*/ 1713 w 109"/>
                <a:gd name="T1" fmla="*/ 1339 h 77"/>
                <a:gd name="T2" fmla="*/ 1713 w 109"/>
                <a:gd name="T3" fmla="*/ 93 h 77"/>
                <a:gd name="T4" fmla="*/ 867 w 109"/>
                <a:gd name="T5" fmla="*/ 0 h 77"/>
                <a:gd name="T6" fmla="*/ 0 w 109"/>
                <a:gd name="T7" fmla="*/ 93 h 77"/>
                <a:gd name="T8" fmla="*/ 0 w 109"/>
                <a:gd name="T9" fmla="*/ 1339 h 77"/>
                <a:gd name="T10" fmla="*/ 0 w 109"/>
                <a:gd name="T11" fmla="*/ 1339 h 77"/>
                <a:gd name="T12" fmla="*/ 867 w 109"/>
                <a:gd name="T13" fmla="*/ 1454 h 77"/>
                <a:gd name="T14" fmla="*/ 1713 w 109"/>
                <a:gd name="T15" fmla="*/ 1339 h 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9" h="77">
                  <a:moveTo>
                    <a:pt x="109" y="71"/>
                  </a:moveTo>
                  <a:cubicBezTo>
                    <a:pt x="109" y="5"/>
                    <a:pt x="109" y="5"/>
                    <a:pt x="109" y="5"/>
                  </a:cubicBezTo>
                  <a:cubicBezTo>
                    <a:pt x="109" y="2"/>
                    <a:pt x="85" y="0"/>
                    <a:pt x="55" y="0"/>
                  </a:cubicBezTo>
                  <a:cubicBezTo>
                    <a:pt x="24" y="0"/>
                    <a:pt x="0" y="2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4"/>
                    <a:pt x="24" y="77"/>
                    <a:pt x="55" y="77"/>
                  </a:cubicBezTo>
                  <a:cubicBezTo>
                    <a:pt x="85" y="77"/>
                    <a:pt x="109" y="74"/>
                    <a:pt x="109" y="71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3" name="Freeform 102">
              <a:extLst>
                <a:ext uri="{FF2B5EF4-FFF2-40B4-BE49-F238E27FC236}">
                  <a16:creationId xmlns:a16="http://schemas.microsoft.com/office/drawing/2014/main" id="{7815D938-D971-4B94-A1A4-6F421E27D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581"/>
              <a:ext cx="7" cy="11"/>
            </a:xfrm>
            <a:custGeom>
              <a:avLst/>
              <a:gdLst>
                <a:gd name="T0" fmla="*/ 37 w 3"/>
                <a:gd name="T1" fmla="*/ 83 h 4"/>
                <a:gd name="T2" fmla="*/ 28 w 3"/>
                <a:gd name="T3" fmla="*/ 47 h 4"/>
                <a:gd name="T4" fmla="*/ 28 w 3"/>
                <a:gd name="T5" fmla="*/ 47 h 4"/>
                <a:gd name="T6" fmla="*/ 28 w 3"/>
                <a:gd name="T7" fmla="*/ 0 h 4"/>
                <a:gd name="T8" fmla="*/ 0 w 3"/>
                <a:gd name="T9" fmla="*/ 47 h 4"/>
                <a:gd name="T10" fmla="*/ 37 w 3"/>
                <a:gd name="T11" fmla="*/ 83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3"/>
                    <a:pt x="3" y="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4" name="Freeform 103">
              <a:extLst>
                <a:ext uri="{FF2B5EF4-FFF2-40B4-BE49-F238E27FC236}">
                  <a16:creationId xmlns:a16="http://schemas.microsoft.com/office/drawing/2014/main" id="{6BF47730-994B-445E-847A-5D005AB2D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1581"/>
              <a:ext cx="8" cy="11"/>
            </a:xfrm>
            <a:custGeom>
              <a:avLst/>
              <a:gdLst>
                <a:gd name="T0" fmla="*/ 21 w 3"/>
                <a:gd name="T1" fmla="*/ 0 h 4"/>
                <a:gd name="T2" fmla="*/ 21 w 3"/>
                <a:gd name="T3" fmla="*/ 47 h 4"/>
                <a:gd name="T4" fmla="*/ 21 w 3"/>
                <a:gd name="T5" fmla="*/ 47 h 4"/>
                <a:gd name="T6" fmla="*/ 0 w 3"/>
                <a:gd name="T7" fmla="*/ 83 h 4"/>
                <a:gd name="T8" fmla="*/ 56 w 3"/>
                <a:gd name="T9" fmla="*/ 47 h 4"/>
                <a:gd name="T10" fmla="*/ 21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1"/>
                    <a:pt x="1" y="0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5" name="Freeform 104">
              <a:extLst>
                <a:ext uri="{FF2B5EF4-FFF2-40B4-BE49-F238E27FC236}">
                  <a16:creationId xmlns:a16="http://schemas.microsoft.com/office/drawing/2014/main" id="{535AD60F-D37C-40C6-AF29-324EF980A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587"/>
              <a:ext cx="283" cy="26"/>
            </a:xfrm>
            <a:custGeom>
              <a:avLst/>
              <a:gdLst>
                <a:gd name="T0" fmla="*/ 0 w 113"/>
                <a:gd name="T1" fmla="*/ 55 h 10"/>
                <a:gd name="T2" fmla="*/ 897 w 113"/>
                <a:gd name="T3" fmla="*/ 177 h 10"/>
                <a:gd name="T4" fmla="*/ 1776 w 113"/>
                <a:gd name="T5" fmla="*/ 55 h 10"/>
                <a:gd name="T6" fmla="*/ 1776 w 113"/>
                <a:gd name="T7" fmla="*/ 0 h 10"/>
                <a:gd name="T8" fmla="*/ 897 w 113"/>
                <a:gd name="T9" fmla="*/ 109 h 10"/>
                <a:gd name="T10" fmla="*/ 0 w 113"/>
                <a:gd name="T11" fmla="*/ 0 h 10"/>
                <a:gd name="T12" fmla="*/ 0 w 113"/>
                <a:gd name="T13" fmla="*/ 5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3" h="10">
                  <a:moveTo>
                    <a:pt x="0" y="3"/>
                  </a:moveTo>
                  <a:cubicBezTo>
                    <a:pt x="0" y="7"/>
                    <a:pt x="26" y="10"/>
                    <a:pt x="57" y="10"/>
                  </a:cubicBezTo>
                  <a:cubicBezTo>
                    <a:pt x="88" y="10"/>
                    <a:pt x="113" y="7"/>
                    <a:pt x="113" y="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3"/>
                    <a:pt x="88" y="6"/>
                    <a:pt x="57" y="6"/>
                  </a:cubicBezTo>
                  <a:cubicBezTo>
                    <a:pt x="26" y="6"/>
                    <a:pt x="0" y="3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96AD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6" name="Freeform 105">
              <a:extLst>
                <a:ext uri="{FF2B5EF4-FFF2-40B4-BE49-F238E27FC236}">
                  <a16:creationId xmlns:a16="http://schemas.microsoft.com/office/drawing/2014/main" id="{8E3EC28D-A77D-4494-9812-B05B7B9AB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1587"/>
              <a:ext cx="283" cy="26"/>
            </a:xfrm>
            <a:custGeom>
              <a:avLst/>
              <a:gdLst>
                <a:gd name="T0" fmla="*/ 0 w 113"/>
                <a:gd name="T1" fmla="*/ 55 h 10"/>
                <a:gd name="T2" fmla="*/ 897 w 113"/>
                <a:gd name="T3" fmla="*/ 177 h 10"/>
                <a:gd name="T4" fmla="*/ 1776 w 113"/>
                <a:gd name="T5" fmla="*/ 55 h 10"/>
                <a:gd name="T6" fmla="*/ 1776 w 113"/>
                <a:gd name="T7" fmla="*/ 0 h 10"/>
                <a:gd name="T8" fmla="*/ 897 w 113"/>
                <a:gd name="T9" fmla="*/ 109 h 10"/>
                <a:gd name="T10" fmla="*/ 0 w 113"/>
                <a:gd name="T11" fmla="*/ 0 h 10"/>
                <a:gd name="T12" fmla="*/ 0 w 113"/>
                <a:gd name="T13" fmla="*/ 55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3" h="10">
                  <a:moveTo>
                    <a:pt x="0" y="3"/>
                  </a:moveTo>
                  <a:cubicBezTo>
                    <a:pt x="0" y="7"/>
                    <a:pt x="26" y="10"/>
                    <a:pt x="57" y="10"/>
                  </a:cubicBezTo>
                  <a:cubicBezTo>
                    <a:pt x="88" y="10"/>
                    <a:pt x="113" y="7"/>
                    <a:pt x="113" y="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3"/>
                    <a:pt x="88" y="6"/>
                    <a:pt x="57" y="6"/>
                  </a:cubicBezTo>
                  <a:cubicBezTo>
                    <a:pt x="26" y="6"/>
                    <a:pt x="0" y="3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7" name="Freeform 106">
              <a:extLst>
                <a:ext uri="{FF2B5EF4-FFF2-40B4-BE49-F238E27FC236}">
                  <a16:creationId xmlns:a16="http://schemas.microsoft.com/office/drawing/2014/main" id="{988641DA-7C6C-4ACD-9B8C-B481D171A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803"/>
              <a:ext cx="95" cy="26"/>
            </a:xfrm>
            <a:custGeom>
              <a:avLst/>
              <a:gdLst>
                <a:gd name="T0" fmla="*/ 0 w 38"/>
                <a:gd name="T1" fmla="*/ 177 h 10"/>
                <a:gd name="T2" fmla="*/ 595 w 38"/>
                <a:gd name="T3" fmla="*/ 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10">
                  <a:moveTo>
                    <a:pt x="0" y="10"/>
                  </a:moveTo>
                  <a:cubicBezTo>
                    <a:pt x="28" y="10"/>
                    <a:pt x="34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8" name="Freeform 107">
              <a:extLst>
                <a:ext uri="{FF2B5EF4-FFF2-40B4-BE49-F238E27FC236}">
                  <a16:creationId xmlns:a16="http://schemas.microsoft.com/office/drawing/2014/main" id="{11A1CBCE-CFFB-43FA-8221-4F5BF9202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704"/>
              <a:ext cx="95" cy="24"/>
            </a:xfrm>
            <a:custGeom>
              <a:avLst/>
              <a:gdLst>
                <a:gd name="T0" fmla="*/ 0 w 38"/>
                <a:gd name="T1" fmla="*/ 171 h 9"/>
                <a:gd name="T2" fmla="*/ 595 w 38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9">
                  <a:moveTo>
                    <a:pt x="0" y="9"/>
                  </a:moveTo>
                  <a:cubicBezTo>
                    <a:pt x="27" y="9"/>
                    <a:pt x="34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19" name="Freeform 108">
              <a:extLst>
                <a:ext uri="{FF2B5EF4-FFF2-40B4-BE49-F238E27FC236}">
                  <a16:creationId xmlns:a16="http://schemas.microsoft.com/office/drawing/2014/main" id="{A505091A-080C-45E5-BB12-94CC6D588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603"/>
              <a:ext cx="95" cy="24"/>
            </a:xfrm>
            <a:custGeom>
              <a:avLst/>
              <a:gdLst>
                <a:gd name="T0" fmla="*/ 0 w 38"/>
                <a:gd name="T1" fmla="*/ 171 h 9"/>
                <a:gd name="T2" fmla="*/ 595 w 38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9">
                  <a:moveTo>
                    <a:pt x="0" y="9"/>
                  </a:moveTo>
                  <a:cubicBezTo>
                    <a:pt x="26" y="9"/>
                    <a:pt x="33" y="4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0" name="Freeform 109">
              <a:extLst>
                <a:ext uri="{FF2B5EF4-FFF2-40B4-BE49-F238E27FC236}">
                  <a16:creationId xmlns:a16="http://schemas.microsoft.com/office/drawing/2014/main" id="{329264DA-7703-44D3-8D3E-CA8570646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504"/>
              <a:ext cx="95" cy="24"/>
            </a:xfrm>
            <a:custGeom>
              <a:avLst/>
              <a:gdLst>
                <a:gd name="T0" fmla="*/ 0 w 38"/>
                <a:gd name="T1" fmla="*/ 171 h 9"/>
                <a:gd name="T2" fmla="*/ 595 w 38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9">
                  <a:moveTo>
                    <a:pt x="0" y="9"/>
                  </a:moveTo>
                  <a:cubicBezTo>
                    <a:pt x="25" y="9"/>
                    <a:pt x="33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1" name="Freeform 110">
              <a:extLst>
                <a:ext uri="{FF2B5EF4-FFF2-40B4-BE49-F238E27FC236}">
                  <a16:creationId xmlns:a16="http://schemas.microsoft.com/office/drawing/2014/main" id="{219D8F88-06C2-4947-8D72-84B2E0A1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405"/>
              <a:ext cx="95" cy="22"/>
            </a:xfrm>
            <a:custGeom>
              <a:avLst/>
              <a:gdLst>
                <a:gd name="T0" fmla="*/ 0 w 38"/>
                <a:gd name="T1" fmla="*/ 168 h 8"/>
                <a:gd name="T2" fmla="*/ 595 w 38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8">
                  <a:moveTo>
                    <a:pt x="0" y="8"/>
                  </a:moveTo>
                  <a:cubicBezTo>
                    <a:pt x="25" y="8"/>
                    <a:pt x="32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2" name="Freeform 111">
              <a:extLst>
                <a:ext uri="{FF2B5EF4-FFF2-40B4-BE49-F238E27FC236}">
                  <a16:creationId xmlns:a16="http://schemas.microsoft.com/office/drawing/2014/main" id="{3C99D2D7-34B5-42E5-B624-9A0A22547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307"/>
              <a:ext cx="95" cy="18"/>
            </a:xfrm>
            <a:custGeom>
              <a:avLst/>
              <a:gdLst>
                <a:gd name="T0" fmla="*/ 0 w 38"/>
                <a:gd name="T1" fmla="*/ 118 h 7"/>
                <a:gd name="T2" fmla="*/ 595 w 38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7">
                  <a:moveTo>
                    <a:pt x="0" y="7"/>
                  </a:moveTo>
                  <a:cubicBezTo>
                    <a:pt x="24" y="7"/>
                    <a:pt x="32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3" name="Freeform 112">
              <a:extLst>
                <a:ext uri="{FF2B5EF4-FFF2-40B4-BE49-F238E27FC236}">
                  <a16:creationId xmlns:a16="http://schemas.microsoft.com/office/drawing/2014/main" id="{3F63C738-332B-4292-BB5E-C8355BD7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208"/>
              <a:ext cx="95" cy="16"/>
            </a:xfrm>
            <a:custGeom>
              <a:avLst/>
              <a:gdLst>
                <a:gd name="T0" fmla="*/ 0 w 38"/>
                <a:gd name="T1" fmla="*/ 115 h 6"/>
                <a:gd name="T2" fmla="*/ 595 w 38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6">
                  <a:moveTo>
                    <a:pt x="0" y="6"/>
                  </a:moveTo>
                  <a:cubicBezTo>
                    <a:pt x="23" y="6"/>
                    <a:pt x="31" y="3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4" name="Freeform 113">
              <a:extLst>
                <a:ext uri="{FF2B5EF4-FFF2-40B4-BE49-F238E27FC236}">
                  <a16:creationId xmlns:a16="http://schemas.microsoft.com/office/drawing/2014/main" id="{EB8B9EFC-3263-4553-8F85-BF26F9D1F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109"/>
              <a:ext cx="95" cy="14"/>
            </a:xfrm>
            <a:custGeom>
              <a:avLst/>
              <a:gdLst>
                <a:gd name="T0" fmla="*/ 0 w 38"/>
                <a:gd name="T1" fmla="*/ 109 h 5"/>
                <a:gd name="T2" fmla="*/ 595 w 3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5">
                  <a:moveTo>
                    <a:pt x="0" y="5"/>
                  </a:moveTo>
                  <a:cubicBezTo>
                    <a:pt x="22" y="5"/>
                    <a:pt x="31" y="2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5" name="Freeform 114">
              <a:extLst>
                <a:ext uri="{FF2B5EF4-FFF2-40B4-BE49-F238E27FC236}">
                  <a16:creationId xmlns:a16="http://schemas.microsoft.com/office/drawing/2014/main" id="{1AD65724-BBEF-43CB-9E2C-0ED60AD7B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2011"/>
              <a:ext cx="95" cy="13"/>
            </a:xfrm>
            <a:custGeom>
              <a:avLst/>
              <a:gdLst>
                <a:gd name="T0" fmla="*/ 0 w 38"/>
                <a:gd name="T1" fmla="*/ 88 h 5"/>
                <a:gd name="T2" fmla="*/ 595 w 38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5">
                  <a:moveTo>
                    <a:pt x="0" y="5"/>
                  </a:moveTo>
                  <a:cubicBezTo>
                    <a:pt x="21" y="5"/>
                    <a:pt x="30" y="2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6" name="Freeform 115">
              <a:extLst>
                <a:ext uri="{FF2B5EF4-FFF2-40B4-BE49-F238E27FC236}">
                  <a16:creationId xmlns:a16="http://schemas.microsoft.com/office/drawing/2014/main" id="{52A0D6FE-21BA-4404-A777-4CD3F6FFE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912"/>
              <a:ext cx="95" cy="11"/>
            </a:xfrm>
            <a:custGeom>
              <a:avLst/>
              <a:gdLst>
                <a:gd name="T0" fmla="*/ 0 w 38"/>
                <a:gd name="T1" fmla="*/ 83 h 4"/>
                <a:gd name="T2" fmla="*/ 595 w 38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4">
                  <a:moveTo>
                    <a:pt x="0" y="4"/>
                  </a:moveTo>
                  <a:cubicBezTo>
                    <a:pt x="20" y="4"/>
                    <a:pt x="30" y="2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7" name="Freeform 116">
              <a:extLst>
                <a:ext uri="{FF2B5EF4-FFF2-40B4-BE49-F238E27FC236}">
                  <a16:creationId xmlns:a16="http://schemas.microsoft.com/office/drawing/2014/main" id="{3506AB42-ECE3-4182-9A7D-C77DCD05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813"/>
              <a:ext cx="95" cy="8"/>
            </a:xfrm>
            <a:custGeom>
              <a:avLst/>
              <a:gdLst>
                <a:gd name="T0" fmla="*/ 0 w 38"/>
                <a:gd name="T1" fmla="*/ 56 h 3"/>
                <a:gd name="T2" fmla="*/ 595 w 38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" h="3">
                  <a:moveTo>
                    <a:pt x="0" y="3"/>
                  </a:moveTo>
                  <a:cubicBezTo>
                    <a:pt x="20" y="3"/>
                    <a:pt x="29" y="1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8" name="Freeform 117">
              <a:extLst>
                <a:ext uri="{FF2B5EF4-FFF2-40B4-BE49-F238E27FC236}">
                  <a16:creationId xmlns:a16="http://schemas.microsoft.com/office/drawing/2014/main" id="{38DDE930-754E-4B86-81F4-F6395624A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1763"/>
              <a:ext cx="58" cy="5"/>
            </a:xfrm>
            <a:custGeom>
              <a:avLst/>
              <a:gdLst>
                <a:gd name="T0" fmla="*/ 0 w 23"/>
                <a:gd name="T1" fmla="*/ 33 h 2"/>
                <a:gd name="T2" fmla="*/ 368 w 23"/>
                <a:gd name="T3" fmla="*/ 0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2">
                  <a:moveTo>
                    <a:pt x="0" y="2"/>
                  </a:moveTo>
                  <a:cubicBezTo>
                    <a:pt x="9" y="2"/>
                    <a:pt x="17" y="1"/>
                    <a:pt x="23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29" name="Freeform 118">
              <a:extLst>
                <a:ext uri="{FF2B5EF4-FFF2-40B4-BE49-F238E27FC236}">
                  <a16:creationId xmlns:a16="http://schemas.microsoft.com/office/drawing/2014/main" id="{CE904754-F2BE-4B4F-B2D4-B4631F59D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1861"/>
              <a:ext cx="55" cy="8"/>
            </a:xfrm>
            <a:custGeom>
              <a:avLst/>
              <a:gdLst>
                <a:gd name="T0" fmla="*/ 0 w 22"/>
                <a:gd name="T1" fmla="*/ 56 h 3"/>
                <a:gd name="T2" fmla="*/ 345 w 2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3">
                  <a:moveTo>
                    <a:pt x="0" y="3"/>
                  </a:moveTo>
                  <a:cubicBezTo>
                    <a:pt x="9" y="2"/>
                    <a:pt x="17" y="1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0" name="Freeform 119">
              <a:extLst>
                <a:ext uri="{FF2B5EF4-FFF2-40B4-BE49-F238E27FC236}">
                  <a16:creationId xmlns:a16="http://schemas.microsoft.com/office/drawing/2014/main" id="{4CDD1629-082F-4C83-BD29-33C778758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1963"/>
              <a:ext cx="55" cy="8"/>
            </a:xfrm>
            <a:custGeom>
              <a:avLst/>
              <a:gdLst>
                <a:gd name="T0" fmla="*/ 0 w 22"/>
                <a:gd name="T1" fmla="*/ 56 h 3"/>
                <a:gd name="T2" fmla="*/ 345 w 2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3">
                  <a:moveTo>
                    <a:pt x="0" y="3"/>
                  </a:moveTo>
                  <a:cubicBezTo>
                    <a:pt x="10" y="2"/>
                    <a:pt x="17" y="1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1" name="Freeform 120">
              <a:extLst>
                <a:ext uri="{FF2B5EF4-FFF2-40B4-BE49-F238E27FC236}">
                  <a16:creationId xmlns:a16="http://schemas.microsoft.com/office/drawing/2014/main" id="{C4C3EE36-E002-46A1-983A-6ACE84455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061"/>
              <a:ext cx="55" cy="8"/>
            </a:xfrm>
            <a:custGeom>
              <a:avLst/>
              <a:gdLst>
                <a:gd name="T0" fmla="*/ 0 w 22"/>
                <a:gd name="T1" fmla="*/ 56 h 3"/>
                <a:gd name="T2" fmla="*/ 345 w 2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3">
                  <a:moveTo>
                    <a:pt x="0" y="3"/>
                  </a:moveTo>
                  <a:cubicBezTo>
                    <a:pt x="10" y="2"/>
                    <a:pt x="18" y="1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2" name="Freeform 121">
              <a:extLst>
                <a:ext uri="{FF2B5EF4-FFF2-40B4-BE49-F238E27FC236}">
                  <a16:creationId xmlns:a16="http://schemas.microsoft.com/office/drawing/2014/main" id="{DAA45C6A-E433-4226-94BC-B7BE62213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160"/>
              <a:ext cx="55" cy="11"/>
            </a:xfrm>
            <a:custGeom>
              <a:avLst/>
              <a:gdLst>
                <a:gd name="T0" fmla="*/ 0 w 22"/>
                <a:gd name="T1" fmla="*/ 83 h 4"/>
                <a:gd name="T2" fmla="*/ 345 w 22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4">
                  <a:moveTo>
                    <a:pt x="0" y="4"/>
                  </a:moveTo>
                  <a:cubicBezTo>
                    <a:pt x="10" y="3"/>
                    <a:pt x="18" y="1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3" name="Freeform 122">
              <a:extLst>
                <a:ext uri="{FF2B5EF4-FFF2-40B4-BE49-F238E27FC236}">
                  <a16:creationId xmlns:a16="http://schemas.microsoft.com/office/drawing/2014/main" id="{3875A2F8-0406-4E4D-9E15-68D10CF5C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259"/>
              <a:ext cx="55" cy="13"/>
            </a:xfrm>
            <a:custGeom>
              <a:avLst/>
              <a:gdLst>
                <a:gd name="T0" fmla="*/ 0 w 22"/>
                <a:gd name="T1" fmla="*/ 88 h 5"/>
                <a:gd name="T2" fmla="*/ 345 w 22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5">
                  <a:moveTo>
                    <a:pt x="0" y="5"/>
                  </a:moveTo>
                  <a:cubicBezTo>
                    <a:pt x="11" y="4"/>
                    <a:pt x="18" y="1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4" name="Freeform 123">
              <a:extLst>
                <a:ext uri="{FF2B5EF4-FFF2-40B4-BE49-F238E27FC236}">
                  <a16:creationId xmlns:a16="http://schemas.microsoft.com/office/drawing/2014/main" id="{C950FDCF-9D65-452A-8476-DD92866EC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357"/>
              <a:ext cx="55" cy="14"/>
            </a:xfrm>
            <a:custGeom>
              <a:avLst/>
              <a:gdLst>
                <a:gd name="T0" fmla="*/ 0 w 22"/>
                <a:gd name="T1" fmla="*/ 109 h 5"/>
                <a:gd name="T2" fmla="*/ 345 w 22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5">
                  <a:moveTo>
                    <a:pt x="0" y="5"/>
                  </a:moveTo>
                  <a:cubicBezTo>
                    <a:pt x="11" y="4"/>
                    <a:pt x="18" y="2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5" name="Freeform 124">
              <a:extLst>
                <a:ext uri="{FF2B5EF4-FFF2-40B4-BE49-F238E27FC236}">
                  <a16:creationId xmlns:a16="http://schemas.microsoft.com/office/drawing/2014/main" id="{EEE8A643-3286-4F54-941A-013B4BAD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456"/>
              <a:ext cx="55" cy="16"/>
            </a:xfrm>
            <a:custGeom>
              <a:avLst/>
              <a:gdLst>
                <a:gd name="T0" fmla="*/ 0 w 22"/>
                <a:gd name="T1" fmla="*/ 115 h 6"/>
                <a:gd name="T2" fmla="*/ 345 w 22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6">
                  <a:moveTo>
                    <a:pt x="0" y="6"/>
                  </a:moveTo>
                  <a:cubicBezTo>
                    <a:pt x="11" y="5"/>
                    <a:pt x="19" y="2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6" name="Freeform 125">
              <a:extLst>
                <a:ext uri="{FF2B5EF4-FFF2-40B4-BE49-F238E27FC236}">
                  <a16:creationId xmlns:a16="http://schemas.microsoft.com/office/drawing/2014/main" id="{FFB41EFA-77D9-46FA-9EEC-E4F78B514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555"/>
              <a:ext cx="55" cy="18"/>
            </a:xfrm>
            <a:custGeom>
              <a:avLst/>
              <a:gdLst>
                <a:gd name="T0" fmla="*/ 0 w 22"/>
                <a:gd name="T1" fmla="*/ 118 h 7"/>
                <a:gd name="T2" fmla="*/ 345 w 22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7">
                  <a:moveTo>
                    <a:pt x="0" y="7"/>
                  </a:moveTo>
                  <a:cubicBezTo>
                    <a:pt x="12" y="5"/>
                    <a:pt x="19" y="2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7" name="Freeform 126">
              <a:extLst>
                <a:ext uri="{FF2B5EF4-FFF2-40B4-BE49-F238E27FC236}">
                  <a16:creationId xmlns:a16="http://schemas.microsoft.com/office/drawing/2014/main" id="{8828FDA9-BC9A-46A1-882E-8E1E9CC26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653"/>
              <a:ext cx="55" cy="19"/>
            </a:xfrm>
            <a:custGeom>
              <a:avLst/>
              <a:gdLst>
                <a:gd name="T0" fmla="*/ 0 w 22"/>
                <a:gd name="T1" fmla="*/ 141 h 7"/>
                <a:gd name="T2" fmla="*/ 345 w 22"/>
                <a:gd name="T3" fmla="*/ 0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7">
                  <a:moveTo>
                    <a:pt x="0" y="7"/>
                  </a:moveTo>
                  <a:cubicBezTo>
                    <a:pt x="12" y="6"/>
                    <a:pt x="19" y="2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8" name="Freeform 127">
              <a:extLst>
                <a:ext uri="{FF2B5EF4-FFF2-40B4-BE49-F238E27FC236}">
                  <a16:creationId xmlns:a16="http://schemas.microsoft.com/office/drawing/2014/main" id="{B46030AF-10EC-47FB-A14C-631694B25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752"/>
              <a:ext cx="55" cy="21"/>
            </a:xfrm>
            <a:custGeom>
              <a:avLst/>
              <a:gdLst>
                <a:gd name="T0" fmla="*/ 0 w 22"/>
                <a:gd name="T1" fmla="*/ 144 h 8"/>
                <a:gd name="T2" fmla="*/ 345 w 22"/>
                <a:gd name="T3" fmla="*/ 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8">
                  <a:moveTo>
                    <a:pt x="0" y="8"/>
                  </a:moveTo>
                  <a:cubicBezTo>
                    <a:pt x="12" y="6"/>
                    <a:pt x="19" y="3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39" name="Freeform 128">
              <a:extLst>
                <a:ext uri="{FF2B5EF4-FFF2-40B4-BE49-F238E27FC236}">
                  <a16:creationId xmlns:a16="http://schemas.microsoft.com/office/drawing/2014/main" id="{08B5B489-A99C-4F64-9478-22385C891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" y="2851"/>
              <a:ext cx="55" cy="24"/>
            </a:xfrm>
            <a:custGeom>
              <a:avLst/>
              <a:gdLst>
                <a:gd name="T0" fmla="*/ 0 w 22"/>
                <a:gd name="T1" fmla="*/ 171 h 9"/>
                <a:gd name="T2" fmla="*/ 345 w 22"/>
                <a:gd name="T3" fmla="*/ 0 h 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" h="9">
                  <a:moveTo>
                    <a:pt x="0" y="9"/>
                  </a:moveTo>
                  <a:cubicBezTo>
                    <a:pt x="13" y="7"/>
                    <a:pt x="19" y="3"/>
                    <a:pt x="22" y="0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0" name="Freeform 129">
              <a:extLst>
                <a:ext uri="{FF2B5EF4-FFF2-40B4-BE49-F238E27FC236}">
                  <a16:creationId xmlns:a16="http://schemas.microsoft.com/office/drawing/2014/main" id="{7569A924-973C-4229-9BF0-7A2ABC6A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" y="1629"/>
              <a:ext cx="58" cy="1275"/>
            </a:xfrm>
            <a:custGeom>
              <a:avLst/>
              <a:gdLst>
                <a:gd name="T0" fmla="*/ 83 w 23"/>
                <a:gd name="T1" fmla="*/ 8696 h 478"/>
                <a:gd name="T2" fmla="*/ 368 w 23"/>
                <a:gd name="T3" fmla="*/ 9072 h 478"/>
                <a:gd name="T4" fmla="*/ 0 w 23"/>
                <a:gd name="T5" fmla="*/ 8786 h 478"/>
                <a:gd name="T6" fmla="*/ 0 w 23"/>
                <a:gd name="T7" fmla="*/ 0 h 478"/>
                <a:gd name="T8" fmla="*/ 83 w 23"/>
                <a:gd name="T9" fmla="*/ 8696 h 4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478">
                  <a:moveTo>
                    <a:pt x="5" y="458"/>
                  </a:moveTo>
                  <a:cubicBezTo>
                    <a:pt x="5" y="473"/>
                    <a:pt x="16" y="477"/>
                    <a:pt x="23" y="478"/>
                  </a:cubicBezTo>
                  <a:cubicBezTo>
                    <a:pt x="10" y="478"/>
                    <a:pt x="0" y="476"/>
                    <a:pt x="0" y="4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" y="443"/>
                    <a:pt x="5" y="4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1" name="Freeform 130">
              <a:extLst>
                <a:ext uri="{FF2B5EF4-FFF2-40B4-BE49-F238E27FC236}">
                  <a16:creationId xmlns:a16="http://schemas.microsoft.com/office/drawing/2014/main" id="{D60F4BEB-967D-4FDF-A2C9-3B4FD6B24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" y="1616"/>
              <a:ext cx="68" cy="1299"/>
            </a:xfrm>
            <a:custGeom>
              <a:avLst/>
              <a:gdLst>
                <a:gd name="T0" fmla="*/ 20 w 27"/>
                <a:gd name="T1" fmla="*/ 9242 h 487"/>
                <a:gd name="T2" fmla="*/ 431 w 27"/>
                <a:gd name="T3" fmla="*/ 8880 h 487"/>
                <a:gd name="T4" fmla="*/ 431 w 27"/>
                <a:gd name="T5" fmla="*/ 0 h 487"/>
                <a:gd name="T6" fmla="*/ 400 w 27"/>
                <a:gd name="T7" fmla="*/ 0 h 487"/>
                <a:gd name="T8" fmla="*/ 400 w 27"/>
                <a:gd name="T9" fmla="*/ 8752 h 487"/>
                <a:gd name="T10" fmla="*/ 0 w 27"/>
                <a:gd name="T11" fmla="*/ 9242 h 4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487">
                  <a:moveTo>
                    <a:pt x="1" y="487"/>
                  </a:moveTo>
                  <a:cubicBezTo>
                    <a:pt x="11" y="487"/>
                    <a:pt x="27" y="477"/>
                    <a:pt x="27" y="468"/>
                  </a:cubicBezTo>
                  <a:cubicBezTo>
                    <a:pt x="27" y="458"/>
                    <a:pt x="27" y="16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461"/>
                    <a:pt x="25" y="461"/>
                    <a:pt x="25" y="461"/>
                  </a:cubicBezTo>
                  <a:cubicBezTo>
                    <a:pt x="25" y="475"/>
                    <a:pt x="14" y="487"/>
                    <a:pt x="0" y="4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2" name="Freeform 131">
              <a:extLst>
                <a:ext uri="{FF2B5EF4-FFF2-40B4-BE49-F238E27FC236}">
                  <a16:creationId xmlns:a16="http://schemas.microsoft.com/office/drawing/2014/main" id="{99F9D5E3-D4B0-4A65-90AB-7954AB272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" y="2928"/>
              <a:ext cx="93" cy="232"/>
            </a:xfrm>
            <a:custGeom>
              <a:avLst/>
              <a:gdLst>
                <a:gd name="T0" fmla="*/ 525 w 37"/>
                <a:gd name="T1" fmla="*/ 115 h 87"/>
                <a:gd name="T2" fmla="*/ 83 w 37"/>
                <a:gd name="T3" fmla="*/ 21 h 87"/>
                <a:gd name="T4" fmla="*/ 20 w 37"/>
                <a:gd name="T5" fmla="*/ 77 h 87"/>
                <a:gd name="T6" fmla="*/ 493 w 37"/>
                <a:gd name="T7" fmla="*/ 1571 h 87"/>
                <a:gd name="T8" fmla="*/ 588 w 37"/>
                <a:gd name="T9" fmla="*/ 1651 h 87"/>
                <a:gd name="T10" fmla="*/ 475 w 37"/>
                <a:gd name="T11" fmla="*/ 1421 h 87"/>
                <a:gd name="T12" fmla="*/ 304 w 37"/>
                <a:gd name="T13" fmla="*/ 341 h 87"/>
                <a:gd name="T14" fmla="*/ 538 w 37"/>
                <a:gd name="T15" fmla="*/ 115 h 87"/>
                <a:gd name="T16" fmla="*/ 525 w 37"/>
                <a:gd name="T17" fmla="*/ 115 h 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87">
                  <a:moveTo>
                    <a:pt x="33" y="6"/>
                  </a:moveTo>
                  <a:cubicBezTo>
                    <a:pt x="24" y="5"/>
                    <a:pt x="13" y="4"/>
                    <a:pt x="5" y="1"/>
                  </a:cubicBezTo>
                  <a:cubicBezTo>
                    <a:pt x="2" y="0"/>
                    <a:pt x="0" y="1"/>
                    <a:pt x="1" y="4"/>
                  </a:cubicBezTo>
                  <a:cubicBezTo>
                    <a:pt x="5" y="16"/>
                    <a:pt x="25" y="77"/>
                    <a:pt x="31" y="83"/>
                  </a:cubicBezTo>
                  <a:cubicBezTo>
                    <a:pt x="34" y="86"/>
                    <a:pt x="37" y="87"/>
                    <a:pt x="37" y="87"/>
                  </a:cubicBezTo>
                  <a:cubicBezTo>
                    <a:pt x="34" y="86"/>
                    <a:pt x="31" y="81"/>
                    <a:pt x="30" y="75"/>
                  </a:cubicBezTo>
                  <a:cubicBezTo>
                    <a:pt x="28" y="69"/>
                    <a:pt x="16" y="36"/>
                    <a:pt x="19" y="18"/>
                  </a:cubicBezTo>
                  <a:cubicBezTo>
                    <a:pt x="21" y="11"/>
                    <a:pt x="28" y="8"/>
                    <a:pt x="34" y="6"/>
                  </a:cubicBezTo>
                  <a:cubicBezTo>
                    <a:pt x="37" y="6"/>
                    <a:pt x="36" y="6"/>
                    <a:pt x="3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3" name="Freeform 132">
              <a:extLst>
                <a:ext uri="{FF2B5EF4-FFF2-40B4-BE49-F238E27FC236}">
                  <a16:creationId xmlns:a16="http://schemas.microsoft.com/office/drawing/2014/main" id="{7612602A-82A7-422F-93A0-8069C777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2928"/>
              <a:ext cx="95" cy="232"/>
            </a:xfrm>
            <a:custGeom>
              <a:avLst/>
              <a:gdLst>
                <a:gd name="T0" fmla="*/ 345 w 38"/>
                <a:gd name="T1" fmla="*/ 77 h 87"/>
                <a:gd name="T2" fmla="*/ 520 w 38"/>
                <a:gd name="T3" fmla="*/ 21 h 87"/>
                <a:gd name="T4" fmla="*/ 583 w 38"/>
                <a:gd name="T5" fmla="*/ 77 h 87"/>
                <a:gd name="T6" fmla="*/ 113 w 38"/>
                <a:gd name="T7" fmla="*/ 1571 h 87"/>
                <a:gd name="T8" fmla="*/ 0 w 38"/>
                <a:gd name="T9" fmla="*/ 1651 h 87"/>
                <a:gd name="T10" fmla="*/ 125 w 38"/>
                <a:gd name="T11" fmla="*/ 1421 h 87"/>
                <a:gd name="T12" fmla="*/ 363 w 38"/>
                <a:gd name="T13" fmla="*/ 491 h 87"/>
                <a:gd name="T14" fmla="*/ 345 w 38"/>
                <a:gd name="T15" fmla="*/ 77 h 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8" h="87">
                  <a:moveTo>
                    <a:pt x="22" y="4"/>
                  </a:moveTo>
                  <a:cubicBezTo>
                    <a:pt x="26" y="3"/>
                    <a:pt x="30" y="2"/>
                    <a:pt x="33" y="1"/>
                  </a:cubicBezTo>
                  <a:cubicBezTo>
                    <a:pt x="36" y="0"/>
                    <a:pt x="38" y="1"/>
                    <a:pt x="37" y="4"/>
                  </a:cubicBezTo>
                  <a:cubicBezTo>
                    <a:pt x="33" y="16"/>
                    <a:pt x="12" y="77"/>
                    <a:pt x="7" y="83"/>
                  </a:cubicBezTo>
                  <a:cubicBezTo>
                    <a:pt x="4" y="86"/>
                    <a:pt x="0" y="87"/>
                    <a:pt x="0" y="87"/>
                  </a:cubicBezTo>
                  <a:cubicBezTo>
                    <a:pt x="4" y="86"/>
                    <a:pt x="6" y="81"/>
                    <a:pt x="8" y="75"/>
                  </a:cubicBezTo>
                  <a:cubicBezTo>
                    <a:pt x="10" y="69"/>
                    <a:pt x="22" y="45"/>
                    <a:pt x="23" y="26"/>
                  </a:cubicBezTo>
                  <a:cubicBezTo>
                    <a:pt x="24" y="10"/>
                    <a:pt x="16" y="5"/>
                    <a:pt x="22" y="4"/>
                  </a:cubicBezTo>
                  <a:close/>
                </a:path>
              </a:pathLst>
            </a:custGeom>
            <a:solidFill>
              <a:srgbClr val="990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4" name="Freeform 133">
              <a:extLst>
                <a:ext uri="{FF2B5EF4-FFF2-40B4-BE49-F238E27FC236}">
                  <a16:creationId xmlns:a16="http://schemas.microsoft.com/office/drawing/2014/main" id="{3A65480B-5129-4434-80D6-BB09B681B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891"/>
              <a:ext cx="68" cy="602"/>
            </a:xfrm>
            <a:custGeom>
              <a:avLst/>
              <a:gdLst>
                <a:gd name="T0" fmla="*/ 0 w 27"/>
                <a:gd name="T1" fmla="*/ 4235 h 226"/>
                <a:gd name="T2" fmla="*/ 350 w 27"/>
                <a:gd name="T3" fmla="*/ 4273 h 226"/>
                <a:gd name="T4" fmla="*/ 431 w 27"/>
                <a:gd name="T5" fmla="*/ 4193 h 226"/>
                <a:gd name="T6" fmla="*/ 431 w 27"/>
                <a:gd name="T7" fmla="*/ 170 h 226"/>
                <a:gd name="T8" fmla="*/ 368 w 27"/>
                <a:gd name="T9" fmla="*/ 35 h 226"/>
                <a:gd name="T10" fmla="*/ 0 w 27"/>
                <a:gd name="T11" fmla="*/ 0 h 226"/>
                <a:gd name="T12" fmla="*/ 0 w 27"/>
                <a:gd name="T13" fmla="*/ 4235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226">
                  <a:moveTo>
                    <a:pt x="0" y="224"/>
                  </a:moveTo>
                  <a:cubicBezTo>
                    <a:pt x="6" y="225"/>
                    <a:pt x="13" y="225"/>
                    <a:pt x="22" y="226"/>
                  </a:cubicBezTo>
                  <a:cubicBezTo>
                    <a:pt x="24" y="226"/>
                    <a:pt x="27" y="226"/>
                    <a:pt x="27" y="222"/>
                  </a:cubicBezTo>
                  <a:cubicBezTo>
                    <a:pt x="27" y="218"/>
                    <a:pt x="27" y="9"/>
                    <a:pt x="27" y="9"/>
                  </a:cubicBezTo>
                  <a:cubicBezTo>
                    <a:pt x="27" y="9"/>
                    <a:pt x="27" y="3"/>
                    <a:pt x="23" y="2"/>
                  </a:cubicBezTo>
                  <a:cubicBezTo>
                    <a:pt x="14" y="1"/>
                    <a:pt x="6" y="1"/>
                    <a:pt x="0" y="0"/>
                  </a:cubicBezTo>
                  <a:lnTo>
                    <a:pt x="0" y="2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5" name="Freeform 134">
              <a:extLst>
                <a:ext uri="{FF2B5EF4-FFF2-40B4-BE49-F238E27FC236}">
                  <a16:creationId xmlns:a16="http://schemas.microsoft.com/office/drawing/2014/main" id="{D226B15F-506B-4BC2-8206-B53FB3FE1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" y="1891"/>
              <a:ext cx="68" cy="602"/>
            </a:xfrm>
            <a:custGeom>
              <a:avLst/>
              <a:gdLst>
                <a:gd name="T0" fmla="*/ 0 w 27"/>
                <a:gd name="T1" fmla="*/ 4235 h 226"/>
                <a:gd name="T2" fmla="*/ 350 w 27"/>
                <a:gd name="T3" fmla="*/ 4273 h 226"/>
                <a:gd name="T4" fmla="*/ 431 w 27"/>
                <a:gd name="T5" fmla="*/ 4193 h 226"/>
                <a:gd name="T6" fmla="*/ 431 w 27"/>
                <a:gd name="T7" fmla="*/ 170 h 226"/>
                <a:gd name="T8" fmla="*/ 368 w 27"/>
                <a:gd name="T9" fmla="*/ 35 h 226"/>
                <a:gd name="T10" fmla="*/ 0 w 27"/>
                <a:gd name="T11" fmla="*/ 0 h 226"/>
                <a:gd name="T12" fmla="*/ 0 w 27"/>
                <a:gd name="T13" fmla="*/ 4235 h 2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226">
                  <a:moveTo>
                    <a:pt x="0" y="224"/>
                  </a:moveTo>
                  <a:cubicBezTo>
                    <a:pt x="6" y="225"/>
                    <a:pt x="13" y="225"/>
                    <a:pt x="22" y="226"/>
                  </a:cubicBezTo>
                  <a:cubicBezTo>
                    <a:pt x="24" y="226"/>
                    <a:pt x="27" y="226"/>
                    <a:pt x="27" y="222"/>
                  </a:cubicBezTo>
                  <a:cubicBezTo>
                    <a:pt x="27" y="218"/>
                    <a:pt x="27" y="9"/>
                    <a:pt x="27" y="9"/>
                  </a:cubicBezTo>
                  <a:cubicBezTo>
                    <a:pt x="27" y="9"/>
                    <a:pt x="27" y="3"/>
                    <a:pt x="23" y="2"/>
                  </a:cubicBezTo>
                  <a:cubicBezTo>
                    <a:pt x="14" y="1"/>
                    <a:pt x="6" y="1"/>
                    <a:pt x="0" y="0"/>
                  </a:cubicBezTo>
                  <a:lnTo>
                    <a:pt x="0" y="224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6" name="Freeform 135">
              <a:extLst>
                <a:ext uri="{FF2B5EF4-FFF2-40B4-BE49-F238E27FC236}">
                  <a16:creationId xmlns:a16="http://schemas.microsoft.com/office/drawing/2014/main" id="{2A3F53D9-9CF6-4711-86F2-A4AC76D46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" y="2933"/>
              <a:ext cx="75" cy="224"/>
            </a:xfrm>
            <a:custGeom>
              <a:avLst/>
              <a:gdLst>
                <a:gd name="T0" fmla="*/ 83 w 30"/>
                <a:gd name="T1" fmla="*/ 1459 h 84"/>
                <a:gd name="T2" fmla="*/ 470 w 30"/>
                <a:gd name="T3" fmla="*/ 0 h 84"/>
                <a:gd name="T4" fmla="*/ 425 w 30"/>
                <a:gd name="T5" fmla="*/ 21 h 84"/>
                <a:gd name="T6" fmla="*/ 363 w 30"/>
                <a:gd name="T7" fmla="*/ 435 h 84"/>
                <a:gd name="T8" fmla="*/ 250 w 30"/>
                <a:gd name="T9" fmla="*/ 875 h 84"/>
                <a:gd name="T10" fmla="*/ 95 w 30"/>
                <a:gd name="T11" fmla="*/ 1387 h 84"/>
                <a:gd name="T12" fmla="*/ 0 w 30"/>
                <a:gd name="T13" fmla="*/ 1592 h 84"/>
                <a:gd name="T14" fmla="*/ 83 w 30"/>
                <a:gd name="T15" fmla="*/ 1459 h 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84">
                  <a:moveTo>
                    <a:pt x="5" y="77"/>
                  </a:moveTo>
                  <a:cubicBezTo>
                    <a:pt x="15" y="56"/>
                    <a:pt x="29" y="15"/>
                    <a:pt x="30" y="0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26" y="5"/>
                    <a:pt x="25" y="13"/>
                    <a:pt x="23" y="23"/>
                  </a:cubicBezTo>
                  <a:cubicBezTo>
                    <a:pt x="21" y="30"/>
                    <a:pt x="19" y="38"/>
                    <a:pt x="16" y="46"/>
                  </a:cubicBezTo>
                  <a:cubicBezTo>
                    <a:pt x="12" y="58"/>
                    <a:pt x="7" y="69"/>
                    <a:pt x="6" y="73"/>
                  </a:cubicBezTo>
                  <a:cubicBezTo>
                    <a:pt x="5" y="77"/>
                    <a:pt x="3" y="82"/>
                    <a:pt x="0" y="84"/>
                  </a:cubicBezTo>
                  <a:cubicBezTo>
                    <a:pt x="1" y="84"/>
                    <a:pt x="3" y="82"/>
                    <a:pt x="5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47" name="Oval 136">
              <a:extLst>
                <a:ext uri="{FF2B5EF4-FFF2-40B4-BE49-F238E27FC236}">
                  <a16:creationId xmlns:a16="http://schemas.microsoft.com/office/drawing/2014/main" id="{88ACFA4F-CBC8-4ED8-8950-0FC96451A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" y="2184"/>
              <a:ext cx="28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48" name="Oval 137">
              <a:extLst>
                <a:ext uri="{FF2B5EF4-FFF2-40B4-BE49-F238E27FC236}">
                  <a16:creationId xmlns:a16="http://schemas.microsoft.com/office/drawing/2014/main" id="{BA3E4E5B-9567-4211-8396-443D96CFB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" y="2189"/>
              <a:ext cx="15" cy="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49" name="Oval 138">
              <a:extLst>
                <a:ext uri="{FF2B5EF4-FFF2-40B4-BE49-F238E27FC236}">
                  <a16:creationId xmlns:a16="http://schemas.microsoft.com/office/drawing/2014/main" id="{E09CC8BA-AAB9-4E7C-BEA6-7F95AF6D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" y="2189"/>
              <a:ext cx="10" cy="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34A2A0C-887D-481E-8A51-9AD1D021375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35" y="5079800"/>
            <a:ext cx="2425825" cy="1244664"/>
          </a:xfrm>
          <a:prstGeom prst="rect">
            <a:avLst/>
          </a:prstGeom>
        </p:spPr>
      </p:pic>
      <p:sp>
        <p:nvSpPr>
          <p:cNvPr id="251" name="Espace réservé du numéro de diapositive 1">
            <a:extLst>
              <a:ext uri="{FF2B5EF4-FFF2-40B4-BE49-F238E27FC236}">
                <a16:creationId xmlns:a16="http://schemas.microsoft.com/office/drawing/2014/main" id="{0B4C41E2-4177-45DA-BD80-078ED11C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FCA45677-968F-4F8B-B600-5E7DFF7738B6}"/>
              </a:ext>
            </a:extLst>
          </p:cNvPr>
          <p:cNvSpPr txBox="1"/>
          <p:nvPr/>
        </p:nvSpPr>
        <p:spPr>
          <a:xfrm>
            <a:off x="1276387" y="4153575"/>
            <a:ext cx="4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J0</a:t>
            </a:r>
            <a:endParaRPr lang="fr-CA" b="1" dirty="0"/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69BE222-0DB2-444F-9057-03023E502912}"/>
              </a:ext>
            </a:extLst>
          </p:cNvPr>
          <p:cNvSpPr txBox="1"/>
          <p:nvPr/>
        </p:nvSpPr>
        <p:spPr>
          <a:xfrm>
            <a:off x="2669310" y="3553324"/>
            <a:ext cx="4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J8</a:t>
            </a:r>
            <a:endParaRPr lang="fr-CA" b="1" dirty="0"/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7D7BC861-676C-4F51-996A-FAA56196BFFC}"/>
              </a:ext>
            </a:extLst>
          </p:cNvPr>
          <p:cNvSpPr txBox="1"/>
          <p:nvPr/>
        </p:nvSpPr>
        <p:spPr>
          <a:xfrm>
            <a:off x="3963972" y="4153575"/>
            <a:ext cx="40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J8</a:t>
            </a:r>
            <a:endParaRPr lang="fr-CA" b="1" dirty="0"/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440CAD24-594E-4936-BE60-10BCC6DC288C}"/>
              </a:ext>
            </a:extLst>
          </p:cNvPr>
          <p:cNvSpPr txBox="1"/>
          <p:nvPr/>
        </p:nvSpPr>
        <p:spPr>
          <a:xfrm>
            <a:off x="5056496" y="3574481"/>
            <a:ext cx="80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J8-J12</a:t>
            </a:r>
            <a:endParaRPr lang="fr-CA" b="1" dirty="0"/>
          </a:p>
        </p:txBody>
      </p:sp>
      <p:sp>
        <p:nvSpPr>
          <p:cNvPr id="255" name="ZoneTexte 254">
            <a:extLst>
              <a:ext uri="{FF2B5EF4-FFF2-40B4-BE49-F238E27FC236}">
                <a16:creationId xmlns:a16="http://schemas.microsoft.com/office/drawing/2014/main" id="{B40D9D9C-85FC-4D53-8620-33F1440F239C}"/>
              </a:ext>
            </a:extLst>
          </p:cNvPr>
          <p:cNvSpPr txBox="1"/>
          <p:nvPr/>
        </p:nvSpPr>
        <p:spPr>
          <a:xfrm>
            <a:off x="6346252" y="4153575"/>
            <a:ext cx="80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J12</a:t>
            </a:r>
            <a:endParaRPr lang="fr-CA" b="1" dirty="0"/>
          </a:p>
        </p:txBody>
      </p:sp>
      <p:cxnSp>
        <p:nvCxnSpPr>
          <p:cNvPr id="4102" name="Connecteur droit 4101">
            <a:extLst>
              <a:ext uri="{FF2B5EF4-FFF2-40B4-BE49-F238E27FC236}">
                <a16:creationId xmlns:a16="http://schemas.microsoft.com/office/drawing/2014/main" id="{386EDBC8-480B-43BC-A33A-B16912F3BFCB}"/>
              </a:ext>
            </a:extLst>
          </p:cNvPr>
          <p:cNvCxnSpPr>
            <a:cxnSpLocks/>
          </p:cNvCxnSpPr>
          <p:nvPr/>
        </p:nvCxnSpPr>
        <p:spPr>
          <a:xfrm>
            <a:off x="1449400" y="4051975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6" name="Connecteur droit 265">
            <a:extLst>
              <a:ext uri="{FF2B5EF4-FFF2-40B4-BE49-F238E27FC236}">
                <a16:creationId xmlns:a16="http://schemas.microsoft.com/office/drawing/2014/main" id="{08F792B1-1EED-4DCE-8B49-9B9BED1C5FC2}"/>
              </a:ext>
            </a:extLst>
          </p:cNvPr>
          <p:cNvCxnSpPr>
            <a:cxnSpLocks/>
          </p:cNvCxnSpPr>
          <p:nvPr/>
        </p:nvCxnSpPr>
        <p:spPr>
          <a:xfrm>
            <a:off x="2855875" y="3893438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7" name="Connecteur droit 266">
            <a:extLst>
              <a:ext uri="{FF2B5EF4-FFF2-40B4-BE49-F238E27FC236}">
                <a16:creationId xmlns:a16="http://schemas.microsoft.com/office/drawing/2014/main" id="{1478BF60-7A8B-43CC-BF50-7BF209C06827}"/>
              </a:ext>
            </a:extLst>
          </p:cNvPr>
          <p:cNvCxnSpPr>
            <a:cxnSpLocks/>
          </p:cNvCxnSpPr>
          <p:nvPr/>
        </p:nvCxnSpPr>
        <p:spPr>
          <a:xfrm>
            <a:off x="4140163" y="3983256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8" name="Connecteur droit 267">
            <a:extLst>
              <a:ext uri="{FF2B5EF4-FFF2-40B4-BE49-F238E27FC236}">
                <a16:creationId xmlns:a16="http://schemas.microsoft.com/office/drawing/2014/main" id="{E232DDE1-1B7D-4FD3-B7E4-943454FD9525}"/>
              </a:ext>
            </a:extLst>
          </p:cNvPr>
          <p:cNvCxnSpPr>
            <a:cxnSpLocks/>
          </p:cNvCxnSpPr>
          <p:nvPr/>
        </p:nvCxnSpPr>
        <p:spPr>
          <a:xfrm>
            <a:off x="5413338" y="3905225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9" name="Connecteur droit 268">
            <a:extLst>
              <a:ext uri="{FF2B5EF4-FFF2-40B4-BE49-F238E27FC236}">
                <a16:creationId xmlns:a16="http://schemas.microsoft.com/office/drawing/2014/main" id="{9FE0595A-7D21-4F54-8C90-F6D159A38B4E}"/>
              </a:ext>
            </a:extLst>
          </p:cNvPr>
          <p:cNvCxnSpPr>
            <a:cxnSpLocks/>
          </p:cNvCxnSpPr>
          <p:nvPr/>
        </p:nvCxnSpPr>
        <p:spPr>
          <a:xfrm>
            <a:off x="6576182" y="3995525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0" name="Connecteur droit 269">
            <a:extLst>
              <a:ext uri="{FF2B5EF4-FFF2-40B4-BE49-F238E27FC236}">
                <a16:creationId xmlns:a16="http://schemas.microsoft.com/office/drawing/2014/main" id="{4514ACF2-A738-416B-B84D-D778116AAEF8}"/>
              </a:ext>
            </a:extLst>
          </p:cNvPr>
          <p:cNvCxnSpPr>
            <a:cxnSpLocks/>
          </p:cNvCxnSpPr>
          <p:nvPr/>
        </p:nvCxnSpPr>
        <p:spPr>
          <a:xfrm>
            <a:off x="7892220" y="3910237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1" name="Connecteur droit 270">
            <a:extLst>
              <a:ext uri="{FF2B5EF4-FFF2-40B4-BE49-F238E27FC236}">
                <a16:creationId xmlns:a16="http://schemas.microsoft.com/office/drawing/2014/main" id="{C512109E-A4CC-4DA8-9B6D-A6193B693292}"/>
              </a:ext>
            </a:extLst>
          </p:cNvPr>
          <p:cNvCxnSpPr>
            <a:cxnSpLocks/>
          </p:cNvCxnSpPr>
          <p:nvPr/>
        </p:nvCxnSpPr>
        <p:spPr>
          <a:xfrm>
            <a:off x="9117770" y="3983256"/>
            <a:ext cx="0" cy="137438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72" name="Group 216">
            <a:extLst>
              <a:ext uri="{FF2B5EF4-FFF2-40B4-BE49-F238E27FC236}">
                <a16:creationId xmlns:a16="http://schemas.microsoft.com/office/drawing/2014/main" id="{7FE9FE78-7D12-4F9F-B014-12D736571381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4771349" y="4682123"/>
            <a:ext cx="1153893" cy="1876947"/>
            <a:chOff x="2370" y="1828"/>
            <a:chExt cx="1084" cy="1511"/>
          </a:xfrm>
        </p:grpSpPr>
        <p:sp>
          <p:nvSpPr>
            <p:cNvPr id="273" name="Freeform 217">
              <a:extLst>
                <a:ext uri="{FF2B5EF4-FFF2-40B4-BE49-F238E27FC236}">
                  <a16:creationId xmlns:a16="http://schemas.microsoft.com/office/drawing/2014/main" id="{F34F0E78-5437-4AC9-85A1-92072D91A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" y="1828"/>
              <a:ext cx="1082" cy="1511"/>
            </a:xfrm>
            <a:custGeom>
              <a:avLst/>
              <a:gdLst>
                <a:gd name="T0" fmla="*/ 524 w 1555"/>
                <a:gd name="T1" fmla="*/ 676 h 2175"/>
                <a:gd name="T2" fmla="*/ 474 w 1555"/>
                <a:gd name="T3" fmla="*/ 729 h 2175"/>
                <a:gd name="T4" fmla="*/ 50 w 1555"/>
                <a:gd name="T5" fmla="*/ 729 h 2175"/>
                <a:gd name="T6" fmla="*/ 0 w 1555"/>
                <a:gd name="T7" fmla="*/ 676 h 2175"/>
                <a:gd name="T8" fmla="*/ 0 w 1555"/>
                <a:gd name="T9" fmla="*/ 53 h 2175"/>
                <a:gd name="T10" fmla="*/ 50 w 1555"/>
                <a:gd name="T11" fmla="*/ 0 h 2175"/>
                <a:gd name="T12" fmla="*/ 474 w 1555"/>
                <a:gd name="T13" fmla="*/ 0 h 2175"/>
                <a:gd name="T14" fmla="*/ 524 w 1555"/>
                <a:gd name="T15" fmla="*/ 53 h 2175"/>
                <a:gd name="T16" fmla="*/ 524 w 1555"/>
                <a:gd name="T17" fmla="*/ 676 h 2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5" h="2175">
                  <a:moveTo>
                    <a:pt x="1555" y="2017"/>
                  </a:moveTo>
                  <a:cubicBezTo>
                    <a:pt x="1555" y="2104"/>
                    <a:pt x="1489" y="2175"/>
                    <a:pt x="1407" y="2175"/>
                  </a:cubicBezTo>
                  <a:cubicBezTo>
                    <a:pt x="148" y="2175"/>
                    <a:pt x="148" y="2175"/>
                    <a:pt x="148" y="2175"/>
                  </a:cubicBezTo>
                  <a:cubicBezTo>
                    <a:pt x="66" y="2175"/>
                    <a:pt x="0" y="2104"/>
                    <a:pt x="0" y="201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70"/>
                    <a:pt x="66" y="0"/>
                    <a:pt x="148" y="0"/>
                  </a:cubicBezTo>
                  <a:cubicBezTo>
                    <a:pt x="1407" y="0"/>
                    <a:pt x="1407" y="0"/>
                    <a:pt x="1407" y="0"/>
                  </a:cubicBezTo>
                  <a:cubicBezTo>
                    <a:pt x="1489" y="0"/>
                    <a:pt x="1555" y="70"/>
                    <a:pt x="1555" y="157"/>
                  </a:cubicBezTo>
                  <a:lnTo>
                    <a:pt x="1555" y="2017"/>
                  </a:lnTo>
                  <a:close/>
                </a:path>
              </a:pathLst>
            </a:custGeom>
            <a:solidFill>
              <a:srgbClr val="D2EB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4" name="Freeform 218">
              <a:extLst>
                <a:ext uri="{FF2B5EF4-FFF2-40B4-BE49-F238E27FC236}">
                  <a16:creationId xmlns:a16="http://schemas.microsoft.com/office/drawing/2014/main" id="{EC2D3754-4F43-42B9-A21A-08B403950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1866"/>
              <a:ext cx="1028" cy="1435"/>
            </a:xfrm>
            <a:custGeom>
              <a:avLst/>
              <a:gdLst>
                <a:gd name="T0" fmla="*/ 498 w 1477"/>
                <a:gd name="T1" fmla="*/ 643 h 2065"/>
                <a:gd name="T2" fmla="*/ 450 w 1477"/>
                <a:gd name="T3" fmla="*/ 693 h 2065"/>
                <a:gd name="T4" fmla="*/ 47 w 1477"/>
                <a:gd name="T5" fmla="*/ 693 h 2065"/>
                <a:gd name="T6" fmla="*/ 0 w 1477"/>
                <a:gd name="T7" fmla="*/ 643 h 2065"/>
                <a:gd name="T8" fmla="*/ 0 w 1477"/>
                <a:gd name="T9" fmla="*/ 50 h 2065"/>
                <a:gd name="T10" fmla="*/ 47 w 1477"/>
                <a:gd name="T11" fmla="*/ 0 h 2065"/>
                <a:gd name="T12" fmla="*/ 450 w 1477"/>
                <a:gd name="T13" fmla="*/ 0 h 2065"/>
                <a:gd name="T14" fmla="*/ 498 w 1477"/>
                <a:gd name="T15" fmla="*/ 50 h 2065"/>
                <a:gd name="T16" fmla="*/ 498 w 1477"/>
                <a:gd name="T17" fmla="*/ 643 h 20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77" h="2065">
                  <a:moveTo>
                    <a:pt x="1477" y="1916"/>
                  </a:moveTo>
                  <a:cubicBezTo>
                    <a:pt x="1477" y="1998"/>
                    <a:pt x="1414" y="2065"/>
                    <a:pt x="1336" y="2065"/>
                  </a:cubicBezTo>
                  <a:cubicBezTo>
                    <a:pt x="141" y="2065"/>
                    <a:pt x="141" y="2065"/>
                    <a:pt x="141" y="2065"/>
                  </a:cubicBezTo>
                  <a:cubicBezTo>
                    <a:pt x="63" y="2065"/>
                    <a:pt x="0" y="1998"/>
                    <a:pt x="0" y="191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67"/>
                    <a:pt x="63" y="0"/>
                    <a:pt x="141" y="0"/>
                  </a:cubicBezTo>
                  <a:cubicBezTo>
                    <a:pt x="1336" y="0"/>
                    <a:pt x="1336" y="0"/>
                    <a:pt x="1336" y="0"/>
                  </a:cubicBezTo>
                  <a:cubicBezTo>
                    <a:pt x="1414" y="0"/>
                    <a:pt x="1477" y="67"/>
                    <a:pt x="1477" y="149"/>
                  </a:cubicBezTo>
                  <a:lnTo>
                    <a:pt x="1477" y="1916"/>
                  </a:lnTo>
                  <a:close/>
                </a:path>
              </a:pathLst>
            </a:custGeom>
            <a:solidFill>
              <a:srgbClr val="D2EB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5" name="Freeform 219">
              <a:extLst>
                <a:ext uri="{FF2B5EF4-FFF2-40B4-BE49-F238E27FC236}">
                  <a16:creationId xmlns:a16="http://schemas.microsoft.com/office/drawing/2014/main" id="{612D67D0-9CE5-4EF7-BC5F-1D6D2221B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1876"/>
              <a:ext cx="1011" cy="1414"/>
            </a:xfrm>
            <a:custGeom>
              <a:avLst/>
              <a:gdLst>
                <a:gd name="T0" fmla="*/ 489 w 1453"/>
                <a:gd name="T1" fmla="*/ 634 h 2034"/>
                <a:gd name="T2" fmla="*/ 443 w 1453"/>
                <a:gd name="T3" fmla="*/ 683 h 2034"/>
                <a:gd name="T4" fmla="*/ 47 w 1453"/>
                <a:gd name="T5" fmla="*/ 683 h 2034"/>
                <a:gd name="T6" fmla="*/ 0 w 1453"/>
                <a:gd name="T7" fmla="*/ 634 h 2034"/>
                <a:gd name="T8" fmla="*/ 0 w 1453"/>
                <a:gd name="T9" fmla="*/ 49 h 2034"/>
                <a:gd name="T10" fmla="*/ 47 w 1453"/>
                <a:gd name="T11" fmla="*/ 0 h 2034"/>
                <a:gd name="T12" fmla="*/ 443 w 1453"/>
                <a:gd name="T13" fmla="*/ 0 h 2034"/>
                <a:gd name="T14" fmla="*/ 489 w 1453"/>
                <a:gd name="T15" fmla="*/ 49 h 2034"/>
                <a:gd name="T16" fmla="*/ 489 w 1453"/>
                <a:gd name="T17" fmla="*/ 634 h 20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53" h="2034">
                  <a:moveTo>
                    <a:pt x="1453" y="1887"/>
                  </a:moveTo>
                  <a:cubicBezTo>
                    <a:pt x="1453" y="1968"/>
                    <a:pt x="1391" y="2034"/>
                    <a:pt x="1315" y="2034"/>
                  </a:cubicBezTo>
                  <a:cubicBezTo>
                    <a:pt x="138" y="2034"/>
                    <a:pt x="138" y="2034"/>
                    <a:pt x="138" y="2034"/>
                  </a:cubicBezTo>
                  <a:cubicBezTo>
                    <a:pt x="62" y="2034"/>
                    <a:pt x="0" y="1968"/>
                    <a:pt x="0" y="188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2" y="0"/>
                    <a:pt x="138" y="0"/>
                  </a:cubicBezTo>
                  <a:cubicBezTo>
                    <a:pt x="1315" y="0"/>
                    <a:pt x="1315" y="0"/>
                    <a:pt x="1315" y="0"/>
                  </a:cubicBezTo>
                  <a:cubicBezTo>
                    <a:pt x="1391" y="0"/>
                    <a:pt x="1453" y="66"/>
                    <a:pt x="1453" y="147"/>
                  </a:cubicBezTo>
                  <a:lnTo>
                    <a:pt x="1453" y="1887"/>
                  </a:lnTo>
                  <a:close/>
                </a:path>
              </a:pathLst>
            </a:custGeom>
            <a:solidFill>
              <a:srgbClr val="94D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6" name="Freeform 220">
              <a:extLst>
                <a:ext uri="{FF2B5EF4-FFF2-40B4-BE49-F238E27FC236}">
                  <a16:creationId xmlns:a16="http://schemas.microsoft.com/office/drawing/2014/main" id="{92F2B75A-1EE8-43CC-A6D1-82863AAB4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" y="1907"/>
              <a:ext cx="953" cy="1352"/>
            </a:xfrm>
            <a:custGeom>
              <a:avLst/>
              <a:gdLst>
                <a:gd name="T0" fmla="*/ 462 w 1369"/>
                <a:gd name="T1" fmla="*/ 613 h 1946"/>
                <a:gd name="T2" fmla="*/ 424 w 1369"/>
                <a:gd name="T3" fmla="*/ 652 h 1946"/>
                <a:gd name="T4" fmla="*/ 38 w 1369"/>
                <a:gd name="T5" fmla="*/ 652 h 1946"/>
                <a:gd name="T6" fmla="*/ 0 w 1369"/>
                <a:gd name="T7" fmla="*/ 613 h 1946"/>
                <a:gd name="T8" fmla="*/ 0 w 1369"/>
                <a:gd name="T9" fmla="*/ 40 h 1946"/>
                <a:gd name="T10" fmla="*/ 38 w 1369"/>
                <a:gd name="T11" fmla="*/ 0 h 1946"/>
                <a:gd name="T12" fmla="*/ 424 w 1369"/>
                <a:gd name="T13" fmla="*/ 0 h 1946"/>
                <a:gd name="T14" fmla="*/ 462 w 1369"/>
                <a:gd name="T15" fmla="*/ 40 h 1946"/>
                <a:gd name="T16" fmla="*/ 462 w 1369"/>
                <a:gd name="T17" fmla="*/ 613 h 19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9" h="1946">
                  <a:moveTo>
                    <a:pt x="1369" y="1828"/>
                  </a:moveTo>
                  <a:cubicBezTo>
                    <a:pt x="1369" y="1893"/>
                    <a:pt x="1319" y="1946"/>
                    <a:pt x="1257" y="1946"/>
                  </a:cubicBezTo>
                  <a:cubicBezTo>
                    <a:pt x="112" y="1946"/>
                    <a:pt x="112" y="1946"/>
                    <a:pt x="112" y="1946"/>
                  </a:cubicBezTo>
                  <a:cubicBezTo>
                    <a:pt x="50" y="1946"/>
                    <a:pt x="0" y="1893"/>
                    <a:pt x="0" y="182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0" y="0"/>
                    <a:pt x="112" y="0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1319" y="0"/>
                    <a:pt x="1369" y="53"/>
                    <a:pt x="1369" y="119"/>
                  </a:cubicBezTo>
                  <a:lnTo>
                    <a:pt x="1369" y="1828"/>
                  </a:lnTo>
                  <a:close/>
                </a:path>
              </a:pathLst>
            </a:custGeom>
            <a:solidFill>
              <a:srgbClr val="EC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7" name="Freeform 221">
              <a:extLst>
                <a:ext uri="{FF2B5EF4-FFF2-40B4-BE49-F238E27FC236}">
                  <a16:creationId xmlns:a16="http://schemas.microsoft.com/office/drawing/2014/main" id="{C6192A11-B1C0-4609-8F69-717A01189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" y="1828"/>
              <a:ext cx="1082" cy="1511"/>
            </a:xfrm>
            <a:custGeom>
              <a:avLst/>
              <a:gdLst>
                <a:gd name="T0" fmla="*/ 524 w 1555"/>
                <a:gd name="T1" fmla="*/ 676 h 2175"/>
                <a:gd name="T2" fmla="*/ 474 w 1555"/>
                <a:gd name="T3" fmla="*/ 729 h 2175"/>
                <a:gd name="T4" fmla="*/ 50 w 1555"/>
                <a:gd name="T5" fmla="*/ 729 h 2175"/>
                <a:gd name="T6" fmla="*/ 0 w 1555"/>
                <a:gd name="T7" fmla="*/ 676 h 2175"/>
                <a:gd name="T8" fmla="*/ 0 w 1555"/>
                <a:gd name="T9" fmla="*/ 53 h 2175"/>
                <a:gd name="T10" fmla="*/ 50 w 1555"/>
                <a:gd name="T11" fmla="*/ 0 h 2175"/>
                <a:gd name="T12" fmla="*/ 474 w 1555"/>
                <a:gd name="T13" fmla="*/ 0 h 2175"/>
                <a:gd name="T14" fmla="*/ 524 w 1555"/>
                <a:gd name="T15" fmla="*/ 53 h 2175"/>
                <a:gd name="T16" fmla="*/ 524 w 1555"/>
                <a:gd name="T17" fmla="*/ 676 h 2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5" h="2175">
                  <a:moveTo>
                    <a:pt x="1555" y="2017"/>
                  </a:moveTo>
                  <a:cubicBezTo>
                    <a:pt x="1555" y="2104"/>
                    <a:pt x="1489" y="2175"/>
                    <a:pt x="1407" y="2175"/>
                  </a:cubicBezTo>
                  <a:cubicBezTo>
                    <a:pt x="148" y="2175"/>
                    <a:pt x="148" y="2175"/>
                    <a:pt x="148" y="2175"/>
                  </a:cubicBezTo>
                  <a:cubicBezTo>
                    <a:pt x="66" y="2175"/>
                    <a:pt x="0" y="2104"/>
                    <a:pt x="0" y="201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70"/>
                    <a:pt x="66" y="0"/>
                    <a:pt x="148" y="0"/>
                  </a:cubicBezTo>
                  <a:cubicBezTo>
                    <a:pt x="1407" y="0"/>
                    <a:pt x="1407" y="0"/>
                    <a:pt x="1407" y="0"/>
                  </a:cubicBezTo>
                  <a:cubicBezTo>
                    <a:pt x="1489" y="0"/>
                    <a:pt x="1555" y="70"/>
                    <a:pt x="1555" y="157"/>
                  </a:cubicBezTo>
                  <a:lnTo>
                    <a:pt x="1555" y="2017"/>
                  </a:lnTo>
                  <a:close/>
                </a:path>
              </a:pathLst>
            </a:custGeom>
            <a:noFill/>
            <a:ln w="952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8" name="Freeform 222">
              <a:extLst>
                <a:ext uri="{FF2B5EF4-FFF2-40B4-BE49-F238E27FC236}">
                  <a16:creationId xmlns:a16="http://schemas.microsoft.com/office/drawing/2014/main" id="{78929A87-AF61-436C-BE43-CC694A6F1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9" y="1866"/>
              <a:ext cx="1028" cy="1435"/>
            </a:xfrm>
            <a:custGeom>
              <a:avLst/>
              <a:gdLst>
                <a:gd name="T0" fmla="*/ 498 w 1477"/>
                <a:gd name="T1" fmla="*/ 643 h 2065"/>
                <a:gd name="T2" fmla="*/ 450 w 1477"/>
                <a:gd name="T3" fmla="*/ 693 h 2065"/>
                <a:gd name="T4" fmla="*/ 47 w 1477"/>
                <a:gd name="T5" fmla="*/ 693 h 2065"/>
                <a:gd name="T6" fmla="*/ 0 w 1477"/>
                <a:gd name="T7" fmla="*/ 643 h 2065"/>
                <a:gd name="T8" fmla="*/ 0 w 1477"/>
                <a:gd name="T9" fmla="*/ 50 h 2065"/>
                <a:gd name="T10" fmla="*/ 47 w 1477"/>
                <a:gd name="T11" fmla="*/ 0 h 2065"/>
                <a:gd name="T12" fmla="*/ 450 w 1477"/>
                <a:gd name="T13" fmla="*/ 0 h 2065"/>
                <a:gd name="T14" fmla="*/ 498 w 1477"/>
                <a:gd name="T15" fmla="*/ 50 h 2065"/>
                <a:gd name="T16" fmla="*/ 498 w 1477"/>
                <a:gd name="T17" fmla="*/ 643 h 20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77" h="2065">
                  <a:moveTo>
                    <a:pt x="1477" y="1916"/>
                  </a:moveTo>
                  <a:cubicBezTo>
                    <a:pt x="1477" y="1998"/>
                    <a:pt x="1414" y="2065"/>
                    <a:pt x="1336" y="2065"/>
                  </a:cubicBezTo>
                  <a:cubicBezTo>
                    <a:pt x="141" y="2065"/>
                    <a:pt x="141" y="2065"/>
                    <a:pt x="141" y="2065"/>
                  </a:cubicBezTo>
                  <a:cubicBezTo>
                    <a:pt x="63" y="2065"/>
                    <a:pt x="0" y="1998"/>
                    <a:pt x="0" y="191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67"/>
                    <a:pt x="63" y="0"/>
                    <a:pt x="141" y="0"/>
                  </a:cubicBezTo>
                  <a:cubicBezTo>
                    <a:pt x="1336" y="0"/>
                    <a:pt x="1336" y="0"/>
                    <a:pt x="1336" y="0"/>
                  </a:cubicBezTo>
                  <a:cubicBezTo>
                    <a:pt x="1414" y="0"/>
                    <a:pt x="1477" y="67"/>
                    <a:pt x="1477" y="149"/>
                  </a:cubicBezTo>
                  <a:lnTo>
                    <a:pt x="1477" y="1916"/>
                  </a:lnTo>
                  <a:close/>
                </a:path>
              </a:pathLst>
            </a:custGeom>
            <a:no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79" name="Freeform 223">
              <a:extLst>
                <a:ext uri="{FF2B5EF4-FFF2-40B4-BE49-F238E27FC236}">
                  <a16:creationId xmlns:a16="http://schemas.microsoft.com/office/drawing/2014/main" id="{1F648CDB-2EAF-4176-8312-742AF90D9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7" y="1876"/>
              <a:ext cx="1011" cy="1414"/>
            </a:xfrm>
            <a:custGeom>
              <a:avLst/>
              <a:gdLst>
                <a:gd name="T0" fmla="*/ 489 w 1453"/>
                <a:gd name="T1" fmla="*/ 634 h 2034"/>
                <a:gd name="T2" fmla="*/ 443 w 1453"/>
                <a:gd name="T3" fmla="*/ 683 h 2034"/>
                <a:gd name="T4" fmla="*/ 47 w 1453"/>
                <a:gd name="T5" fmla="*/ 683 h 2034"/>
                <a:gd name="T6" fmla="*/ 0 w 1453"/>
                <a:gd name="T7" fmla="*/ 634 h 2034"/>
                <a:gd name="T8" fmla="*/ 0 w 1453"/>
                <a:gd name="T9" fmla="*/ 49 h 2034"/>
                <a:gd name="T10" fmla="*/ 47 w 1453"/>
                <a:gd name="T11" fmla="*/ 0 h 2034"/>
                <a:gd name="T12" fmla="*/ 443 w 1453"/>
                <a:gd name="T13" fmla="*/ 0 h 2034"/>
                <a:gd name="T14" fmla="*/ 489 w 1453"/>
                <a:gd name="T15" fmla="*/ 49 h 2034"/>
                <a:gd name="T16" fmla="*/ 489 w 1453"/>
                <a:gd name="T17" fmla="*/ 634 h 20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53" h="2034">
                  <a:moveTo>
                    <a:pt x="1453" y="1887"/>
                  </a:moveTo>
                  <a:cubicBezTo>
                    <a:pt x="1453" y="1968"/>
                    <a:pt x="1391" y="2034"/>
                    <a:pt x="1315" y="2034"/>
                  </a:cubicBezTo>
                  <a:cubicBezTo>
                    <a:pt x="138" y="2034"/>
                    <a:pt x="138" y="2034"/>
                    <a:pt x="138" y="2034"/>
                  </a:cubicBezTo>
                  <a:cubicBezTo>
                    <a:pt x="62" y="2034"/>
                    <a:pt x="0" y="1968"/>
                    <a:pt x="0" y="188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6"/>
                    <a:pt x="62" y="0"/>
                    <a:pt x="138" y="0"/>
                  </a:cubicBezTo>
                  <a:cubicBezTo>
                    <a:pt x="1315" y="0"/>
                    <a:pt x="1315" y="0"/>
                    <a:pt x="1315" y="0"/>
                  </a:cubicBezTo>
                  <a:cubicBezTo>
                    <a:pt x="1391" y="0"/>
                    <a:pt x="1453" y="66"/>
                    <a:pt x="1453" y="147"/>
                  </a:cubicBezTo>
                  <a:lnTo>
                    <a:pt x="1453" y="1887"/>
                  </a:lnTo>
                  <a:close/>
                </a:path>
              </a:pathLst>
            </a:custGeom>
            <a:noFill/>
            <a:ln w="3175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0" name="Freeform 224">
              <a:extLst>
                <a:ext uri="{FF2B5EF4-FFF2-40B4-BE49-F238E27FC236}">
                  <a16:creationId xmlns:a16="http://schemas.microsoft.com/office/drawing/2014/main" id="{2A93FAFC-2BC7-4FDF-AA6B-F98923D2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" y="1907"/>
              <a:ext cx="953" cy="1352"/>
            </a:xfrm>
            <a:custGeom>
              <a:avLst/>
              <a:gdLst>
                <a:gd name="T0" fmla="*/ 462 w 1369"/>
                <a:gd name="T1" fmla="*/ 613 h 1946"/>
                <a:gd name="T2" fmla="*/ 424 w 1369"/>
                <a:gd name="T3" fmla="*/ 652 h 1946"/>
                <a:gd name="T4" fmla="*/ 38 w 1369"/>
                <a:gd name="T5" fmla="*/ 652 h 1946"/>
                <a:gd name="T6" fmla="*/ 0 w 1369"/>
                <a:gd name="T7" fmla="*/ 613 h 1946"/>
                <a:gd name="T8" fmla="*/ 0 w 1369"/>
                <a:gd name="T9" fmla="*/ 40 h 1946"/>
                <a:gd name="T10" fmla="*/ 38 w 1369"/>
                <a:gd name="T11" fmla="*/ 0 h 1946"/>
                <a:gd name="T12" fmla="*/ 424 w 1369"/>
                <a:gd name="T13" fmla="*/ 0 h 1946"/>
                <a:gd name="T14" fmla="*/ 462 w 1369"/>
                <a:gd name="T15" fmla="*/ 40 h 1946"/>
                <a:gd name="T16" fmla="*/ 462 w 1369"/>
                <a:gd name="T17" fmla="*/ 613 h 19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9" h="1946">
                  <a:moveTo>
                    <a:pt x="1369" y="1828"/>
                  </a:moveTo>
                  <a:cubicBezTo>
                    <a:pt x="1369" y="1893"/>
                    <a:pt x="1319" y="1946"/>
                    <a:pt x="1257" y="1946"/>
                  </a:cubicBezTo>
                  <a:cubicBezTo>
                    <a:pt x="112" y="1946"/>
                    <a:pt x="112" y="1946"/>
                    <a:pt x="112" y="1946"/>
                  </a:cubicBezTo>
                  <a:cubicBezTo>
                    <a:pt x="50" y="1946"/>
                    <a:pt x="0" y="1893"/>
                    <a:pt x="0" y="182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3"/>
                    <a:pt x="50" y="0"/>
                    <a:pt x="112" y="0"/>
                  </a:cubicBezTo>
                  <a:cubicBezTo>
                    <a:pt x="1257" y="0"/>
                    <a:pt x="1257" y="0"/>
                    <a:pt x="1257" y="0"/>
                  </a:cubicBezTo>
                  <a:cubicBezTo>
                    <a:pt x="1319" y="0"/>
                    <a:pt x="1369" y="53"/>
                    <a:pt x="1369" y="119"/>
                  </a:cubicBezTo>
                  <a:lnTo>
                    <a:pt x="1369" y="1828"/>
                  </a:lnTo>
                  <a:close/>
                </a:path>
              </a:pathLst>
            </a:custGeom>
            <a:noFill/>
            <a:ln w="6350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1" name="Line 225">
              <a:extLst>
                <a:ext uri="{FF2B5EF4-FFF2-40B4-BE49-F238E27FC236}">
                  <a16:creationId xmlns:a16="http://schemas.microsoft.com/office/drawing/2014/main" id="{33F230F0-26B7-42CC-B0E5-A883A6F95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6" y="1857"/>
              <a:ext cx="55" cy="72"/>
            </a:xfrm>
            <a:prstGeom prst="line">
              <a:avLst/>
            </a:prstGeom>
            <a:noFill/>
            <a:ln w="4763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2" name="Line 226">
              <a:extLst>
                <a:ext uri="{FF2B5EF4-FFF2-40B4-BE49-F238E27FC236}">
                  <a16:creationId xmlns:a16="http://schemas.microsoft.com/office/drawing/2014/main" id="{DE119CC9-F5C0-4349-B131-C77A9C88D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0" y="3234"/>
              <a:ext cx="58" cy="73"/>
            </a:xfrm>
            <a:prstGeom prst="line">
              <a:avLst/>
            </a:prstGeom>
            <a:noFill/>
            <a:ln w="4763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3" name="Line 227">
              <a:extLst>
                <a:ext uri="{FF2B5EF4-FFF2-40B4-BE49-F238E27FC236}">
                  <a16:creationId xmlns:a16="http://schemas.microsoft.com/office/drawing/2014/main" id="{AE5E6A6B-9E18-4134-A859-C7DFFD23D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3234"/>
              <a:ext cx="57" cy="73"/>
            </a:xfrm>
            <a:prstGeom prst="line">
              <a:avLst/>
            </a:prstGeom>
            <a:noFill/>
            <a:ln w="4763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4" name="Line 228">
              <a:extLst>
                <a:ext uri="{FF2B5EF4-FFF2-40B4-BE49-F238E27FC236}">
                  <a16:creationId xmlns:a16="http://schemas.microsoft.com/office/drawing/2014/main" id="{34000DE8-882E-47B6-9A0A-6F91745FB5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3" y="1859"/>
              <a:ext cx="56" cy="70"/>
            </a:xfrm>
            <a:prstGeom prst="line">
              <a:avLst/>
            </a:prstGeom>
            <a:noFill/>
            <a:ln w="4763">
              <a:solidFill>
                <a:srgbClr val="34343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5" name="Oval 229">
              <a:extLst>
                <a:ext uri="{FF2B5EF4-FFF2-40B4-BE49-F238E27FC236}">
                  <a16:creationId xmlns:a16="http://schemas.microsoft.com/office/drawing/2014/main" id="{3C358C08-7E38-4747-A57C-83DBE4055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1953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86" name="Freeform 230">
              <a:extLst>
                <a:ext uri="{FF2B5EF4-FFF2-40B4-BE49-F238E27FC236}">
                  <a16:creationId xmlns:a16="http://schemas.microsoft.com/office/drawing/2014/main" id="{7B383C10-AAAA-41C4-81A2-FF2A8B526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97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7" name="Freeform 231">
              <a:extLst>
                <a:ext uri="{FF2B5EF4-FFF2-40B4-BE49-F238E27FC236}">
                  <a16:creationId xmlns:a16="http://schemas.microsoft.com/office/drawing/2014/main" id="{13098D16-D85D-4DAE-ABBD-F295A88BE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1988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40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7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88" name="Oval 232">
              <a:extLst>
                <a:ext uri="{FF2B5EF4-FFF2-40B4-BE49-F238E27FC236}">
                  <a16:creationId xmlns:a16="http://schemas.microsoft.com/office/drawing/2014/main" id="{DE1742DD-2252-4C3E-805A-EEC249CBE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1953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89" name="Oval 233">
              <a:extLst>
                <a:ext uri="{FF2B5EF4-FFF2-40B4-BE49-F238E27FC236}">
                  <a16:creationId xmlns:a16="http://schemas.microsoft.com/office/drawing/2014/main" id="{6B4E79F8-F9F8-4A23-A651-64D224CF6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1953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0" name="Freeform 234">
              <a:extLst>
                <a:ext uri="{FF2B5EF4-FFF2-40B4-BE49-F238E27FC236}">
                  <a16:creationId xmlns:a16="http://schemas.microsoft.com/office/drawing/2014/main" id="{CA81C8C2-982A-4665-8147-F6D06240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197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91" name="Freeform 235">
              <a:extLst>
                <a:ext uri="{FF2B5EF4-FFF2-40B4-BE49-F238E27FC236}">
                  <a16:creationId xmlns:a16="http://schemas.microsoft.com/office/drawing/2014/main" id="{25EC650C-91F7-4F2B-9483-39FA7D324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1988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40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7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92" name="Oval 236">
              <a:extLst>
                <a:ext uri="{FF2B5EF4-FFF2-40B4-BE49-F238E27FC236}">
                  <a16:creationId xmlns:a16="http://schemas.microsoft.com/office/drawing/2014/main" id="{F89F2DE8-73C7-4593-8E65-229F93E1F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1953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3" name="Oval 237">
              <a:extLst>
                <a:ext uri="{FF2B5EF4-FFF2-40B4-BE49-F238E27FC236}">
                  <a16:creationId xmlns:a16="http://schemas.microsoft.com/office/drawing/2014/main" id="{8618EEF2-CA37-438D-8A83-E95D46673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953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4" name="Freeform 238">
              <a:extLst>
                <a:ext uri="{FF2B5EF4-FFF2-40B4-BE49-F238E27FC236}">
                  <a16:creationId xmlns:a16="http://schemas.microsoft.com/office/drawing/2014/main" id="{6D761E68-6795-4A58-B6A1-08112108F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197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5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95" name="Freeform 239">
              <a:extLst>
                <a:ext uri="{FF2B5EF4-FFF2-40B4-BE49-F238E27FC236}">
                  <a16:creationId xmlns:a16="http://schemas.microsoft.com/office/drawing/2014/main" id="{BF19CA94-0E1C-4E2D-840C-9704348B6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1988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40"/>
                  </a:cubicBezTo>
                  <a:cubicBezTo>
                    <a:pt x="247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5" y="221"/>
                    <a:pt x="10" y="197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96" name="Oval 240">
              <a:extLst>
                <a:ext uri="{FF2B5EF4-FFF2-40B4-BE49-F238E27FC236}">
                  <a16:creationId xmlns:a16="http://schemas.microsoft.com/office/drawing/2014/main" id="{64175B33-B909-487A-8A4E-3E254B516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953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7" name="Oval 241">
              <a:extLst>
                <a:ext uri="{FF2B5EF4-FFF2-40B4-BE49-F238E27FC236}">
                  <a16:creationId xmlns:a16="http://schemas.microsoft.com/office/drawing/2014/main" id="{9DD22C0C-F414-40FD-8A69-159CACCA9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171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98" name="Freeform 242">
              <a:extLst>
                <a:ext uri="{FF2B5EF4-FFF2-40B4-BE49-F238E27FC236}">
                  <a16:creationId xmlns:a16="http://schemas.microsoft.com/office/drawing/2014/main" id="{D498A8FA-D7F8-49FE-8E93-3D26408CB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2193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299" name="Freeform 243">
              <a:extLst>
                <a:ext uri="{FF2B5EF4-FFF2-40B4-BE49-F238E27FC236}">
                  <a16:creationId xmlns:a16="http://schemas.microsoft.com/office/drawing/2014/main" id="{D98D3135-4332-40BF-8FC3-01A788757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2206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00" name="Oval 244">
              <a:extLst>
                <a:ext uri="{FF2B5EF4-FFF2-40B4-BE49-F238E27FC236}">
                  <a16:creationId xmlns:a16="http://schemas.microsoft.com/office/drawing/2014/main" id="{A7C0ADBD-8981-4FB2-A0C8-E536BF447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171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1" name="Oval 245">
              <a:extLst>
                <a:ext uri="{FF2B5EF4-FFF2-40B4-BE49-F238E27FC236}">
                  <a16:creationId xmlns:a16="http://schemas.microsoft.com/office/drawing/2014/main" id="{439EBE13-64B2-47AB-8A57-4C3B60D2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171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2" name="Freeform 246">
              <a:extLst>
                <a:ext uri="{FF2B5EF4-FFF2-40B4-BE49-F238E27FC236}">
                  <a16:creationId xmlns:a16="http://schemas.microsoft.com/office/drawing/2014/main" id="{F8DD871F-A205-429B-B473-EE43735B4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2193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03" name="Freeform 247">
              <a:extLst>
                <a:ext uri="{FF2B5EF4-FFF2-40B4-BE49-F238E27FC236}">
                  <a16:creationId xmlns:a16="http://schemas.microsoft.com/office/drawing/2014/main" id="{076CD9C6-0E40-4EC9-8B65-C1B4C8674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206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04" name="Oval 248">
              <a:extLst>
                <a:ext uri="{FF2B5EF4-FFF2-40B4-BE49-F238E27FC236}">
                  <a16:creationId xmlns:a16="http://schemas.microsoft.com/office/drawing/2014/main" id="{BECCB233-2323-4A1F-91CE-56C571E12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171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5" name="Oval 249">
              <a:extLst>
                <a:ext uri="{FF2B5EF4-FFF2-40B4-BE49-F238E27FC236}">
                  <a16:creationId xmlns:a16="http://schemas.microsoft.com/office/drawing/2014/main" id="{7DA6981A-5E54-4732-980A-9AD6988EC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171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6" name="Freeform 250">
              <a:extLst>
                <a:ext uri="{FF2B5EF4-FFF2-40B4-BE49-F238E27FC236}">
                  <a16:creationId xmlns:a16="http://schemas.microsoft.com/office/drawing/2014/main" id="{99123AA3-44B4-4AA1-B988-CCE004597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193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5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07" name="Freeform 251">
              <a:extLst>
                <a:ext uri="{FF2B5EF4-FFF2-40B4-BE49-F238E27FC236}">
                  <a16:creationId xmlns:a16="http://schemas.microsoft.com/office/drawing/2014/main" id="{032EB791-CE0D-490E-95A4-FF206B284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2206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7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5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08" name="Oval 252">
              <a:extLst>
                <a:ext uri="{FF2B5EF4-FFF2-40B4-BE49-F238E27FC236}">
                  <a16:creationId xmlns:a16="http://schemas.microsoft.com/office/drawing/2014/main" id="{23F74E7A-DB3A-491D-B1C2-250D4E200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171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09" name="Oval 253">
              <a:extLst>
                <a:ext uri="{FF2B5EF4-FFF2-40B4-BE49-F238E27FC236}">
                  <a16:creationId xmlns:a16="http://schemas.microsoft.com/office/drawing/2014/main" id="{D8F27EB7-B630-46A8-96DD-1AAAB76C0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388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10" name="Freeform 254">
              <a:extLst>
                <a:ext uri="{FF2B5EF4-FFF2-40B4-BE49-F238E27FC236}">
                  <a16:creationId xmlns:a16="http://schemas.microsoft.com/office/drawing/2014/main" id="{248FA215-10BC-48D2-995C-539B6EB20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2411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11" name="Freeform 255">
              <a:extLst>
                <a:ext uri="{FF2B5EF4-FFF2-40B4-BE49-F238E27FC236}">
                  <a16:creationId xmlns:a16="http://schemas.microsoft.com/office/drawing/2014/main" id="{06FE1A3F-D1F1-41D3-9C6D-38F7D61EE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2423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12" name="Oval 256">
              <a:extLst>
                <a:ext uri="{FF2B5EF4-FFF2-40B4-BE49-F238E27FC236}">
                  <a16:creationId xmlns:a16="http://schemas.microsoft.com/office/drawing/2014/main" id="{FAC0C30F-B013-480E-9957-0DDCD2CCF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388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13" name="Oval 257">
              <a:extLst>
                <a:ext uri="{FF2B5EF4-FFF2-40B4-BE49-F238E27FC236}">
                  <a16:creationId xmlns:a16="http://schemas.microsoft.com/office/drawing/2014/main" id="{5A956A5D-597D-4E8D-9C32-01B49D2AE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388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14" name="Freeform 258">
              <a:extLst>
                <a:ext uri="{FF2B5EF4-FFF2-40B4-BE49-F238E27FC236}">
                  <a16:creationId xmlns:a16="http://schemas.microsoft.com/office/drawing/2014/main" id="{5F8C3E77-8E7A-449A-96D5-F7E90A674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2411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15" name="Freeform 259">
              <a:extLst>
                <a:ext uri="{FF2B5EF4-FFF2-40B4-BE49-F238E27FC236}">
                  <a16:creationId xmlns:a16="http://schemas.microsoft.com/office/drawing/2014/main" id="{524BA11A-978B-439E-81EE-4AB3CFD73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423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16" name="Oval 260">
              <a:extLst>
                <a:ext uri="{FF2B5EF4-FFF2-40B4-BE49-F238E27FC236}">
                  <a16:creationId xmlns:a16="http://schemas.microsoft.com/office/drawing/2014/main" id="{E58A758E-F324-498B-BB37-0AE4D2B0D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388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17" name="Oval 261">
              <a:extLst>
                <a:ext uri="{FF2B5EF4-FFF2-40B4-BE49-F238E27FC236}">
                  <a16:creationId xmlns:a16="http://schemas.microsoft.com/office/drawing/2014/main" id="{1B2D481F-3624-497B-AFC7-92D461036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88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18" name="Freeform 262">
              <a:extLst>
                <a:ext uri="{FF2B5EF4-FFF2-40B4-BE49-F238E27FC236}">
                  <a16:creationId xmlns:a16="http://schemas.microsoft.com/office/drawing/2014/main" id="{F504D26A-C7D4-4591-813B-3E0198246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411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5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19" name="Freeform 263">
              <a:extLst>
                <a:ext uri="{FF2B5EF4-FFF2-40B4-BE49-F238E27FC236}">
                  <a16:creationId xmlns:a16="http://schemas.microsoft.com/office/drawing/2014/main" id="{15EB4EF7-0C31-4D70-A22B-44BCDD4A8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2423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7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5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20" name="Oval 264">
              <a:extLst>
                <a:ext uri="{FF2B5EF4-FFF2-40B4-BE49-F238E27FC236}">
                  <a16:creationId xmlns:a16="http://schemas.microsoft.com/office/drawing/2014/main" id="{540459B4-243C-4FDA-B730-85D989ECD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388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21" name="Oval 265">
              <a:extLst>
                <a:ext uri="{FF2B5EF4-FFF2-40B4-BE49-F238E27FC236}">
                  <a16:creationId xmlns:a16="http://schemas.microsoft.com/office/drawing/2014/main" id="{97CD593E-E3BE-4C47-812A-6266A75E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605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22" name="Freeform 266">
              <a:extLst>
                <a:ext uri="{FF2B5EF4-FFF2-40B4-BE49-F238E27FC236}">
                  <a16:creationId xmlns:a16="http://schemas.microsoft.com/office/drawing/2014/main" id="{DB414FF6-2A5B-4926-9DDA-E5EDD3C4C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2628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9"/>
                    <a:pt x="249" y="48"/>
                  </a:cubicBezTo>
                  <a:cubicBezTo>
                    <a:pt x="259" y="67"/>
                    <a:pt x="264" y="89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23" name="Freeform 267">
              <a:extLst>
                <a:ext uri="{FF2B5EF4-FFF2-40B4-BE49-F238E27FC236}">
                  <a16:creationId xmlns:a16="http://schemas.microsoft.com/office/drawing/2014/main" id="{9DF315B0-DFAB-47C3-A285-BCB7E183F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2641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24" name="Oval 268">
              <a:extLst>
                <a:ext uri="{FF2B5EF4-FFF2-40B4-BE49-F238E27FC236}">
                  <a16:creationId xmlns:a16="http://schemas.microsoft.com/office/drawing/2014/main" id="{8AD48034-E929-4CF2-8100-4772FAEA1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605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25" name="Oval 269">
              <a:extLst>
                <a:ext uri="{FF2B5EF4-FFF2-40B4-BE49-F238E27FC236}">
                  <a16:creationId xmlns:a16="http://schemas.microsoft.com/office/drawing/2014/main" id="{AA2CCFC6-2E62-4D18-A167-52366EDB8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605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26" name="Freeform 270">
              <a:extLst>
                <a:ext uri="{FF2B5EF4-FFF2-40B4-BE49-F238E27FC236}">
                  <a16:creationId xmlns:a16="http://schemas.microsoft.com/office/drawing/2014/main" id="{DE89EDC5-3F68-461F-857A-0B340CCF3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2628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9"/>
                    <a:pt x="249" y="48"/>
                  </a:cubicBezTo>
                  <a:cubicBezTo>
                    <a:pt x="259" y="67"/>
                    <a:pt x="264" y="89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27" name="Freeform 271">
              <a:extLst>
                <a:ext uri="{FF2B5EF4-FFF2-40B4-BE49-F238E27FC236}">
                  <a16:creationId xmlns:a16="http://schemas.microsoft.com/office/drawing/2014/main" id="{129BB58D-FD8C-48A6-8FF3-3EBCE7124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641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28" name="Oval 272">
              <a:extLst>
                <a:ext uri="{FF2B5EF4-FFF2-40B4-BE49-F238E27FC236}">
                  <a16:creationId xmlns:a16="http://schemas.microsoft.com/office/drawing/2014/main" id="{8D3CB491-3C18-4AD3-B6F5-46990D916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605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29" name="Oval 273">
              <a:extLst>
                <a:ext uri="{FF2B5EF4-FFF2-40B4-BE49-F238E27FC236}">
                  <a16:creationId xmlns:a16="http://schemas.microsoft.com/office/drawing/2014/main" id="{BBFA6FAE-287A-4435-AED7-FA0BC57AE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05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30" name="Freeform 274">
              <a:extLst>
                <a:ext uri="{FF2B5EF4-FFF2-40B4-BE49-F238E27FC236}">
                  <a16:creationId xmlns:a16="http://schemas.microsoft.com/office/drawing/2014/main" id="{5A499BD8-A381-4AB7-95A2-DDE8295C7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628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5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9"/>
                    <a:pt x="249" y="48"/>
                  </a:cubicBezTo>
                  <a:cubicBezTo>
                    <a:pt x="259" y="67"/>
                    <a:pt x="264" y="89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31" name="Freeform 275">
              <a:extLst>
                <a:ext uri="{FF2B5EF4-FFF2-40B4-BE49-F238E27FC236}">
                  <a16:creationId xmlns:a16="http://schemas.microsoft.com/office/drawing/2014/main" id="{1F6A51FA-4D12-4E57-AC38-E901FD009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2641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7" y="56"/>
                    <a:pt x="251" y="74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5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32" name="Oval 276">
              <a:extLst>
                <a:ext uri="{FF2B5EF4-FFF2-40B4-BE49-F238E27FC236}">
                  <a16:creationId xmlns:a16="http://schemas.microsoft.com/office/drawing/2014/main" id="{00BA95A9-1791-4B5F-B673-8573F8B43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605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33" name="Oval 277">
              <a:extLst>
                <a:ext uri="{FF2B5EF4-FFF2-40B4-BE49-F238E27FC236}">
                  <a16:creationId xmlns:a16="http://schemas.microsoft.com/office/drawing/2014/main" id="{E4E0FBED-4D62-4F12-BAE2-2BF3BD8A7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820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34" name="Freeform 278">
              <a:extLst>
                <a:ext uri="{FF2B5EF4-FFF2-40B4-BE49-F238E27FC236}">
                  <a16:creationId xmlns:a16="http://schemas.microsoft.com/office/drawing/2014/main" id="{F6282FD8-7382-4E60-A445-80A0AD7BA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2842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35" name="Freeform 279">
              <a:extLst>
                <a:ext uri="{FF2B5EF4-FFF2-40B4-BE49-F238E27FC236}">
                  <a16:creationId xmlns:a16="http://schemas.microsoft.com/office/drawing/2014/main" id="{70404B74-1DA5-4E12-BA9F-162134374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2855"/>
              <a:ext cx="175" cy="164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80 h 235"/>
                <a:gd name="T8" fmla="*/ 3 w 251"/>
                <a:gd name="T9" fmla="*/ 67 h 235"/>
                <a:gd name="T10" fmla="*/ 0 w 251"/>
                <a:gd name="T11" fmla="*/ 49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36" name="Oval 280">
              <a:extLst>
                <a:ext uri="{FF2B5EF4-FFF2-40B4-BE49-F238E27FC236}">
                  <a16:creationId xmlns:a16="http://schemas.microsoft.com/office/drawing/2014/main" id="{2EF993B3-8E26-44CE-A82B-3A134BF4A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2820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37" name="Oval 281">
              <a:extLst>
                <a:ext uri="{FF2B5EF4-FFF2-40B4-BE49-F238E27FC236}">
                  <a16:creationId xmlns:a16="http://schemas.microsoft.com/office/drawing/2014/main" id="{67401221-107C-42EB-B83D-32219814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820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38" name="Freeform 282">
              <a:extLst>
                <a:ext uri="{FF2B5EF4-FFF2-40B4-BE49-F238E27FC236}">
                  <a16:creationId xmlns:a16="http://schemas.microsoft.com/office/drawing/2014/main" id="{DFE6B2D9-9F4F-4975-A4FC-1D682F708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2842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39" name="Freeform 283">
              <a:extLst>
                <a:ext uri="{FF2B5EF4-FFF2-40B4-BE49-F238E27FC236}">
                  <a16:creationId xmlns:a16="http://schemas.microsoft.com/office/drawing/2014/main" id="{2EB2CE39-384C-47E4-9FDF-B5288259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2855"/>
              <a:ext cx="175" cy="164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80 h 235"/>
                <a:gd name="T8" fmla="*/ 3 w 251"/>
                <a:gd name="T9" fmla="*/ 67 h 235"/>
                <a:gd name="T10" fmla="*/ 0 w 251"/>
                <a:gd name="T11" fmla="*/ 49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40" name="Oval 284">
              <a:extLst>
                <a:ext uri="{FF2B5EF4-FFF2-40B4-BE49-F238E27FC236}">
                  <a16:creationId xmlns:a16="http://schemas.microsoft.com/office/drawing/2014/main" id="{5E0ECC7B-3E79-4B35-BFAD-46A7F0825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2820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41" name="Oval 285">
              <a:extLst>
                <a:ext uri="{FF2B5EF4-FFF2-40B4-BE49-F238E27FC236}">
                  <a16:creationId xmlns:a16="http://schemas.microsoft.com/office/drawing/2014/main" id="{5B088F1B-6DFF-462F-89A1-CCB57B67C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820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42" name="Freeform 286">
              <a:extLst>
                <a:ext uri="{FF2B5EF4-FFF2-40B4-BE49-F238E27FC236}">
                  <a16:creationId xmlns:a16="http://schemas.microsoft.com/office/drawing/2014/main" id="{6605C302-F78B-47DF-B150-56779D3BF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2842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5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43" name="Freeform 287">
              <a:extLst>
                <a:ext uri="{FF2B5EF4-FFF2-40B4-BE49-F238E27FC236}">
                  <a16:creationId xmlns:a16="http://schemas.microsoft.com/office/drawing/2014/main" id="{353429B3-A618-4420-951D-8BFAE46F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2855"/>
              <a:ext cx="175" cy="164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80 h 235"/>
                <a:gd name="T8" fmla="*/ 3 w 251"/>
                <a:gd name="T9" fmla="*/ 67 h 235"/>
                <a:gd name="T10" fmla="*/ 0 w 251"/>
                <a:gd name="T11" fmla="*/ 49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7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5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44" name="Oval 288">
              <a:extLst>
                <a:ext uri="{FF2B5EF4-FFF2-40B4-BE49-F238E27FC236}">
                  <a16:creationId xmlns:a16="http://schemas.microsoft.com/office/drawing/2014/main" id="{BF32DA29-1CB7-4748-898F-8EADACF67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820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45" name="Oval 289">
              <a:extLst>
                <a:ext uri="{FF2B5EF4-FFF2-40B4-BE49-F238E27FC236}">
                  <a16:creationId xmlns:a16="http://schemas.microsoft.com/office/drawing/2014/main" id="{2E8754DB-A69B-45E5-A16E-039988F28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3033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46" name="Freeform 290">
              <a:extLst>
                <a:ext uri="{FF2B5EF4-FFF2-40B4-BE49-F238E27FC236}">
                  <a16:creationId xmlns:a16="http://schemas.microsoft.com/office/drawing/2014/main" id="{35C0B52B-8B4C-403F-86A9-DACF8E965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05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47" name="Freeform 291">
              <a:extLst>
                <a:ext uri="{FF2B5EF4-FFF2-40B4-BE49-F238E27FC236}">
                  <a16:creationId xmlns:a16="http://schemas.microsoft.com/office/drawing/2014/main" id="{F2CDE2FC-DFED-495B-BB6E-E5F11600D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5" y="3069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48" name="Oval 292">
              <a:extLst>
                <a:ext uri="{FF2B5EF4-FFF2-40B4-BE49-F238E27FC236}">
                  <a16:creationId xmlns:a16="http://schemas.microsoft.com/office/drawing/2014/main" id="{4ACBDF11-8E71-4060-BC65-46ADD15D6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1" y="3033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49" name="Oval 293">
              <a:extLst>
                <a:ext uri="{FF2B5EF4-FFF2-40B4-BE49-F238E27FC236}">
                  <a16:creationId xmlns:a16="http://schemas.microsoft.com/office/drawing/2014/main" id="{07275D5E-F070-4CC3-AF86-26B22B559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53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50" name="Freeform 294">
              <a:extLst>
                <a:ext uri="{FF2B5EF4-FFF2-40B4-BE49-F238E27FC236}">
                  <a16:creationId xmlns:a16="http://schemas.microsoft.com/office/drawing/2014/main" id="{9FACA614-0E83-43FC-B8F5-92C52EDB3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197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51" name="Freeform 295">
              <a:extLst>
                <a:ext uri="{FF2B5EF4-FFF2-40B4-BE49-F238E27FC236}">
                  <a16:creationId xmlns:a16="http://schemas.microsoft.com/office/drawing/2014/main" id="{8909237E-22D9-4D5F-B043-FD238D02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988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40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7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52" name="Oval 296">
              <a:extLst>
                <a:ext uri="{FF2B5EF4-FFF2-40B4-BE49-F238E27FC236}">
                  <a16:creationId xmlns:a16="http://schemas.microsoft.com/office/drawing/2014/main" id="{777D1661-4D77-4013-828C-1D733B4B0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53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53" name="Oval 297">
              <a:extLst>
                <a:ext uri="{FF2B5EF4-FFF2-40B4-BE49-F238E27FC236}">
                  <a16:creationId xmlns:a16="http://schemas.microsoft.com/office/drawing/2014/main" id="{99564F23-D951-4D8F-A4C3-9BA05D7F0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71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54" name="Freeform 298">
              <a:extLst>
                <a:ext uri="{FF2B5EF4-FFF2-40B4-BE49-F238E27FC236}">
                  <a16:creationId xmlns:a16="http://schemas.microsoft.com/office/drawing/2014/main" id="{6498F4E2-23D9-4F38-B3C7-C46899A5F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193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55" name="Freeform 299">
              <a:extLst>
                <a:ext uri="{FF2B5EF4-FFF2-40B4-BE49-F238E27FC236}">
                  <a16:creationId xmlns:a16="http://schemas.microsoft.com/office/drawing/2014/main" id="{3366CF8A-0779-40B9-BDA4-41A2F3C6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206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56" name="Oval 300">
              <a:extLst>
                <a:ext uri="{FF2B5EF4-FFF2-40B4-BE49-F238E27FC236}">
                  <a16:creationId xmlns:a16="http://schemas.microsoft.com/office/drawing/2014/main" id="{F6685E25-CC9D-4361-AE3C-379CCB947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71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57" name="Oval 301">
              <a:extLst>
                <a:ext uri="{FF2B5EF4-FFF2-40B4-BE49-F238E27FC236}">
                  <a16:creationId xmlns:a16="http://schemas.microsoft.com/office/drawing/2014/main" id="{345588CC-A563-4E0E-A763-67F878E98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8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58" name="Freeform 302">
              <a:extLst>
                <a:ext uri="{FF2B5EF4-FFF2-40B4-BE49-F238E27FC236}">
                  <a16:creationId xmlns:a16="http://schemas.microsoft.com/office/drawing/2014/main" id="{BAD11826-3AA1-418B-8E3A-DD20D5EC4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411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5"/>
                    <a:pt x="15" y="206"/>
                  </a:cubicBezTo>
                  <a:cubicBezTo>
                    <a:pt x="6" y="187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6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59" name="Freeform 303">
              <a:extLst>
                <a:ext uri="{FF2B5EF4-FFF2-40B4-BE49-F238E27FC236}">
                  <a16:creationId xmlns:a16="http://schemas.microsoft.com/office/drawing/2014/main" id="{AACEAC4F-3A7D-4B26-87BD-F5F63CED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423"/>
              <a:ext cx="175" cy="164"/>
            </a:xfrm>
            <a:custGeom>
              <a:avLst/>
              <a:gdLst>
                <a:gd name="T0" fmla="*/ 49 w 251"/>
                <a:gd name="T1" fmla="*/ 0 h 236"/>
                <a:gd name="T2" fmla="*/ 82 w 251"/>
                <a:gd name="T3" fmla="*/ 13 h 236"/>
                <a:gd name="T4" fmla="*/ 85 w 251"/>
                <a:gd name="T5" fmla="*/ 31 h 236"/>
                <a:gd name="T6" fmla="*/ 36 w 251"/>
                <a:gd name="T7" fmla="*/ 79 h 236"/>
                <a:gd name="T8" fmla="*/ 3 w 251"/>
                <a:gd name="T9" fmla="*/ 66 h 236"/>
                <a:gd name="T10" fmla="*/ 0 w 251"/>
                <a:gd name="T11" fmla="*/ 48 h 236"/>
                <a:gd name="T12" fmla="*/ 49 w 251"/>
                <a:gd name="T13" fmla="*/ 0 h 2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6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3"/>
                  </a:cubicBezTo>
                  <a:cubicBezTo>
                    <a:pt x="251" y="172"/>
                    <a:pt x="187" y="236"/>
                    <a:pt x="108" y="236"/>
                  </a:cubicBezTo>
                  <a:cubicBezTo>
                    <a:pt x="70" y="236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60" name="Oval 304">
              <a:extLst>
                <a:ext uri="{FF2B5EF4-FFF2-40B4-BE49-F238E27FC236}">
                  <a16:creationId xmlns:a16="http://schemas.microsoft.com/office/drawing/2014/main" id="{A24524D1-3ECD-4B9A-9B32-0EF739795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8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61" name="Oval 305">
              <a:extLst>
                <a:ext uri="{FF2B5EF4-FFF2-40B4-BE49-F238E27FC236}">
                  <a16:creationId xmlns:a16="http://schemas.microsoft.com/office/drawing/2014/main" id="{94D06796-30E4-4E8A-8B05-E6ACBBD7D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605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62" name="Freeform 306">
              <a:extLst>
                <a:ext uri="{FF2B5EF4-FFF2-40B4-BE49-F238E27FC236}">
                  <a16:creationId xmlns:a16="http://schemas.microsoft.com/office/drawing/2014/main" id="{F838CD6A-7726-4E6B-811D-725CFF9DE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628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9"/>
                    <a:pt x="249" y="48"/>
                  </a:cubicBezTo>
                  <a:cubicBezTo>
                    <a:pt x="259" y="67"/>
                    <a:pt x="264" y="89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63" name="Freeform 307">
              <a:extLst>
                <a:ext uri="{FF2B5EF4-FFF2-40B4-BE49-F238E27FC236}">
                  <a16:creationId xmlns:a16="http://schemas.microsoft.com/office/drawing/2014/main" id="{2E19998D-BBE6-4427-8AF0-B25AC359E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641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6"/>
                    <a:pt x="251" y="74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1"/>
                    <a:pt x="10" y="196"/>
                  </a:cubicBezTo>
                  <a:cubicBezTo>
                    <a:pt x="3" y="180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64" name="Oval 308">
              <a:extLst>
                <a:ext uri="{FF2B5EF4-FFF2-40B4-BE49-F238E27FC236}">
                  <a16:creationId xmlns:a16="http://schemas.microsoft.com/office/drawing/2014/main" id="{3FB93320-E881-4FE6-ABC5-9449EE3A6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605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65" name="Oval 309">
              <a:extLst>
                <a:ext uri="{FF2B5EF4-FFF2-40B4-BE49-F238E27FC236}">
                  <a16:creationId xmlns:a16="http://schemas.microsoft.com/office/drawing/2014/main" id="{E0056D07-E1DA-4117-845B-0DA65C50B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820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66" name="Freeform 310">
              <a:extLst>
                <a:ext uri="{FF2B5EF4-FFF2-40B4-BE49-F238E27FC236}">
                  <a16:creationId xmlns:a16="http://schemas.microsoft.com/office/drawing/2014/main" id="{30A6B6DC-727E-43D5-B464-82363613B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2842"/>
              <a:ext cx="184" cy="177"/>
            </a:xfrm>
            <a:custGeom>
              <a:avLst/>
              <a:gdLst>
                <a:gd name="T0" fmla="*/ 41 w 264"/>
                <a:gd name="T1" fmla="*/ 86 h 254"/>
                <a:gd name="T2" fmla="*/ 5 w 264"/>
                <a:gd name="T3" fmla="*/ 70 h 254"/>
                <a:gd name="T4" fmla="*/ 0 w 264"/>
                <a:gd name="T5" fmla="*/ 49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8 h 254"/>
                <a:gd name="T12" fmla="*/ 41 w 264"/>
                <a:gd name="T13" fmla="*/ 86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67" name="Freeform 311">
              <a:extLst>
                <a:ext uri="{FF2B5EF4-FFF2-40B4-BE49-F238E27FC236}">
                  <a16:creationId xmlns:a16="http://schemas.microsoft.com/office/drawing/2014/main" id="{0C241CE6-6CAA-4A09-8880-7EF2E9B17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2855"/>
              <a:ext cx="175" cy="164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80 h 235"/>
                <a:gd name="T8" fmla="*/ 3 w 251"/>
                <a:gd name="T9" fmla="*/ 67 h 235"/>
                <a:gd name="T10" fmla="*/ 0 w 251"/>
                <a:gd name="T11" fmla="*/ 49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68" name="Oval 312">
              <a:extLst>
                <a:ext uri="{FF2B5EF4-FFF2-40B4-BE49-F238E27FC236}">
                  <a16:creationId xmlns:a16="http://schemas.microsoft.com/office/drawing/2014/main" id="{D44EFE89-E7B2-4BF7-95C0-A6749C451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820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69" name="Oval 313">
              <a:extLst>
                <a:ext uri="{FF2B5EF4-FFF2-40B4-BE49-F238E27FC236}">
                  <a16:creationId xmlns:a16="http://schemas.microsoft.com/office/drawing/2014/main" id="{16E10C79-23DD-44F7-B9C2-D279BE411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3033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70" name="Freeform 314">
              <a:extLst>
                <a:ext uri="{FF2B5EF4-FFF2-40B4-BE49-F238E27FC236}">
                  <a16:creationId xmlns:a16="http://schemas.microsoft.com/office/drawing/2014/main" id="{2C5B9203-3AA0-4D8D-988F-BDC0EBFB7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0" y="305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71" name="Freeform 315">
              <a:extLst>
                <a:ext uri="{FF2B5EF4-FFF2-40B4-BE49-F238E27FC236}">
                  <a16:creationId xmlns:a16="http://schemas.microsoft.com/office/drawing/2014/main" id="{601D1E12-B22F-4E57-A592-AEAAACAF4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3069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72" name="Oval 316">
              <a:extLst>
                <a:ext uri="{FF2B5EF4-FFF2-40B4-BE49-F238E27FC236}">
                  <a16:creationId xmlns:a16="http://schemas.microsoft.com/office/drawing/2014/main" id="{A24AA223-1E52-4D95-B1AE-739C02CFF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3033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73" name="Oval 317">
              <a:extLst>
                <a:ext uri="{FF2B5EF4-FFF2-40B4-BE49-F238E27FC236}">
                  <a16:creationId xmlns:a16="http://schemas.microsoft.com/office/drawing/2014/main" id="{DA15F404-27FD-4995-A419-DAD91ABE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3033"/>
              <a:ext cx="200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74" name="Freeform 318">
              <a:extLst>
                <a:ext uri="{FF2B5EF4-FFF2-40B4-BE49-F238E27FC236}">
                  <a16:creationId xmlns:a16="http://schemas.microsoft.com/office/drawing/2014/main" id="{2EE794D7-4D80-4BB2-BF6C-277D22B5E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" y="305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6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75" name="Freeform 319">
              <a:extLst>
                <a:ext uri="{FF2B5EF4-FFF2-40B4-BE49-F238E27FC236}">
                  <a16:creationId xmlns:a16="http://schemas.microsoft.com/office/drawing/2014/main" id="{8CAED1F1-50F5-45A9-A298-AA9925E6C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" y="3069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8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6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76" name="Oval 320">
              <a:extLst>
                <a:ext uri="{FF2B5EF4-FFF2-40B4-BE49-F238E27FC236}">
                  <a16:creationId xmlns:a16="http://schemas.microsoft.com/office/drawing/2014/main" id="{4AE42215-FB77-406F-9317-3C2101385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" y="3033"/>
              <a:ext cx="200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77" name="Oval 321">
              <a:extLst>
                <a:ext uri="{FF2B5EF4-FFF2-40B4-BE49-F238E27FC236}">
                  <a16:creationId xmlns:a16="http://schemas.microsoft.com/office/drawing/2014/main" id="{98956385-17A5-406A-A9DA-0B375A44F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033"/>
              <a:ext cx="199" cy="199"/>
            </a:xfrm>
            <a:prstGeom prst="ellipse">
              <a:avLst/>
            </a:pr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78" name="Freeform 322">
              <a:extLst>
                <a:ext uri="{FF2B5EF4-FFF2-40B4-BE49-F238E27FC236}">
                  <a16:creationId xmlns:a16="http://schemas.microsoft.com/office/drawing/2014/main" id="{AAF8190A-B1B8-408D-AE4A-14D869DF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" y="3056"/>
              <a:ext cx="184" cy="176"/>
            </a:xfrm>
            <a:custGeom>
              <a:avLst/>
              <a:gdLst>
                <a:gd name="T0" fmla="*/ 41 w 264"/>
                <a:gd name="T1" fmla="*/ 85 h 254"/>
                <a:gd name="T2" fmla="*/ 5 w 264"/>
                <a:gd name="T3" fmla="*/ 69 h 254"/>
                <a:gd name="T4" fmla="*/ 0 w 264"/>
                <a:gd name="T5" fmla="*/ 48 h 254"/>
                <a:gd name="T6" fmla="*/ 49 w 264"/>
                <a:gd name="T7" fmla="*/ 0 h 254"/>
                <a:gd name="T8" fmla="*/ 84 w 264"/>
                <a:gd name="T9" fmla="*/ 16 h 254"/>
                <a:gd name="T10" fmla="*/ 89 w 264"/>
                <a:gd name="T11" fmla="*/ 37 h 254"/>
                <a:gd name="T12" fmla="*/ 41 w 264"/>
                <a:gd name="T13" fmla="*/ 85 h 2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4" h="254">
                  <a:moveTo>
                    <a:pt x="121" y="254"/>
                  </a:moveTo>
                  <a:cubicBezTo>
                    <a:pt x="79" y="254"/>
                    <a:pt x="41" y="236"/>
                    <a:pt x="15" y="207"/>
                  </a:cubicBezTo>
                  <a:cubicBezTo>
                    <a:pt x="5" y="188"/>
                    <a:pt x="0" y="166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85" y="0"/>
                    <a:pt x="223" y="18"/>
                    <a:pt x="249" y="47"/>
                  </a:cubicBezTo>
                  <a:cubicBezTo>
                    <a:pt x="259" y="67"/>
                    <a:pt x="264" y="88"/>
                    <a:pt x="264" y="111"/>
                  </a:cubicBezTo>
                  <a:cubicBezTo>
                    <a:pt x="264" y="190"/>
                    <a:pt x="200" y="254"/>
                    <a:pt x="121" y="254"/>
                  </a:cubicBezTo>
                  <a:close/>
                </a:path>
              </a:pathLst>
            </a:custGeom>
            <a:solidFill>
              <a:srgbClr val="57BF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79" name="Freeform 323">
              <a:extLst>
                <a:ext uri="{FF2B5EF4-FFF2-40B4-BE49-F238E27FC236}">
                  <a16:creationId xmlns:a16="http://schemas.microsoft.com/office/drawing/2014/main" id="{37736B12-DC86-4133-BEC9-CE84B4E82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" y="3069"/>
              <a:ext cx="175" cy="163"/>
            </a:xfrm>
            <a:custGeom>
              <a:avLst/>
              <a:gdLst>
                <a:gd name="T0" fmla="*/ 49 w 251"/>
                <a:gd name="T1" fmla="*/ 0 h 235"/>
                <a:gd name="T2" fmla="*/ 82 w 251"/>
                <a:gd name="T3" fmla="*/ 13 h 235"/>
                <a:gd name="T4" fmla="*/ 85 w 251"/>
                <a:gd name="T5" fmla="*/ 31 h 235"/>
                <a:gd name="T6" fmla="*/ 36 w 251"/>
                <a:gd name="T7" fmla="*/ 78 h 235"/>
                <a:gd name="T8" fmla="*/ 3 w 251"/>
                <a:gd name="T9" fmla="*/ 65 h 235"/>
                <a:gd name="T10" fmla="*/ 0 w 251"/>
                <a:gd name="T11" fmla="*/ 48 h 235"/>
                <a:gd name="T12" fmla="*/ 49 w 251"/>
                <a:gd name="T13" fmla="*/ 0 h 2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235">
                  <a:moveTo>
                    <a:pt x="143" y="0"/>
                  </a:moveTo>
                  <a:cubicBezTo>
                    <a:pt x="181" y="0"/>
                    <a:pt x="215" y="15"/>
                    <a:pt x="241" y="39"/>
                  </a:cubicBezTo>
                  <a:cubicBezTo>
                    <a:pt x="247" y="55"/>
                    <a:pt x="251" y="73"/>
                    <a:pt x="251" y="92"/>
                  </a:cubicBezTo>
                  <a:cubicBezTo>
                    <a:pt x="251" y="171"/>
                    <a:pt x="187" y="235"/>
                    <a:pt x="108" y="235"/>
                  </a:cubicBezTo>
                  <a:cubicBezTo>
                    <a:pt x="70" y="235"/>
                    <a:pt x="35" y="220"/>
                    <a:pt x="10" y="196"/>
                  </a:cubicBezTo>
                  <a:cubicBezTo>
                    <a:pt x="3" y="179"/>
                    <a:pt x="0" y="162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lose/>
                </a:path>
              </a:pathLst>
            </a:custGeom>
            <a:solidFill>
              <a:srgbClr val="C4E5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0" name="Oval 324">
              <a:extLst>
                <a:ext uri="{FF2B5EF4-FFF2-40B4-BE49-F238E27FC236}">
                  <a16:creationId xmlns:a16="http://schemas.microsoft.com/office/drawing/2014/main" id="{CE0E0207-B6CB-4AB2-B93F-249BFCD80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033"/>
              <a:ext cx="199" cy="199"/>
            </a:xfrm>
            <a:prstGeom prst="ellipse">
              <a:avLst/>
            </a:prstGeom>
            <a:noFill/>
            <a:ln w="17463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81" name="Freeform 325">
              <a:extLst>
                <a:ext uri="{FF2B5EF4-FFF2-40B4-BE49-F238E27FC236}">
                  <a16:creationId xmlns:a16="http://schemas.microsoft.com/office/drawing/2014/main" id="{66D4EA13-D4E0-4AEB-AA1F-130C7DEB5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1927"/>
              <a:ext cx="108" cy="409"/>
            </a:xfrm>
            <a:custGeom>
              <a:avLst/>
              <a:gdLst>
                <a:gd name="T0" fmla="*/ 52 w 155"/>
                <a:gd name="T1" fmla="*/ 0 h 588"/>
                <a:gd name="T2" fmla="*/ 30 w 155"/>
                <a:gd name="T3" fmla="*/ 0 h 588"/>
                <a:gd name="T4" fmla="*/ 0 w 155"/>
                <a:gd name="T5" fmla="*/ 35 h 588"/>
                <a:gd name="T6" fmla="*/ 0 w 155"/>
                <a:gd name="T7" fmla="*/ 198 h 588"/>
                <a:gd name="T8" fmla="*/ 11 w 155"/>
                <a:gd name="T9" fmla="*/ 35 h 588"/>
                <a:gd name="T10" fmla="*/ 30 w 155"/>
                <a:gd name="T11" fmla="*/ 9 h 588"/>
                <a:gd name="T12" fmla="*/ 52 w 155"/>
                <a:gd name="T13" fmla="*/ 0 h 5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5" h="588">
                  <a:moveTo>
                    <a:pt x="155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0" y="25"/>
                    <a:pt x="0" y="105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3" y="105"/>
                    <a:pt x="62" y="40"/>
                    <a:pt x="88" y="28"/>
                  </a:cubicBezTo>
                  <a:cubicBezTo>
                    <a:pt x="114" y="16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2" name="Freeform 326">
              <a:extLst>
                <a:ext uri="{FF2B5EF4-FFF2-40B4-BE49-F238E27FC236}">
                  <a16:creationId xmlns:a16="http://schemas.microsoft.com/office/drawing/2014/main" id="{1F51C374-BD59-45C5-9CA7-233F37F52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" y="2933"/>
              <a:ext cx="155" cy="312"/>
            </a:xfrm>
            <a:custGeom>
              <a:avLst/>
              <a:gdLst>
                <a:gd name="T0" fmla="*/ 0 w 224"/>
                <a:gd name="T1" fmla="*/ 151 h 449"/>
                <a:gd name="T2" fmla="*/ 44 w 224"/>
                <a:gd name="T3" fmla="*/ 151 h 449"/>
                <a:gd name="T4" fmla="*/ 73 w 224"/>
                <a:gd name="T5" fmla="*/ 116 h 449"/>
                <a:gd name="T6" fmla="*/ 73 w 224"/>
                <a:gd name="T7" fmla="*/ 0 h 449"/>
                <a:gd name="T8" fmla="*/ 66 w 224"/>
                <a:gd name="T9" fmla="*/ 114 h 449"/>
                <a:gd name="T10" fmla="*/ 42 w 224"/>
                <a:gd name="T11" fmla="*/ 140 h 449"/>
                <a:gd name="T12" fmla="*/ 0 w 224"/>
                <a:gd name="T13" fmla="*/ 151 h 4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4" h="449">
                  <a:moveTo>
                    <a:pt x="0" y="449"/>
                  </a:moveTo>
                  <a:cubicBezTo>
                    <a:pt x="131" y="449"/>
                    <a:pt x="131" y="449"/>
                    <a:pt x="131" y="449"/>
                  </a:cubicBezTo>
                  <a:cubicBezTo>
                    <a:pt x="131" y="449"/>
                    <a:pt x="214" y="438"/>
                    <a:pt x="219" y="347"/>
                  </a:cubicBezTo>
                  <a:cubicBezTo>
                    <a:pt x="224" y="256"/>
                    <a:pt x="219" y="0"/>
                    <a:pt x="219" y="0"/>
                  </a:cubicBezTo>
                  <a:cubicBezTo>
                    <a:pt x="199" y="339"/>
                    <a:pt x="199" y="339"/>
                    <a:pt x="199" y="339"/>
                  </a:cubicBezTo>
                  <a:cubicBezTo>
                    <a:pt x="199" y="339"/>
                    <a:pt x="180" y="412"/>
                    <a:pt x="126" y="417"/>
                  </a:cubicBezTo>
                  <a:cubicBezTo>
                    <a:pt x="72" y="423"/>
                    <a:pt x="0" y="449"/>
                    <a:pt x="0" y="4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3" name="Freeform 327">
              <a:extLst>
                <a:ext uri="{FF2B5EF4-FFF2-40B4-BE49-F238E27FC236}">
                  <a16:creationId xmlns:a16="http://schemas.microsoft.com/office/drawing/2014/main" id="{6C0CE535-EDEE-44F3-B6BA-CF966B3E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3283"/>
              <a:ext cx="932" cy="44"/>
            </a:xfrm>
            <a:custGeom>
              <a:avLst/>
              <a:gdLst>
                <a:gd name="T0" fmla="*/ 442 w 1339"/>
                <a:gd name="T1" fmla="*/ 0 h 63"/>
                <a:gd name="T2" fmla="*/ 452 w 1339"/>
                <a:gd name="T3" fmla="*/ 10 h 63"/>
                <a:gd name="T4" fmla="*/ 420 w 1339"/>
                <a:gd name="T5" fmla="*/ 22 h 63"/>
                <a:gd name="T6" fmla="*/ 0 w 1339"/>
                <a:gd name="T7" fmla="*/ 22 h 63"/>
                <a:gd name="T8" fmla="*/ 420 w 1339"/>
                <a:gd name="T9" fmla="*/ 13 h 63"/>
                <a:gd name="T10" fmla="*/ 442 w 1339"/>
                <a:gd name="T11" fmla="*/ 0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9" h="63">
                  <a:moveTo>
                    <a:pt x="1310" y="0"/>
                  </a:moveTo>
                  <a:cubicBezTo>
                    <a:pt x="1339" y="32"/>
                    <a:pt x="1339" y="32"/>
                    <a:pt x="1339" y="32"/>
                  </a:cubicBezTo>
                  <a:cubicBezTo>
                    <a:pt x="1339" y="32"/>
                    <a:pt x="1295" y="63"/>
                    <a:pt x="1245" y="63"/>
                  </a:cubicBezTo>
                  <a:cubicBezTo>
                    <a:pt x="1195" y="63"/>
                    <a:pt x="0" y="63"/>
                    <a:pt x="0" y="63"/>
                  </a:cubicBezTo>
                  <a:cubicBezTo>
                    <a:pt x="1245" y="38"/>
                    <a:pt x="1245" y="38"/>
                    <a:pt x="1245" y="38"/>
                  </a:cubicBezTo>
                  <a:cubicBezTo>
                    <a:pt x="1245" y="38"/>
                    <a:pt x="1300" y="30"/>
                    <a:pt x="1310" y="0"/>
                  </a:cubicBezTo>
                  <a:close/>
                </a:path>
              </a:pathLst>
            </a:custGeom>
            <a:solidFill>
              <a:srgbClr val="94D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4" name="Freeform 328">
              <a:extLst>
                <a:ext uri="{FF2B5EF4-FFF2-40B4-BE49-F238E27FC236}">
                  <a16:creationId xmlns:a16="http://schemas.microsoft.com/office/drawing/2014/main" id="{068A8E50-BA8A-4DC1-A20B-EC0FFE6EE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" y="1870"/>
              <a:ext cx="40" cy="997"/>
            </a:xfrm>
            <a:custGeom>
              <a:avLst/>
              <a:gdLst>
                <a:gd name="T0" fmla="*/ 0 w 58"/>
                <a:gd name="T1" fmla="*/ 10 h 1435"/>
                <a:gd name="T2" fmla="*/ 8 w 58"/>
                <a:gd name="T3" fmla="*/ 0 h 1435"/>
                <a:gd name="T4" fmla="*/ 19 w 58"/>
                <a:gd name="T5" fmla="*/ 31 h 1435"/>
                <a:gd name="T6" fmla="*/ 19 w 58"/>
                <a:gd name="T7" fmla="*/ 481 h 1435"/>
                <a:gd name="T8" fmla="*/ 12 w 58"/>
                <a:gd name="T9" fmla="*/ 31 h 1435"/>
                <a:gd name="T10" fmla="*/ 0 w 58"/>
                <a:gd name="T11" fmla="*/ 10 h 14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8" h="1435">
                  <a:moveTo>
                    <a:pt x="0" y="3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58" y="28"/>
                    <a:pt x="58" y="94"/>
                  </a:cubicBezTo>
                  <a:cubicBezTo>
                    <a:pt x="58" y="161"/>
                    <a:pt x="58" y="1435"/>
                    <a:pt x="58" y="1435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8" y="47"/>
                    <a:pt x="0" y="32"/>
                  </a:cubicBezTo>
                  <a:close/>
                </a:path>
              </a:pathLst>
            </a:custGeom>
            <a:solidFill>
              <a:srgbClr val="94D3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5" name="Freeform 329">
              <a:extLst>
                <a:ext uri="{FF2B5EF4-FFF2-40B4-BE49-F238E27FC236}">
                  <a16:creationId xmlns:a16="http://schemas.microsoft.com/office/drawing/2014/main" id="{8DF66C94-46EB-4A86-9B52-1B0FAF3C4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844"/>
              <a:ext cx="861" cy="36"/>
            </a:xfrm>
            <a:custGeom>
              <a:avLst/>
              <a:gdLst>
                <a:gd name="T0" fmla="*/ 0 w 1237"/>
                <a:gd name="T1" fmla="*/ 9 h 51"/>
                <a:gd name="T2" fmla="*/ 6 w 1237"/>
                <a:gd name="T3" fmla="*/ 18 h 51"/>
                <a:gd name="T4" fmla="*/ 34 w 1237"/>
                <a:gd name="T5" fmla="*/ 6 h 51"/>
                <a:gd name="T6" fmla="*/ 417 w 1237"/>
                <a:gd name="T7" fmla="*/ 6 h 51"/>
                <a:gd name="T8" fmla="*/ 29 w 1237"/>
                <a:gd name="T9" fmla="*/ 0 h 51"/>
                <a:gd name="T10" fmla="*/ 0 w 1237"/>
                <a:gd name="T11" fmla="*/ 9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37" h="51">
                  <a:moveTo>
                    <a:pt x="0" y="25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45" y="17"/>
                    <a:pt x="102" y="17"/>
                  </a:cubicBezTo>
                  <a:cubicBezTo>
                    <a:pt x="158" y="17"/>
                    <a:pt x="1237" y="17"/>
                    <a:pt x="1237" y="17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13" y="8"/>
                    <a:pt x="0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6" name="Freeform 330">
              <a:extLst>
                <a:ext uri="{FF2B5EF4-FFF2-40B4-BE49-F238E27FC236}">
                  <a16:creationId xmlns:a16="http://schemas.microsoft.com/office/drawing/2014/main" id="{3F2CF394-4963-4707-8CFD-9AFDE260C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1970"/>
              <a:ext cx="20" cy="1208"/>
            </a:xfrm>
            <a:custGeom>
              <a:avLst/>
              <a:gdLst>
                <a:gd name="T0" fmla="*/ 10 w 29"/>
                <a:gd name="T1" fmla="*/ 0 h 1738"/>
                <a:gd name="T2" fmla="*/ 10 w 29"/>
                <a:gd name="T3" fmla="*/ 584 h 1738"/>
                <a:gd name="T4" fmla="*/ 10 w 29"/>
                <a:gd name="T5" fmla="*/ 0 h 17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" h="1738">
                  <a:moveTo>
                    <a:pt x="29" y="0"/>
                  </a:moveTo>
                  <a:cubicBezTo>
                    <a:pt x="29" y="1738"/>
                    <a:pt x="29" y="1738"/>
                    <a:pt x="29" y="1738"/>
                  </a:cubicBezTo>
                  <a:cubicBezTo>
                    <a:pt x="29" y="1738"/>
                    <a:pt x="0" y="69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87" name="Freeform 331">
              <a:extLst>
                <a:ext uri="{FF2B5EF4-FFF2-40B4-BE49-F238E27FC236}">
                  <a16:creationId xmlns:a16="http://schemas.microsoft.com/office/drawing/2014/main" id="{CF02CEBC-1779-4786-9652-C33414EC9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" y="1988"/>
              <a:ext cx="21" cy="1135"/>
            </a:xfrm>
            <a:custGeom>
              <a:avLst/>
              <a:gdLst>
                <a:gd name="T0" fmla="*/ 0 w 30"/>
                <a:gd name="T1" fmla="*/ 0 h 1633"/>
                <a:gd name="T2" fmla="*/ 0 w 30"/>
                <a:gd name="T3" fmla="*/ 548 h 1633"/>
                <a:gd name="T4" fmla="*/ 0 w 30"/>
                <a:gd name="T5" fmla="*/ 0 h 163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0" h="1633">
                  <a:moveTo>
                    <a:pt x="0" y="0"/>
                  </a:moveTo>
                  <a:cubicBezTo>
                    <a:pt x="0" y="1633"/>
                    <a:pt x="0" y="1633"/>
                    <a:pt x="0" y="1633"/>
                  </a:cubicBezTo>
                  <a:cubicBezTo>
                    <a:pt x="0" y="1633"/>
                    <a:pt x="30" y="90"/>
                    <a:pt x="0" y="0"/>
                  </a:cubicBezTo>
                  <a:close/>
                </a:path>
              </a:pathLst>
            </a:custGeom>
            <a:solidFill>
              <a:srgbClr val="509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388" name="ZoneTexte 387">
            <a:extLst>
              <a:ext uri="{FF2B5EF4-FFF2-40B4-BE49-F238E27FC236}">
                <a16:creationId xmlns:a16="http://schemas.microsoft.com/office/drawing/2014/main" id="{1BF5A3F5-E30C-47D0-8718-2E390348812D}"/>
              </a:ext>
            </a:extLst>
          </p:cNvPr>
          <p:cNvSpPr txBox="1"/>
          <p:nvPr/>
        </p:nvSpPr>
        <p:spPr>
          <a:xfrm>
            <a:off x="8875719" y="4099995"/>
            <a:ext cx="80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J+n</a:t>
            </a:r>
            <a:endParaRPr lang="fr-CA" b="1" dirty="0"/>
          </a:p>
        </p:txBody>
      </p:sp>
      <p:sp>
        <p:nvSpPr>
          <p:cNvPr id="389" name="ZoneTexte 388">
            <a:extLst>
              <a:ext uri="{FF2B5EF4-FFF2-40B4-BE49-F238E27FC236}">
                <a16:creationId xmlns:a16="http://schemas.microsoft.com/office/drawing/2014/main" id="{1A8574DF-1A74-434F-9020-15CE7999EA00}"/>
              </a:ext>
            </a:extLst>
          </p:cNvPr>
          <p:cNvSpPr txBox="1"/>
          <p:nvPr/>
        </p:nvSpPr>
        <p:spPr>
          <a:xfrm>
            <a:off x="7659961" y="3562378"/>
            <a:ext cx="80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J+n</a:t>
            </a:r>
            <a:endParaRPr lang="fr-CA" b="1" dirty="0"/>
          </a:p>
        </p:txBody>
      </p:sp>
      <p:grpSp>
        <p:nvGrpSpPr>
          <p:cNvPr id="390" name="Group 378">
            <a:extLst>
              <a:ext uri="{FF2B5EF4-FFF2-40B4-BE49-F238E27FC236}">
                <a16:creationId xmlns:a16="http://schemas.microsoft.com/office/drawing/2014/main" id="{9DDCBA86-0A14-4D3D-A75A-02E1E0F77118}"/>
              </a:ext>
            </a:extLst>
          </p:cNvPr>
          <p:cNvGrpSpPr>
            <a:grpSpLocks/>
          </p:cNvGrpSpPr>
          <p:nvPr/>
        </p:nvGrpSpPr>
        <p:grpSpPr bwMode="auto">
          <a:xfrm>
            <a:off x="4524447" y="5186957"/>
            <a:ext cx="361578" cy="327191"/>
            <a:chOff x="2005" y="2960"/>
            <a:chExt cx="1210" cy="1224"/>
          </a:xfrm>
        </p:grpSpPr>
        <p:sp>
          <p:nvSpPr>
            <p:cNvPr id="391" name="Freeform 379">
              <a:extLst>
                <a:ext uri="{FF2B5EF4-FFF2-40B4-BE49-F238E27FC236}">
                  <a16:creationId xmlns:a16="http://schemas.microsoft.com/office/drawing/2014/main" id="{2ECD9BCD-4956-4F6B-9E0D-0FFCA5A7F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2960"/>
              <a:ext cx="1210" cy="1224"/>
            </a:xfrm>
            <a:custGeom>
              <a:avLst/>
              <a:gdLst>
                <a:gd name="T0" fmla="*/ 5162 w 316"/>
                <a:gd name="T1" fmla="*/ 1567 h 300"/>
                <a:gd name="T2" fmla="*/ 1072 w 316"/>
                <a:gd name="T3" fmla="*/ 5426 h 300"/>
                <a:gd name="T4" fmla="*/ 1467 w 316"/>
                <a:gd name="T5" fmla="*/ 14598 h 300"/>
                <a:gd name="T6" fmla="*/ 5732 w 316"/>
                <a:gd name="T7" fmla="*/ 19078 h 300"/>
                <a:gd name="T8" fmla="*/ 12464 w 316"/>
                <a:gd name="T9" fmla="*/ 20041 h 300"/>
                <a:gd name="T10" fmla="*/ 16672 w 316"/>
                <a:gd name="T11" fmla="*/ 13452 h 300"/>
                <a:gd name="T12" fmla="*/ 15833 w 316"/>
                <a:gd name="T13" fmla="*/ 3945 h 300"/>
                <a:gd name="T14" fmla="*/ 9033 w 316"/>
                <a:gd name="T15" fmla="*/ 400 h 300"/>
                <a:gd name="T16" fmla="*/ 5162 w 316"/>
                <a:gd name="T17" fmla="*/ 1567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6" h="300">
                  <a:moveTo>
                    <a:pt x="92" y="23"/>
                  </a:moveTo>
                  <a:cubicBezTo>
                    <a:pt x="57" y="33"/>
                    <a:pt x="30" y="56"/>
                    <a:pt x="19" y="80"/>
                  </a:cubicBezTo>
                  <a:cubicBezTo>
                    <a:pt x="0" y="121"/>
                    <a:pt x="6" y="179"/>
                    <a:pt x="26" y="215"/>
                  </a:cubicBezTo>
                  <a:cubicBezTo>
                    <a:pt x="41" y="243"/>
                    <a:pt x="71" y="273"/>
                    <a:pt x="102" y="281"/>
                  </a:cubicBezTo>
                  <a:cubicBezTo>
                    <a:pt x="138" y="290"/>
                    <a:pt x="184" y="300"/>
                    <a:pt x="222" y="295"/>
                  </a:cubicBezTo>
                  <a:cubicBezTo>
                    <a:pt x="272" y="287"/>
                    <a:pt x="286" y="240"/>
                    <a:pt x="297" y="198"/>
                  </a:cubicBezTo>
                  <a:cubicBezTo>
                    <a:pt x="310" y="154"/>
                    <a:pt x="316" y="95"/>
                    <a:pt x="282" y="58"/>
                  </a:cubicBezTo>
                  <a:cubicBezTo>
                    <a:pt x="249" y="23"/>
                    <a:pt x="210" y="0"/>
                    <a:pt x="161" y="6"/>
                  </a:cubicBezTo>
                  <a:cubicBezTo>
                    <a:pt x="138" y="8"/>
                    <a:pt x="120" y="15"/>
                    <a:pt x="92" y="23"/>
                  </a:cubicBezTo>
                </a:path>
              </a:pathLst>
            </a:custGeom>
            <a:solidFill>
              <a:srgbClr val="FA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2" name="Freeform 380">
              <a:extLst>
                <a:ext uri="{FF2B5EF4-FFF2-40B4-BE49-F238E27FC236}">
                  <a16:creationId xmlns:a16="http://schemas.microsoft.com/office/drawing/2014/main" id="{6BFBE795-49BC-49B0-BD31-452C9C663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3000"/>
              <a:ext cx="923" cy="988"/>
            </a:xfrm>
            <a:custGeom>
              <a:avLst/>
              <a:gdLst>
                <a:gd name="T0" fmla="*/ 2026 w 241"/>
                <a:gd name="T1" fmla="*/ 13950 h 242"/>
                <a:gd name="T2" fmla="*/ 1685 w 241"/>
                <a:gd name="T3" fmla="*/ 5585 h 242"/>
                <a:gd name="T4" fmla="*/ 5396 w 241"/>
                <a:gd name="T5" fmla="*/ 2115 h 242"/>
                <a:gd name="T6" fmla="*/ 8931 w 241"/>
                <a:gd name="T7" fmla="*/ 951 h 242"/>
                <a:gd name="T8" fmla="*/ 13539 w 241"/>
                <a:gd name="T9" fmla="*/ 2515 h 242"/>
                <a:gd name="T10" fmla="*/ 8257 w 241"/>
                <a:gd name="T11" fmla="*/ 335 h 242"/>
                <a:gd name="T12" fmla="*/ 4722 w 241"/>
                <a:gd name="T13" fmla="*/ 1433 h 242"/>
                <a:gd name="T14" fmla="*/ 1011 w 241"/>
                <a:gd name="T15" fmla="*/ 4899 h 242"/>
                <a:gd name="T16" fmla="*/ 1348 w 241"/>
                <a:gd name="T17" fmla="*/ 13269 h 242"/>
                <a:gd name="T18" fmla="*/ 3711 w 241"/>
                <a:gd name="T19" fmla="*/ 16469 h 242"/>
                <a:gd name="T20" fmla="*/ 2026 w 241"/>
                <a:gd name="T21" fmla="*/ 13950 h 2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1" h="242">
                  <a:moveTo>
                    <a:pt x="36" y="205"/>
                  </a:moveTo>
                  <a:cubicBezTo>
                    <a:pt x="18" y="172"/>
                    <a:pt x="12" y="119"/>
                    <a:pt x="30" y="82"/>
                  </a:cubicBezTo>
                  <a:cubicBezTo>
                    <a:pt x="40" y="60"/>
                    <a:pt x="64" y="39"/>
                    <a:pt x="96" y="31"/>
                  </a:cubicBezTo>
                  <a:cubicBezTo>
                    <a:pt x="122" y="23"/>
                    <a:pt x="138" y="17"/>
                    <a:pt x="159" y="14"/>
                  </a:cubicBezTo>
                  <a:cubicBezTo>
                    <a:pt x="191" y="11"/>
                    <a:pt x="218" y="20"/>
                    <a:pt x="241" y="37"/>
                  </a:cubicBezTo>
                  <a:cubicBezTo>
                    <a:pt x="215" y="14"/>
                    <a:pt x="184" y="0"/>
                    <a:pt x="147" y="5"/>
                  </a:cubicBezTo>
                  <a:cubicBezTo>
                    <a:pt x="126" y="7"/>
                    <a:pt x="110" y="14"/>
                    <a:pt x="84" y="21"/>
                  </a:cubicBezTo>
                  <a:cubicBezTo>
                    <a:pt x="52" y="29"/>
                    <a:pt x="28" y="51"/>
                    <a:pt x="18" y="72"/>
                  </a:cubicBezTo>
                  <a:cubicBezTo>
                    <a:pt x="0" y="109"/>
                    <a:pt x="6" y="163"/>
                    <a:pt x="24" y="195"/>
                  </a:cubicBezTo>
                  <a:cubicBezTo>
                    <a:pt x="34" y="212"/>
                    <a:pt x="49" y="230"/>
                    <a:pt x="66" y="242"/>
                  </a:cubicBezTo>
                  <a:cubicBezTo>
                    <a:pt x="54" y="231"/>
                    <a:pt x="44" y="218"/>
                    <a:pt x="36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3" name="Freeform 381">
              <a:extLst>
                <a:ext uri="{FF2B5EF4-FFF2-40B4-BE49-F238E27FC236}">
                  <a16:creationId xmlns:a16="http://schemas.microsoft.com/office/drawing/2014/main" id="{8DBC3DCB-1335-4857-A02A-BE5C2772B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3127"/>
              <a:ext cx="911" cy="1016"/>
            </a:xfrm>
            <a:custGeom>
              <a:avLst/>
              <a:gdLst>
                <a:gd name="T0" fmla="*/ 11560 w 238"/>
                <a:gd name="T1" fmla="*/ 1697 h 249"/>
                <a:gd name="T2" fmla="*/ 9979 w 238"/>
                <a:gd name="T3" fmla="*/ 0 h 249"/>
                <a:gd name="T4" fmla="*/ 10886 w 238"/>
                <a:gd name="T5" fmla="*/ 1016 h 249"/>
                <a:gd name="T6" fmla="*/ 11663 w 238"/>
                <a:gd name="T7" fmla="*/ 9858 h 249"/>
                <a:gd name="T8" fmla="*/ 7793 w 238"/>
                <a:gd name="T9" fmla="*/ 15901 h 249"/>
                <a:gd name="T10" fmla="*/ 1569 w 238"/>
                <a:gd name="T11" fmla="*/ 15016 h 249"/>
                <a:gd name="T12" fmla="*/ 0 w 238"/>
                <a:gd name="T13" fmla="*/ 14134 h 249"/>
                <a:gd name="T14" fmla="*/ 2243 w 238"/>
                <a:gd name="T15" fmla="*/ 15701 h 249"/>
                <a:gd name="T16" fmla="*/ 8467 w 238"/>
                <a:gd name="T17" fmla="*/ 16582 h 249"/>
                <a:gd name="T18" fmla="*/ 12394 w 238"/>
                <a:gd name="T19" fmla="*/ 10523 h 249"/>
                <a:gd name="T20" fmla="*/ 11560 w 238"/>
                <a:gd name="T21" fmla="*/ 1697 h 2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249">
                  <a:moveTo>
                    <a:pt x="206" y="25"/>
                  </a:moveTo>
                  <a:cubicBezTo>
                    <a:pt x="197" y="16"/>
                    <a:pt x="188" y="7"/>
                    <a:pt x="178" y="0"/>
                  </a:cubicBezTo>
                  <a:cubicBezTo>
                    <a:pt x="183" y="5"/>
                    <a:pt x="189" y="10"/>
                    <a:pt x="194" y="15"/>
                  </a:cubicBezTo>
                  <a:cubicBezTo>
                    <a:pt x="226" y="49"/>
                    <a:pt x="220" y="104"/>
                    <a:pt x="208" y="145"/>
                  </a:cubicBezTo>
                  <a:cubicBezTo>
                    <a:pt x="198" y="184"/>
                    <a:pt x="185" y="227"/>
                    <a:pt x="139" y="234"/>
                  </a:cubicBezTo>
                  <a:cubicBezTo>
                    <a:pt x="104" y="239"/>
                    <a:pt x="61" y="230"/>
                    <a:pt x="28" y="221"/>
                  </a:cubicBezTo>
                  <a:cubicBezTo>
                    <a:pt x="18" y="219"/>
                    <a:pt x="9" y="214"/>
                    <a:pt x="0" y="208"/>
                  </a:cubicBezTo>
                  <a:cubicBezTo>
                    <a:pt x="12" y="219"/>
                    <a:pt x="26" y="227"/>
                    <a:pt x="40" y="231"/>
                  </a:cubicBezTo>
                  <a:cubicBezTo>
                    <a:pt x="74" y="240"/>
                    <a:pt x="116" y="249"/>
                    <a:pt x="151" y="244"/>
                  </a:cubicBezTo>
                  <a:cubicBezTo>
                    <a:pt x="197" y="236"/>
                    <a:pt x="210" y="194"/>
                    <a:pt x="221" y="155"/>
                  </a:cubicBezTo>
                  <a:cubicBezTo>
                    <a:pt x="232" y="114"/>
                    <a:pt x="238" y="59"/>
                    <a:pt x="206" y="25"/>
                  </a:cubicBezTo>
                </a:path>
              </a:pathLst>
            </a:custGeom>
            <a:solidFill>
              <a:srgbClr val="F79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4" name="Freeform 382">
              <a:extLst>
                <a:ext uri="{FF2B5EF4-FFF2-40B4-BE49-F238E27FC236}">
                  <a16:creationId xmlns:a16="http://schemas.microsoft.com/office/drawing/2014/main" id="{79735B1C-DC24-4D31-AB2D-6C186B481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3102"/>
              <a:ext cx="857" cy="952"/>
            </a:xfrm>
            <a:custGeom>
              <a:avLst/>
              <a:gdLst>
                <a:gd name="T0" fmla="*/ 2973 w 224"/>
                <a:gd name="T1" fmla="*/ 2586 h 233"/>
                <a:gd name="T2" fmla="*/ 731 w 224"/>
                <a:gd name="T3" fmla="*/ 4090 h 233"/>
                <a:gd name="T4" fmla="*/ 1507 w 224"/>
                <a:gd name="T5" fmla="*/ 8180 h 233"/>
                <a:gd name="T6" fmla="*/ 4025 w 224"/>
                <a:gd name="T7" fmla="*/ 8315 h 233"/>
                <a:gd name="T8" fmla="*/ 4656 w 224"/>
                <a:gd name="T9" fmla="*/ 5393 h 233"/>
                <a:gd name="T10" fmla="*/ 5092 w 224"/>
                <a:gd name="T11" fmla="*/ 3955 h 233"/>
                <a:gd name="T12" fmla="*/ 6382 w 224"/>
                <a:gd name="T13" fmla="*/ 4155 h 233"/>
                <a:gd name="T14" fmla="*/ 6718 w 224"/>
                <a:gd name="T15" fmla="*/ 5859 h 233"/>
                <a:gd name="T16" fmla="*/ 8184 w 224"/>
                <a:gd name="T17" fmla="*/ 5659 h 233"/>
                <a:gd name="T18" fmla="*/ 8520 w 224"/>
                <a:gd name="T19" fmla="*/ 4025 h 233"/>
                <a:gd name="T20" fmla="*/ 9909 w 224"/>
                <a:gd name="T21" fmla="*/ 4776 h 233"/>
                <a:gd name="T22" fmla="*/ 9806 w 224"/>
                <a:gd name="T23" fmla="*/ 6546 h 233"/>
                <a:gd name="T24" fmla="*/ 8283 w 224"/>
                <a:gd name="T25" fmla="*/ 7363 h 233"/>
                <a:gd name="T26" fmla="*/ 9178 w 224"/>
                <a:gd name="T27" fmla="*/ 9683 h 233"/>
                <a:gd name="T28" fmla="*/ 10188 w 224"/>
                <a:gd name="T29" fmla="*/ 8666 h 233"/>
                <a:gd name="T30" fmla="*/ 11038 w 224"/>
                <a:gd name="T31" fmla="*/ 8666 h 233"/>
                <a:gd name="T32" fmla="*/ 11416 w 224"/>
                <a:gd name="T33" fmla="*/ 10917 h 233"/>
                <a:gd name="T34" fmla="*/ 10131 w 224"/>
                <a:gd name="T35" fmla="*/ 12004 h 233"/>
                <a:gd name="T36" fmla="*/ 8562 w 224"/>
                <a:gd name="T37" fmla="*/ 12421 h 233"/>
                <a:gd name="T38" fmla="*/ 8681 w 224"/>
                <a:gd name="T39" fmla="*/ 15077 h 233"/>
                <a:gd name="T40" fmla="*/ 11811 w 224"/>
                <a:gd name="T41" fmla="*/ 14942 h 233"/>
                <a:gd name="T42" fmla="*/ 12323 w 224"/>
                <a:gd name="T43" fmla="*/ 12887 h 233"/>
                <a:gd name="T44" fmla="*/ 11811 w 224"/>
                <a:gd name="T45" fmla="*/ 10917 h 233"/>
                <a:gd name="T46" fmla="*/ 11711 w 224"/>
                <a:gd name="T47" fmla="*/ 7498 h 233"/>
                <a:gd name="T48" fmla="*/ 12208 w 224"/>
                <a:gd name="T49" fmla="*/ 6076 h 233"/>
                <a:gd name="T50" fmla="*/ 11650 w 224"/>
                <a:gd name="T51" fmla="*/ 5594 h 233"/>
                <a:gd name="T52" fmla="*/ 10862 w 224"/>
                <a:gd name="T53" fmla="*/ 5459 h 233"/>
                <a:gd name="T54" fmla="*/ 10188 w 224"/>
                <a:gd name="T55" fmla="*/ 4441 h 233"/>
                <a:gd name="T56" fmla="*/ 11038 w 224"/>
                <a:gd name="T57" fmla="*/ 3824 h 233"/>
                <a:gd name="T58" fmla="*/ 11313 w 224"/>
                <a:gd name="T59" fmla="*/ 1303 h 233"/>
                <a:gd name="T60" fmla="*/ 8796 w 224"/>
                <a:gd name="T61" fmla="*/ 752 h 233"/>
                <a:gd name="T62" fmla="*/ 8520 w 224"/>
                <a:gd name="T63" fmla="*/ 2803 h 233"/>
                <a:gd name="T64" fmla="*/ 7334 w 224"/>
                <a:gd name="T65" fmla="*/ 2321 h 233"/>
                <a:gd name="T66" fmla="*/ 6221 w 224"/>
                <a:gd name="T67" fmla="*/ 3003 h 233"/>
                <a:gd name="T68" fmla="*/ 4258 w 224"/>
                <a:gd name="T69" fmla="*/ 3338 h 233"/>
                <a:gd name="T70" fmla="*/ 2973 w 224"/>
                <a:gd name="T71" fmla="*/ 2586 h 2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4" h="233">
                  <a:moveTo>
                    <a:pt x="53" y="38"/>
                  </a:moveTo>
                  <a:cubicBezTo>
                    <a:pt x="35" y="36"/>
                    <a:pt x="20" y="50"/>
                    <a:pt x="13" y="60"/>
                  </a:cubicBezTo>
                  <a:cubicBezTo>
                    <a:pt x="0" y="78"/>
                    <a:pt x="9" y="107"/>
                    <a:pt x="27" y="120"/>
                  </a:cubicBezTo>
                  <a:cubicBezTo>
                    <a:pt x="39" y="129"/>
                    <a:pt x="60" y="133"/>
                    <a:pt x="72" y="122"/>
                  </a:cubicBezTo>
                  <a:cubicBezTo>
                    <a:pt x="84" y="112"/>
                    <a:pt x="82" y="93"/>
                    <a:pt x="83" y="79"/>
                  </a:cubicBezTo>
                  <a:cubicBezTo>
                    <a:pt x="84" y="70"/>
                    <a:pt x="83" y="64"/>
                    <a:pt x="91" y="58"/>
                  </a:cubicBezTo>
                  <a:cubicBezTo>
                    <a:pt x="99" y="52"/>
                    <a:pt x="110" y="51"/>
                    <a:pt x="114" y="61"/>
                  </a:cubicBezTo>
                  <a:cubicBezTo>
                    <a:pt x="118" y="69"/>
                    <a:pt x="110" y="79"/>
                    <a:pt x="120" y="86"/>
                  </a:cubicBezTo>
                  <a:cubicBezTo>
                    <a:pt x="126" y="90"/>
                    <a:pt x="141" y="88"/>
                    <a:pt x="146" y="83"/>
                  </a:cubicBezTo>
                  <a:cubicBezTo>
                    <a:pt x="152" y="77"/>
                    <a:pt x="145" y="64"/>
                    <a:pt x="152" y="59"/>
                  </a:cubicBezTo>
                  <a:cubicBezTo>
                    <a:pt x="160" y="52"/>
                    <a:pt x="173" y="63"/>
                    <a:pt x="177" y="70"/>
                  </a:cubicBezTo>
                  <a:cubicBezTo>
                    <a:pt x="183" y="79"/>
                    <a:pt x="182" y="89"/>
                    <a:pt x="175" y="96"/>
                  </a:cubicBezTo>
                  <a:cubicBezTo>
                    <a:pt x="167" y="104"/>
                    <a:pt x="156" y="101"/>
                    <a:pt x="148" y="108"/>
                  </a:cubicBezTo>
                  <a:cubicBezTo>
                    <a:pt x="132" y="121"/>
                    <a:pt x="141" y="149"/>
                    <a:pt x="164" y="142"/>
                  </a:cubicBezTo>
                  <a:cubicBezTo>
                    <a:pt x="170" y="140"/>
                    <a:pt x="178" y="132"/>
                    <a:pt x="182" y="127"/>
                  </a:cubicBezTo>
                  <a:cubicBezTo>
                    <a:pt x="190" y="117"/>
                    <a:pt x="194" y="112"/>
                    <a:pt x="197" y="127"/>
                  </a:cubicBezTo>
                  <a:cubicBezTo>
                    <a:pt x="199" y="136"/>
                    <a:pt x="206" y="150"/>
                    <a:pt x="204" y="160"/>
                  </a:cubicBezTo>
                  <a:cubicBezTo>
                    <a:pt x="203" y="171"/>
                    <a:pt x="194" y="177"/>
                    <a:pt x="181" y="176"/>
                  </a:cubicBezTo>
                  <a:cubicBezTo>
                    <a:pt x="169" y="176"/>
                    <a:pt x="162" y="169"/>
                    <a:pt x="153" y="182"/>
                  </a:cubicBezTo>
                  <a:cubicBezTo>
                    <a:pt x="147" y="191"/>
                    <a:pt x="147" y="212"/>
                    <a:pt x="155" y="221"/>
                  </a:cubicBezTo>
                  <a:cubicBezTo>
                    <a:pt x="165" y="233"/>
                    <a:pt x="201" y="232"/>
                    <a:pt x="211" y="219"/>
                  </a:cubicBezTo>
                  <a:cubicBezTo>
                    <a:pt x="217" y="212"/>
                    <a:pt x="221" y="198"/>
                    <a:pt x="220" y="189"/>
                  </a:cubicBezTo>
                  <a:cubicBezTo>
                    <a:pt x="219" y="177"/>
                    <a:pt x="211" y="172"/>
                    <a:pt x="211" y="160"/>
                  </a:cubicBezTo>
                  <a:cubicBezTo>
                    <a:pt x="211" y="141"/>
                    <a:pt x="195" y="126"/>
                    <a:pt x="209" y="110"/>
                  </a:cubicBezTo>
                  <a:cubicBezTo>
                    <a:pt x="214" y="105"/>
                    <a:pt x="224" y="100"/>
                    <a:pt x="218" y="89"/>
                  </a:cubicBezTo>
                  <a:cubicBezTo>
                    <a:pt x="215" y="85"/>
                    <a:pt x="213" y="83"/>
                    <a:pt x="208" y="82"/>
                  </a:cubicBezTo>
                  <a:cubicBezTo>
                    <a:pt x="206" y="81"/>
                    <a:pt x="203" y="78"/>
                    <a:pt x="194" y="80"/>
                  </a:cubicBezTo>
                  <a:cubicBezTo>
                    <a:pt x="186" y="82"/>
                    <a:pt x="183" y="68"/>
                    <a:pt x="182" y="65"/>
                  </a:cubicBezTo>
                  <a:cubicBezTo>
                    <a:pt x="177" y="52"/>
                    <a:pt x="187" y="55"/>
                    <a:pt x="197" y="56"/>
                  </a:cubicBezTo>
                  <a:cubicBezTo>
                    <a:pt x="220" y="56"/>
                    <a:pt x="218" y="31"/>
                    <a:pt x="202" y="19"/>
                  </a:cubicBezTo>
                  <a:cubicBezTo>
                    <a:pt x="191" y="11"/>
                    <a:pt x="168" y="0"/>
                    <a:pt x="157" y="11"/>
                  </a:cubicBezTo>
                  <a:cubicBezTo>
                    <a:pt x="146" y="21"/>
                    <a:pt x="155" y="30"/>
                    <a:pt x="152" y="41"/>
                  </a:cubicBezTo>
                  <a:cubicBezTo>
                    <a:pt x="146" y="59"/>
                    <a:pt x="137" y="39"/>
                    <a:pt x="131" y="34"/>
                  </a:cubicBezTo>
                  <a:cubicBezTo>
                    <a:pt x="117" y="22"/>
                    <a:pt x="113" y="37"/>
                    <a:pt x="111" y="44"/>
                  </a:cubicBezTo>
                  <a:cubicBezTo>
                    <a:pt x="110" y="50"/>
                    <a:pt x="86" y="50"/>
                    <a:pt x="76" y="49"/>
                  </a:cubicBezTo>
                  <a:cubicBezTo>
                    <a:pt x="67" y="47"/>
                    <a:pt x="68" y="37"/>
                    <a:pt x="53" y="38"/>
                  </a:cubicBezTo>
                </a:path>
              </a:pathLst>
            </a:custGeom>
            <a:solidFill>
              <a:srgbClr val="88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5" name="Freeform 383">
              <a:extLst>
                <a:ext uri="{FF2B5EF4-FFF2-40B4-BE49-F238E27FC236}">
                  <a16:creationId xmlns:a16="http://schemas.microsoft.com/office/drawing/2014/main" id="{0BDCA1B8-E36A-4905-836B-D82D90C0F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3890"/>
              <a:ext cx="229" cy="127"/>
            </a:xfrm>
            <a:custGeom>
              <a:avLst/>
              <a:gdLst>
                <a:gd name="T0" fmla="*/ 57 w 60"/>
                <a:gd name="T1" fmla="*/ 553 h 31"/>
                <a:gd name="T2" fmla="*/ 889 w 60"/>
                <a:gd name="T3" fmla="*/ 1930 h 31"/>
                <a:gd name="T4" fmla="*/ 2111 w 60"/>
                <a:gd name="T5" fmla="*/ 1999 h 31"/>
                <a:gd name="T6" fmla="*/ 3336 w 60"/>
                <a:gd name="T7" fmla="*/ 0 h 31"/>
                <a:gd name="T8" fmla="*/ 1893 w 60"/>
                <a:gd name="T9" fmla="*/ 1643 h 31"/>
                <a:gd name="T10" fmla="*/ 218 w 60"/>
                <a:gd name="T11" fmla="*/ 754 h 31"/>
                <a:gd name="T12" fmla="*/ 57 w 60"/>
                <a:gd name="T13" fmla="*/ 553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1">
                  <a:moveTo>
                    <a:pt x="1" y="8"/>
                  </a:moveTo>
                  <a:cubicBezTo>
                    <a:pt x="5" y="16"/>
                    <a:pt x="5" y="23"/>
                    <a:pt x="16" y="28"/>
                  </a:cubicBezTo>
                  <a:cubicBezTo>
                    <a:pt x="23" y="31"/>
                    <a:pt x="30" y="30"/>
                    <a:pt x="38" y="29"/>
                  </a:cubicBezTo>
                  <a:cubicBezTo>
                    <a:pt x="55" y="26"/>
                    <a:pt x="60" y="17"/>
                    <a:pt x="60" y="0"/>
                  </a:cubicBezTo>
                  <a:cubicBezTo>
                    <a:pt x="57" y="13"/>
                    <a:pt x="49" y="23"/>
                    <a:pt x="34" y="24"/>
                  </a:cubicBezTo>
                  <a:cubicBezTo>
                    <a:pt x="28" y="24"/>
                    <a:pt x="0" y="20"/>
                    <a:pt x="4" y="11"/>
                  </a:cubicBezTo>
                  <a:cubicBezTo>
                    <a:pt x="1" y="8"/>
                    <a:pt x="1" y="8"/>
                    <a:pt x="1" y="8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6" name="Freeform 384">
              <a:extLst>
                <a:ext uri="{FF2B5EF4-FFF2-40B4-BE49-F238E27FC236}">
                  <a16:creationId xmlns:a16="http://schemas.microsoft.com/office/drawing/2014/main" id="{8A192199-AEE8-43D5-8FC6-D2965673A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3576"/>
              <a:ext cx="153" cy="139"/>
            </a:xfrm>
            <a:custGeom>
              <a:avLst/>
              <a:gdLst>
                <a:gd name="T0" fmla="*/ 161 w 40"/>
                <a:gd name="T1" fmla="*/ 200 h 34"/>
                <a:gd name="T2" fmla="*/ 2238 w 40"/>
                <a:gd name="T3" fmla="*/ 0 h 34"/>
                <a:gd name="T4" fmla="*/ 218 w 40"/>
                <a:gd name="T5" fmla="*/ 33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34">
                  <a:moveTo>
                    <a:pt x="3" y="3"/>
                  </a:moveTo>
                  <a:cubicBezTo>
                    <a:pt x="0" y="34"/>
                    <a:pt x="31" y="12"/>
                    <a:pt x="40" y="0"/>
                  </a:cubicBezTo>
                  <a:cubicBezTo>
                    <a:pt x="34" y="4"/>
                    <a:pt x="2" y="26"/>
                    <a:pt x="4" y="5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7" name="Freeform 385">
              <a:extLst>
                <a:ext uri="{FF2B5EF4-FFF2-40B4-BE49-F238E27FC236}">
                  <a16:creationId xmlns:a16="http://schemas.microsoft.com/office/drawing/2014/main" id="{E0EB5098-7239-4311-A1EC-A1E07A137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3449"/>
              <a:ext cx="69" cy="98"/>
            </a:xfrm>
            <a:custGeom>
              <a:avLst/>
              <a:gdLst>
                <a:gd name="T0" fmla="*/ 119 w 18"/>
                <a:gd name="T1" fmla="*/ 0 h 24"/>
                <a:gd name="T2" fmla="*/ 58 w 18"/>
                <a:gd name="T3" fmla="*/ 1633 h 24"/>
                <a:gd name="T4" fmla="*/ 0 w 18"/>
                <a:gd name="T5" fmla="*/ 135 h 24"/>
                <a:gd name="T6" fmla="*/ 119 w 18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4">
                  <a:moveTo>
                    <a:pt x="2" y="0"/>
                  </a:moveTo>
                  <a:cubicBezTo>
                    <a:pt x="18" y="3"/>
                    <a:pt x="10" y="17"/>
                    <a:pt x="1" y="24"/>
                  </a:cubicBezTo>
                  <a:cubicBezTo>
                    <a:pt x="7" y="19"/>
                    <a:pt x="8" y="5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8" name="Freeform 386">
              <a:extLst>
                <a:ext uri="{FF2B5EF4-FFF2-40B4-BE49-F238E27FC236}">
                  <a16:creationId xmlns:a16="http://schemas.microsoft.com/office/drawing/2014/main" id="{BEF6A325-CCA7-4A09-9332-7642A9472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164"/>
              <a:ext cx="107" cy="163"/>
            </a:xfrm>
            <a:custGeom>
              <a:avLst/>
              <a:gdLst>
                <a:gd name="T0" fmla="*/ 0 w 28"/>
                <a:gd name="T1" fmla="*/ 2506 h 40"/>
                <a:gd name="T2" fmla="*/ 1445 w 28"/>
                <a:gd name="T3" fmla="*/ 1626 h 40"/>
                <a:gd name="T4" fmla="*/ 0 w 28"/>
                <a:gd name="T5" fmla="*/ 0 h 40"/>
                <a:gd name="T6" fmla="*/ 336 w 28"/>
                <a:gd name="T7" fmla="*/ 209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0">
                  <a:moveTo>
                    <a:pt x="0" y="37"/>
                  </a:moveTo>
                  <a:cubicBezTo>
                    <a:pt x="7" y="27"/>
                    <a:pt x="26" y="40"/>
                    <a:pt x="26" y="24"/>
                  </a:cubicBezTo>
                  <a:cubicBezTo>
                    <a:pt x="27" y="10"/>
                    <a:pt x="9" y="5"/>
                    <a:pt x="0" y="0"/>
                  </a:cubicBezTo>
                  <a:cubicBezTo>
                    <a:pt x="11" y="9"/>
                    <a:pt x="28" y="24"/>
                    <a:pt x="6" y="31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399" name="Freeform 387">
              <a:extLst>
                <a:ext uri="{FF2B5EF4-FFF2-40B4-BE49-F238E27FC236}">
                  <a16:creationId xmlns:a16="http://schemas.microsoft.com/office/drawing/2014/main" id="{03EE48BA-6AE2-4099-8576-08669B4A5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3351"/>
              <a:ext cx="134" cy="107"/>
            </a:xfrm>
            <a:custGeom>
              <a:avLst/>
              <a:gdLst>
                <a:gd name="T0" fmla="*/ 161 w 35"/>
                <a:gd name="T1" fmla="*/ 626 h 26"/>
                <a:gd name="T2" fmla="*/ 1348 w 35"/>
                <a:gd name="T3" fmla="*/ 0 h 26"/>
                <a:gd name="T4" fmla="*/ 337 w 35"/>
                <a:gd name="T5" fmla="*/ 984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26">
                  <a:moveTo>
                    <a:pt x="3" y="9"/>
                  </a:moveTo>
                  <a:cubicBezTo>
                    <a:pt x="0" y="26"/>
                    <a:pt x="35" y="25"/>
                    <a:pt x="24" y="0"/>
                  </a:cubicBezTo>
                  <a:cubicBezTo>
                    <a:pt x="23" y="7"/>
                    <a:pt x="16" y="25"/>
                    <a:pt x="6" y="14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0" name="Freeform 388">
              <a:extLst>
                <a:ext uri="{FF2B5EF4-FFF2-40B4-BE49-F238E27FC236}">
                  <a16:creationId xmlns:a16="http://schemas.microsoft.com/office/drawing/2014/main" id="{4D349EA1-17ED-4C18-8264-16933559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3400"/>
              <a:ext cx="237" cy="225"/>
            </a:xfrm>
            <a:custGeom>
              <a:avLst/>
              <a:gdLst>
                <a:gd name="T0" fmla="*/ 0 w 62"/>
                <a:gd name="T1" fmla="*/ 1370 h 55"/>
                <a:gd name="T2" fmla="*/ 2397 w 62"/>
                <a:gd name="T3" fmla="*/ 3211 h 55"/>
                <a:gd name="T4" fmla="*/ 3303 w 62"/>
                <a:gd name="T5" fmla="*/ 0 h 55"/>
                <a:gd name="T6" fmla="*/ 2060 w 62"/>
                <a:gd name="T7" fmla="*/ 2594 h 55"/>
                <a:gd name="T8" fmla="*/ 57 w 62"/>
                <a:gd name="T9" fmla="*/ 1640 h 55"/>
                <a:gd name="T10" fmla="*/ 119 w 62"/>
                <a:gd name="T11" fmla="*/ 137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55">
                  <a:moveTo>
                    <a:pt x="0" y="20"/>
                  </a:moveTo>
                  <a:cubicBezTo>
                    <a:pt x="11" y="36"/>
                    <a:pt x="20" y="55"/>
                    <a:pt x="43" y="47"/>
                  </a:cubicBezTo>
                  <a:cubicBezTo>
                    <a:pt x="59" y="41"/>
                    <a:pt x="62" y="14"/>
                    <a:pt x="59" y="0"/>
                  </a:cubicBezTo>
                  <a:cubicBezTo>
                    <a:pt x="55" y="13"/>
                    <a:pt x="52" y="32"/>
                    <a:pt x="37" y="38"/>
                  </a:cubicBezTo>
                  <a:cubicBezTo>
                    <a:pt x="23" y="45"/>
                    <a:pt x="11" y="31"/>
                    <a:pt x="1" y="24"/>
                  </a:cubicBezTo>
                  <a:cubicBezTo>
                    <a:pt x="1" y="23"/>
                    <a:pt x="1" y="21"/>
                    <a:pt x="2" y="20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1" name="Freeform 389">
              <a:extLst>
                <a:ext uri="{FF2B5EF4-FFF2-40B4-BE49-F238E27FC236}">
                  <a16:creationId xmlns:a16="http://schemas.microsoft.com/office/drawing/2014/main" id="{BA9139E9-0742-487D-B658-366161487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266"/>
              <a:ext cx="195" cy="155"/>
            </a:xfrm>
            <a:custGeom>
              <a:avLst/>
              <a:gdLst>
                <a:gd name="T0" fmla="*/ 2791 w 51"/>
                <a:gd name="T1" fmla="*/ 200 h 38"/>
                <a:gd name="T2" fmla="*/ 554 w 51"/>
                <a:gd name="T3" fmla="*/ 2578 h 38"/>
                <a:gd name="T4" fmla="*/ 2852 w 51"/>
                <a:gd name="T5" fmla="*/ 334 h 38"/>
                <a:gd name="T6" fmla="*/ 2791 w 51"/>
                <a:gd name="T7" fmla="*/ 20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38">
                  <a:moveTo>
                    <a:pt x="50" y="3"/>
                  </a:moveTo>
                  <a:cubicBezTo>
                    <a:pt x="36" y="2"/>
                    <a:pt x="0" y="21"/>
                    <a:pt x="10" y="38"/>
                  </a:cubicBezTo>
                  <a:cubicBezTo>
                    <a:pt x="10" y="28"/>
                    <a:pt x="40" y="0"/>
                    <a:pt x="51" y="5"/>
                  </a:cubicBezTo>
                  <a:cubicBezTo>
                    <a:pt x="50" y="3"/>
                    <a:pt x="50" y="3"/>
                    <a:pt x="50" y="3"/>
                  </a:cubicBezTo>
                </a:path>
              </a:pathLst>
            </a:custGeom>
            <a:solidFill>
              <a:srgbClr val="9C4E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2" name="Freeform 390">
              <a:extLst>
                <a:ext uri="{FF2B5EF4-FFF2-40B4-BE49-F238E27FC236}">
                  <a16:creationId xmlns:a16="http://schemas.microsoft.com/office/drawing/2014/main" id="{BF353B59-1DCE-4C6B-8457-2FF5B03D4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3147"/>
              <a:ext cx="54" cy="98"/>
            </a:xfrm>
            <a:custGeom>
              <a:avLst/>
              <a:gdLst>
                <a:gd name="T0" fmla="*/ 683 w 14"/>
                <a:gd name="T1" fmla="*/ 135 h 24"/>
                <a:gd name="T2" fmla="*/ 282 w 14"/>
                <a:gd name="T3" fmla="*/ 1633 h 24"/>
                <a:gd name="T4" fmla="*/ 802 w 14"/>
                <a:gd name="T5" fmla="*/ 20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4">
                  <a:moveTo>
                    <a:pt x="12" y="2"/>
                  </a:moveTo>
                  <a:cubicBezTo>
                    <a:pt x="0" y="0"/>
                    <a:pt x="4" y="17"/>
                    <a:pt x="5" y="24"/>
                  </a:cubicBezTo>
                  <a:cubicBezTo>
                    <a:pt x="5" y="18"/>
                    <a:pt x="5" y="1"/>
                    <a:pt x="14" y="3"/>
                  </a:cubicBezTo>
                </a:path>
              </a:pathLst>
            </a:custGeom>
            <a:solidFill>
              <a:srgbClr val="9C4E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3" name="Freeform 391">
              <a:extLst>
                <a:ext uri="{FF2B5EF4-FFF2-40B4-BE49-F238E27FC236}">
                  <a16:creationId xmlns:a16="http://schemas.microsoft.com/office/drawing/2014/main" id="{587BDC70-6CF4-42D0-BE29-E67CF9088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3813"/>
              <a:ext cx="172" cy="69"/>
            </a:xfrm>
            <a:custGeom>
              <a:avLst/>
              <a:gdLst>
                <a:gd name="T0" fmla="*/ 2511 w 45"/>
                <a:gd name="T1" fmla="*/ 0 h 17"/>
                <a:gd name="T2" fmla="*/ 1009 w 45"/>
                <a:gd name="T3" fmla="*/ 463 h 17"/>
                <a:gd name="T4" fmla="*/ 57 w 45"/>
                <a:gd name="T5" fmla="*/ 1136 h 17"/>
                <a:gd name="T6" fmla="*/ 1009 w 45"/>
                <a:gd name="T7" fmla="*/ 938 h 17"/>
                <a:gd name="T8" fmla="*/ 2454 w 45"/>
                <a:gd name="T9" fmla="*/ 130 h 17"/>
                <a:gd name="T10" fmla="*/ 2511 w 4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17">
                  <a:moveTo>
                    <a:pt x="45" y="0"/>
                  </a:moveTo>
                  <a:cubicBezTo>
                    <a:pt x="37" y="9"/>
                    <a:pt x="29" y="9"/>
                    <a:pt x="18" y="7"/>
                  </a:cubicBezTo>
                  <a:cubicBezTo>
                    <a:pt x="10" y="6"/>
                    <a:pt x="0" y="5"/>
                    <a:pt x="1" y="17"/>
                  </a:cubicBezTo>
                  <a:cubicBezTo>
                    <a:pt x="2" y="12"/>
                    <a:pt x="9" y="13"/>
                    <a:pt x="18" y="14"/>
                  </a:cubicBezTo>
                  <a:cubicBezTo>
                    <a:pt x="29" y="16"/>
                    <a:pt x="42" y="17"/>
                    <a:pt x="44" y="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9C4E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4" name="Freeform 392">
              <a:extLst>
                <a:ext uri="{FF2B5EF4-FFF2-40B4-BE49-F238E27FC236}">
                  <a16:creationId xmlns:a16="http://schemas.microsoft.com/office/drawing/2014/main" id="{685CD430-CE0C-4AA3-BE56-A9189B57D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2976"/>
              <a:ext cx="1156" cy="1196"/>
            </a:xfrm>
            <a:custGeom>
              <a:avLst/>
              <a:gdLst>
                <a:gd name="T0" fmla="*/ 4819 w 302"/>
                <a:gd name="T1" fmla="*/ 1298 h 293"/>
                <a:gd name="T2" fmla="*/ 4762 w 302"/>
                <a:gd name="T3" fmla="*/ 1216 h 293"/>
                <a:gd name="T4" fmla="*/ 674 w 302"/>
                <a:gd name="T5" fmla="*/ 5164 h 293"/>
                <a:gd name="T6" fmla="*/ 0 w 302"/>
                <a:gd name="T7" fmla="*/ 9046 h 293"/>
                <a:gd name="T8" fmla="*/ 1068 w 302"/>
                <a:gd name="T9" fmla="*/ 14348 h 293"/>
                <a:gd name="T10" fmla="*/ 5378 w 302"/>
                <a:gd name="T11" fmla="*/ 18911 h 293"/>
                <a:gd name="T12" fmla="*/ 10768 w 302"/>
                <a:gd name="T13" fmla="*/ 19928 h 293"/>
                <a:gd name="T14" fmla="*/ 12119 w 302"/>
                <a:gd name="T15" fmla="*/ 19863 h 293"/>
                <a:gd name="T16" fmla="*/ 15093 w 302"/>
                <a:gd name="T17" fmla="*/ 17413 h 293"/>
                <a:gd name="T18" fmla="*/ 16379 w 302"/>
                <a:gd name="T19" fmla="*/ 13262 h 293"/>
                <a:gd name="T20" fmla="*/ 16938 w 302"/>
                <a:gd name="T21" fmla="*/ 8780 h 293"/>
                <a:gd name="T22" fmla="*/ 15529 w 302"/>
                <a:gd name="T23" fmla="*/ 3666 h 293"/>
                <a:gd name="T24" fmla="*/ 9539 w 302"/>
                <a:gd name="T25" fmla="*/ 0 h 293"/>
                <a:gd name="T26" fmla="*/ 8689 w 302"/>
                <a:gd name="T27" fmla="*/ 65 h 293"/>
                <a:gd name="T28" fmla="*/ 4762 w 302"/>
                <a:gd name="T29" fmla="*/ 1216 h 293"/>
                <a:gd name="T30" fmla="*/ 4819 w 302"/>
                <a:gd name="T31" fmla="*/ 1298 h 293"/>
                <a:gd name="T32" fmla="*/ 4762 w 302"/>
                <a:gd name="T33" fmla="*/ 1216 h 293"/>
                <a:gd name="T34" fmla="*/ 4819 w 302"/>
                <a:gd name="T35" fmla="*/ 1298 h 293"/>
                <a:gd name="T36" fmla="*/ 4819 w 302"/>
                <a:gd name="T37" fmla="*/ 1367 h 293"/>
                <a:gd name="T38" fmla="*/ 8689 w 302"/>
                <a:gd name="T39" fmla="*/ 200 h 293"/>
                <a:gd name="T40" fmla="*/ 9539 w 302"/>
                <a:gd name="T41" fmla="*/ 135 h 293"/>
                <a:gd name="T42" fmla="*/ 15430 w 302"/>
                <a:gd name="T43" fmla="*/ 3747 h 293"/>
                <a:gd name="T44" fmla="*/ 16819 w 302"/>
                <a:gd name="T45" fmla="*/ 8780 h 293"/>
                <a:gd name="T46" fmla="*/ 16264 w 302"/>
                <a:gd name="T47" fmla="*/ 13197 h 293"/>
                <a:gd name="T48" fmla="*/ 14974 w 302"/>
                <a:gd name="T49" fmla="*/ 17344 h 293"/>
                <a:gd name="T50" fmla="*/ 12119 w 302"/>
                <a:gd name="T51" fmla="*/ 19728 h 293"/>
                <a:gd name="T52" fmla="*/ 10768 w 302"/>
                <a:gd name="T53" fmla="*/ 19793 h 293"/>
                <a:gd name="T54" fmla="*/ 5378 w 302"/>
                <a:gd name="T55" fmla="*/ 18777 h 293"/>
                <a:gd name="T56" fmla="*/ 1171 w 302"/>
                <a:gd name="T57" fmla="*/ 14279 h 293"/>
                <a:gd name="T58" fmla="*/ 119 w 302"/>
                <a:gd name="T59" fmla="*/ 9046 h 293"/>
                <a:gd name="T60" fmla="*/ 792 w 302"/>
                <a:gd name="T61" fmla="*/ 5233 h 293"/>
                <a:gd name="T62" fmla="*/ 4819 w 302"/>
                <a:gd name="T63" fmla="*/ 1367 h 293"/>
                <a:gd name="T64" fmla="*/ 4819 w 302"/>
                <a:gd name="T65" fmla="*/ 1367 h 293"/>
                <a:gd name="T66" fmla="*/ 4819 w 302"/>
                <a:gd name="T67" fmla="*/ 1298 h 2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02" h="293">
                  <a:moveTo>
                    <a:pt x="86" y="19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50" y="28"/>
                    <a:pt x="23" y="52"/>
                    <a:pt x="12" y="76"/>
                  </a:cubicBezTo>
                  <a:cubicBezTo>
                    <a:pt x="4" y="93"/>
                    <a:pt x="0" y="113"/>
                    <a:pt x="0" y="133"/>
                  </a:cubicBezTo>
                  <a:cubicBezTo>
                    <a:pt x="0" y="161"/>
                    <a:pt x="7" y="190"/>
                    <a:pt x="19" y="211"/>
                  </a:cubicBezTo>
                  <a:cubicBezTo>
                    <a:pt x="35" y="239"/>
                    <a:pt x="64" y="270"/>
                    <a:pt x="96" y="278"/>
                  </a:cubicBezTo>
                  <a:cubicBezTo>
                    <a:pt x="125" y="285"/>
                    <a:pt x="160" y="293"/>
                    <a:pt x="192" y="293"/>
                  </a:cubicBezTo>
                  <a:cubicBezTo>
                    <a:pt x="200" y="293"/>
                    <a:pt x="208" y="293"/>
                    <a:pt x="216" y="292"/>
                  </a:cubicBezTo>
                  <a:cubicBezTo>
                    <a:pt x="241" y="288"/>
                    <a:pt x="258" y="274"/>
                    <a:pt x="269" y="256"/>
                  </a:cubicBezTo>
                  <a:cubicBezTo>
                    <a:pt x="280" y="238"/>
                    <a:pt x="287" y="216"/>
                    <a:pt x="292" y="195"/>
                  </a:cubicBezTo>
                  <a:cubicBezTo>
                    <a:pt x="298" y="175"/>
                    <a:pt x="302" y="152"/>
                    <a:pt x="302" y="129"/>
                  </a:cubicBezTo>
                  <a:cubicBezTo>
                    <a:pt x="302" y="101"/>
                    <a:pt x="296" y="74"/>
                    <a:pt x="277" y="54"/>
                  </a:cubicBezTo>
                  <a:cubicBezTo>
                    <a:pt x="247" y="22"/>
                    <a:pt x="213" y="0"/>
                    <a:pt x="170" y="0"/>
                  </a:cubicBezTo>
                  <a:cubicBezTo>
                    <a:pt x="165" y="0"/>
                    <a:pt x="160" y="0"/>
                    <a:pt x="155" y="1"/>
                  </a:cubicBezTo>
                  <a:cubicBezTo>
                    <a:pt x="131" y="3"/>
                    <a:pt x="114" y="11"/>
                    <a:pt x="85" y="18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15" y="12"/>
                    <a:pt x="132" y="5"/>
                    <a:pt x="155" y="3"/>
                  </a:cubicBezTo>
                  <a:cubicBezTo>
                    <a:pt x="160" y="2"/>
                    <a:pt x="165" y="2"/>
                    <a:pt x="170" y="2"/>
                  </a:cubicBezTo>
                  <a:cubicBezTo>
                    <a:pt x="212" y="2"/>
                    <a:pt x="246" y="23"/>
                    <a:pt x="275" y="55"/>
                  </a:cubicBezTo>
                  <a:cubicBezTo>
                    <a:pt x="294" y="75"/>
                    <a:pt x="300" y="102"/>
                    <a:pt x="300" y="129"/>
                  </a:cubicBezTo>
                  <a:cubicBezTo>
                    <a:pt x="300" y="152"/>
                    <a:pt x="296" y="174"/>
                    <a:pt x="290" y="194"/>
                  </a:cubicBezTo>
                  <a:cubicBezTo>
                    <a:pt x="285" y="215"/>
                    <a:pt x="278" y="237"/>
                    <a:pt x="267" y="255"/>
                  </a:cubicBezTo>
                  <a:cubicBezTo>
                    <a:pt x="256" y="272"/>
                    <a:pt x="240" y="286"/>
                    <a:pt x="216" y="290"/>
                  </a:cubicBezTo>
                  <a:cubicBezTo>
                    <a:pt x="208" y="291"/>
                    <a:pt x="200" y="291"/>
                    <a:pt x="192" y="291"/>
                  </a:cubicBezTo>
                  <a:cubicBezTo>
                    <a:pt x="160" y="291"/>
                    <a:pt x="125" y="283"/>
                    <a:pt x="96" y="276"/>
                  </a:cubicBezTo>
                  <a:cubicBezTo>
                    <a:pt x="66" y="268"/>
                    <a:pt x="36" y="238"/>
                    <a:pt x="21" y="210"/>
                  </a:cubicBezTo>
                  <a:cubicBezTo>
                    <a:pt x="9" y="190"/>
                    <a:pt x="2" y="161"/>
                    <a:pt x="2" y="133"/>
                  </a:cubicBezTo>
                  <a:cubicBezTo>
                    <a:pt x="2" y="113"/>
                    <a:pt x="6" y="93"/>
                    <a:pt x="14" y="77"/>
                  </a:cubicBezTo>
                  <a:cubicBezTo>
                    <a:pt x="25" y="53"/>
                    <a:pt x="51" y="3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19"/>
                    <a:pt x="86" y="19"/>
                    <a:pt x="86" y="19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5" name="Freeform 393">
              <a:extLst>
                <a:ext uri="{FF2B5EF4-FFF2-40B4-BE49-F238E27FC236}">
                  <a16:creationId xmlns:a16="http://schemas.microsoft.com/office/drawing/2014/main" id="{4F46D47F-2B78-4C24-AEA8-1E0DCB499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3123"/>
              <a:ext cx="857" cy="918"/>
            </a:xfrm>
            <a:custGeom>
              <a:avLst/>
              <a:gdLst>
                <a:gd name="T0" fmla="*/ 8402 w 224"/>
                <a:gd name="T1" fmla="*/ 1216 h 225"/>
                <a:gd name="T2" fmla="*/ 8283 w 224"/>
                <a:gd name="T3" fmla="*/ 2778 h 225"/>
                <a:gd name="T4" fmla="*/ 7671 w 224"/>
                <a:gd name="T5" fmla="*/ 2313 h 225"/>
                <a:gd name="T6" fmla="*/ 6558 w 224"/>
                <a:gd name="T7" fmla="*/ 1697 h 225"/>
                <a:gd name="T8" fmla="*/ 4993 w 224"/>
                <a:gd name="T9" fmla="*/ 2913 h 225"/>
                <a:gd name="T10" fmla="*/ 3807 w 224"/>
                <a:gd name="T11" fmla="*/ 2513 h 225"/>
                <a:gd name="T12" fmla="*/ 2973 w 224"/>
                <a:gd name="T13" fmla="*/ 2179 h 225"/>
                <a:gd name="T14" fmla="*/ 337 w 224"/>
                <a:gd name="T15" fmla="*/ 5092 h 225"/>
                <a:gd name="T16" fmla="*/ 4082 w 224"/>
                <a:gd name="T17" fmla="*/ 8005 h 225"/>
                <a:gd name="T18" fmla="*/ 4756 w 224"/>
                <a:gd name="T19" fmla="*/ 4211 h 225"/>
                <a:gd name="T20" fmla="*/ 5766 w 224"/>
                <a:gd name="T21" fmla="*/ 3395 h 225"/>
                <a:gd name="T22" fmla="*/ 6324 w 224"/>
                <a:gd name="T23" fmla="*/ 4761 h 225"/>
                <a:gd name="T24" fmla="*/ 8226 w 224"/>
                <a:gd name="T25" fmla="*/ 5361 h 225"/>
                <a:gd name="T26" fmla="*/ 8520 w 224"/>
                <a:gd name="T27" fmla="*/ 3729 h 225"/>
                <a:gd name="T28" fmla="*/ 9412 w 224"/>
                <a:gd name="T29" fmla="*/ 3880 h 225"/>
                <a:gd name="T30" fmla="*/ 9748 w 224"/>
                <a:gd name="T31" fmla="*/ 6108 h 225"/>
                <a:gd name="T32" fmla="*/ 7786 w 224"/>
                <a:gd name="T33" fmla="*/ 8156 h 225"/>
                <a:gd name="T34" fmla="*/ 9178 w 224"/>
                <a:gd name="T35" fmla="*/ 9372 h 225"/>
                <a:gd name="T36" fmla="*/ 10758 w 224"/>
                <a:gd name="T37" fmla="*/ 7674 h 225"/>
                <a:gd name="T38" fmla="*/ 10976 w 224"/>
                <a:gd name="T39" fmla="*/ 8356 h 225"/>
                <a:gd name="T40" fmla="*/ 11038 w 224"/>
                <a:gd name="T41" fmla="*/ 11269 h 225"/>
                <a:gd name="T42" fmla="*/ 9236 w 224"/>
                <a:gd name="T43" fmla="*/ 11404 h 225"/>
                <a:gd name="T44" fmla="*/ 8562 w 224"/>
                <a:gd name="T45" fmla="*/ 12020 h 225"/>
                <a:gd name="T46" fmla="*/ 10188 w 224"/>
                <a:gd name="T47" fmla="*/ 15280 h 225"/>
                <a:gd name="T48" fmla="*/ 10188 w 224"/>
                <a:gd name="T49" fmla="*/ 15214 h 225"/>
                <a:gd name="T50" fmla="*/ 9236 w 224"/>
                <a:gd name="T51" fmla="*/ 11485 h 225"/>
                <a:gd name="T52" fmla="*/ 11416 w 224"/>
                <a:gd name="T53" fmla="*/ 10522 h 225"/>
                <a:gd name="T54" fmla="*/ 10188 w 224"/>
                <a:gd name="T55" fmla="*/ 8291 h 225"/>
                <a:gd name="T56" fmla="*/ 8283 w 224"/>
                <a:gd name="T57" fmla="*/ 6993 h 225"/>
                <a:gd name="T58" fmla="*/ 8842 w 224"/>
                <a:gd name="T59" fmla="*/ 3529 h 225"/>
                <a:gd name="T60" fmla="*/ 7273 w 224"/>
                <a:gd name="T61" fmla="*/ 5643 h 225"/>
                <a:gd name="T62" fmla="*/ 5766 w 224"/>
                <a:gd name="T63" fmla="*/ 3329 h 225"/>
                <a:gd name="T64" fmla="*/ 4025 w 224"/>
                <a:gd name="T65" fmla="*/ 7940 h 225"/>
                <a:gd name="T66" fmla="*/ 731 w 224"/>
                <a:gd name="T67" fmla="*/ 3729 h 225"/>
                <a:gd name="T68" fmla="*/ 3030 w 224"/>
                <a:gd name="T69" fmla="*/ 2248 h 225"/>
                <a:gd name="T70" fmla="*/ 6221 w 224"/>
                <a:gd name="T71" fmla="*/ 2648 h 225"/>
                <a:gd name="T72" fmla="*/ 8184 w 224"/>
                <a:gd name="T73" fmla="*/ 2995 h 225"/>
                <a:gd name="T74" fmla="*/ 9515 w 224"/>
                <a:gd name="T75" fmla="*/ 65 h 225"/>
                <a:gd name="T76" fmla="*/ 11038 w 224"/>
                <a:gd name="T77" fmla="*/ 3464 h 225"/>
                <a:gd name="T78" fmla="*/ 10758 w 224"/>
                <a:gd name="T79" fmla="*/ 5092 h 225"/>
                <a:gd name="T80" fmla="*/ 11650 w 224"/>
                <a:gd name="T81" fmla="*/ 5226 h 225"/>
                <a:gd name="T82" fmla="*/ 11811 w 224"/>
                <a:gd name="T83" fmla="*/ 10522 h 225"/>
                <a:gd name="T84" fmla="*/ 12266 w 224"/>
                <a:gd name="T85" fmla="*/ 13582 h 225"/>
                <a:gd name="T86" fmla="*/ 12090 w 224"/>
                <a:gd name="T87" fmla="*/ 11485 h 225"/>
                <a:gd name="T88" fmla="*/ 11416 w 224"/>
                <a:gd name="T89" fmla="*/ 8091 h 225"/>
                <a:gd name="T90" fmla="*/ 12384 w 224"/>
                <a:gd name="T91" fmla="*/ 6177 h 225"/>
                <a:gd name="T92" fmla="*/ 11711 w 224"/>
                <a:gd name="T93" fmla="*/ 5161 h 225"/>
                <a:gd name="T94" fmla="*/ 10758 w 224"/>
                <a:gd name="T95" fmla="*/ 5027 h 225"/>
                <a:gd name="T96" fmla="*/ 10246 w 224"/>
                <a:gd name="T97" fmla="*/ 4080 h 225"/>
                <a:gd name="T98" fmla="*/ 10468 w 224"/>
                <a:gd name="T99" fmla="*/ 3464 h 225"/>
                <a:gd name="T100" fmla="*/ 11811 w 224"/>
                <a:gd name="T101" fmla="*/ 3195 h 225"/>
                <a:gd name="T102" fmla="*/ 9515 w 224"/>
                <a:gd name="T103" fmla="*/ 0 h 2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4" h="225">
                  <a:moveTo>
                    <a:pt x="170" y="0"/>
                  </a:moveTo>
                  <a:cubicBezTo>
                    <a:pt x="165" y="0"/>
                    <a:pt x="160" y="2"/>
                    <a:pt x="156" y="5"/>
                  </a:cubicBezTo>
                  <a:cubicBezTo>
                    <a:pt x="151" y="10"/>
                    <a:pt x="150" y="14"/>
                    <a:pt x="150" y="18"/>
                  </a:cubicBezTo>
                  <a:cubicBezTo>
                    <a:pt x="150" y="22"/>
                    <a:pt x="152" y="26"/>
                    <a:pt x="152" y="31"/>
                  </a:cubicBezTo>
                  <a:cubicBezTo>
                    <a:pt x="152" y="32"/>
                    <a:pt x="151" y="34"/>
                    <a:pt x="151" y="36"/>
                  </a:cubicBezTo>
                  <a:cubicBezTo>
                    <a:pt x="150" y="39"/>
                    <a:pt x="149" y="40"/>
                    <a:pt x="148" y="41"/>
                  </a:cubicBezTo>
                  <a:cubicBezTo>
                    <a:pt x="147" y="42"/>
                    <a:pt x="147" y="43"/>
                    <a:pt x="146" y="43"/>
                  </a:cubicBezTo>
                  <a:cubicBezTo>
                    <a:pt x="145" y="43"/>
                    <a:pt x="144" y="42"/>
                    <a:pt x="143" y="41"/>
                  </a:cubicBezTo>
                  <a:cubicBezTo>
                    <a:pt x="141" y="39"/>
                    <a:pt x="139" y="37"/>
                    <a:pt x="137" y="34"/>
                  </a:cubicBezTo>
                  <a:cubicBezTo>
                    <a:pt x="135" y="32"/>
                    <a:pt x="133" y="29"/>
                    <a:pt x="132" y="28"/>
                  </a:cubicBezTo>
                  <a:cubicBezTo>
                    <a:pt x="128" y="25"/>
                    <a:pt x="125" y="23"/>
                    <a:pt x="122" y="23"/>
                  </a:cubicBezTo>
                  <a:cubicBezTo>
                    <a:pt x="120" y="23"/>
                    <a:pt x="118" y="24"/>
                    <a:pt x="117" y="25"/>
                  </a:cubicBezTo>
                  <a:cubicBezTo>
                    <a:pt x="113" y="28"/>
                    <a:pt x="111" y="35"/>
                    <a:pt x="110" y="38"/>
                  </a:cubicBezTo>
                  <a:cubicBezTo>
                    <a:pt x="110" y="39"/>
                    <a:pt x="109" y="40"/>
                    <a:pt x="108" y="40"/>
                  </a:cubicBezTo>
                  <a:cubicBezTo>
                    <a:pt x="105" y="42"/>
                    <a:pt x="96" y="43"/>
                    <a:pt x="89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4" y="43"/>
                    <a:pt x="79" y="43"/>
                    <a:pt x="76" y="43"/>
                  </a:cubicBezTo>
                  <a:cubicBezTo>
                    <a:pt x="72" y="42"/>
                    <a:pt x="71" y="40"/>
                    <a:pt x="68" y="37"/>
                  </a:cubicBezTo>
                  <a:cubicBezTo>
                    <a:pt x="65" y="34"/>
                    <a:pt x="62" y="32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3" y="32"/>
                  </a:cubicBezTo>
                  <a:cubicBezTo>
                    <a:pt x="52" y="32"/>
                    <a:pt x="51" y="32"/>
                    <a:pt x="50" y="32"/>
                  </a:cubicBezTo>
                  <a:cubicBezTo>
                    <a:pt x="33" y="32"/>
                    <a:pt x="19" y="45"/>
                    <a:pt x="12" y="54"/>
                  </a:cubicBezTo>
                  <a:cubicBezTo>
                    <a:pt x="8" y="61"/>
                    <a:pt x="6" y="68"/>
                    <a:pt x="6" y="75"/>
                  </a:cubicBezTo>
                  <a:cubicBezTo>
                    <a:pt x="6" y="91"/>
                    <a:pt x="14" y="107"/>
                    <a:pt x="26" y="116"/>
                  </a:cubicBezTo>
                  <a:cubicBezTo>
                    <a:pt x="33" y="121"/>
                    <a:pt x="43" y="125"/>
                    <a:pt x="53" y="125"/>
                  </a:cubicBezTo>
                  <a:cubicBezTo>
                    <a:pt x="60" y="125"/>
                    <a:pt x="67" y="123"/>
                    <a:pt x="73" y="118"/>
                  </a:cubicBezTo>
                  <a:cubicBezTo>
                    <a:pt x="79" y="113"/>
                    <a:pt x="81" y="105"/>
                    <a:pt x="82" y="97"/>
                  </a:cubicBezTo>
                  <a:cubicBezTo>
                    <a:pt x="84" y="89"/>
                    <a:pt x="83" y="81"/>
                    <a:pt x="84" y="74"/>
                  </a:cubicBezTo>
                  <a:cubicBezTo>
                    <a:pt x="84" y="69"/>
                    <a:pt x="84" y="66"/>
                    <a:pt x="85" y="62"/>
                  </a:cubicBezTo>
                  <a:cubicBezTo>
                    <a:pt x="86" y="59"/>
                    <a:pt x="88" y="56"/>
                    <a:pt x="91" y="54"/>
                  </a:cubicBezTo>
                  <a:cubicBezTo>
                    <a:pt x="95" y="51"/>
                    <a:pt x="99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8" y="50"/>
                    <a:pt x="111" y="52"/>
                    <a:pt x="113" y="56"/>
                  </a:cubicBezTo>
                  <a:cubicBezTo>
                    <a:pt x="114" y="58"/>
                    <a:pt x="114" y="59"/>
                    <a:pt x="114" y="61"/>
                  </a:cubicBezTo>
                  <a:cubicBezTo>
                    <a:pt x="114" y="64"/>
                    <a:pt x="113" y="67"/>
                    <a:pt x="113" y="70"/>
                  </a:cubicBezTo>
                  <a:cubicBezTo>
                    <a:pt x="113" y="74"/>
                    <a:pt x="115" y="78"/>
                    <a:pt x="120" y="82"/>
                  </a:cubicBezTo>
                  <a:cubicBezTo>
                    <a:pt x="122" y="83"/>
                    <a:pt x="126" y="84"/>
                    <a:pt x="130" y="84"/>
                  </a:cubicBezTo>
                  <a:cubicBezTo>
                    <a:pt x="137" y="84"/>
                    <a:pt x="143" y="83"/>
                    <a:pt x="147" y="79"/>
                  </a:cubicBezTo>
                  <a:cubicBezTo>
                    <a:pt x="149" y="76"/>
                    <a:pt x="150" y="72"/>
                    <a:pt x="150" y="68"/>
                  </a:cubicBezTo>
                  <a:cubicBezTo>
                    <a:pt x="150" y="67"/>
                    <a:pt x="150" y="65"/>
                    <a:pt x="150" y="64"/>
                  </a:cubicBezTo>
                  <a:cubicBezTo>
                    <a:pt x="150" y="60"/>
                    <a:pt x="150" y="57"/>
                    <a:pt x="152" y="55"/>
                  </a:cubicBezTo>
                  <a:cubicBezTo>
                    <a:pt x="154" y="53"/>
                    <a:pt x="156" y="53"/>
                    <a:pt x="158" y="53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61" y="53"/>
                    <a:pt x="165" y="55"/>
                    <a:pt x="168" y="57"/>
                  </a:cubicBezTo>
                  <a:cubicBezTo>
                    <a:pt x="172" y="60"/>
                    <a:pt x="175" y="63"/>
                    <a:pt x="176" y="65"/>
                  </a:cubicBezTo>
                  <a:cubicBezTo>
                    <a:pt x="179" y="69"/>
                    <a:pt x="180" y="73"/>
                    <a:pt x="180" y="77"/>
                  </a:cubicBezTo>
                  <a:cubicBezTo>
                    <a:pt x="180" y="82"/>
                    <a:pt x="178" y="86"/>
                    <a:pt x="174" y="90"/>
                  </a:cubicBezTo>
                  <a:cubicBezTo>
                    <a:pt x="171" y="94"/>
                    <a:pt x="166" y="95"/>
                    <a:pt x="161" y="96"/>
                  </a:cubicBezTo>
                  <a:cubicBezTo>
                    <a:pt x="157" y="98"/>
                    <a:pt x="152" y="99"/>
                    <a:pt x="147" y="102"/>
                  </a:cubicBezTo>
                  <a:cubicBezTo>
                    <a:pt x="141" y="107"/>
                    <a:pt x="139" y="114"/>
                    <a:pt x="139" y="120"/>
                  </a:cubicBezTo>
                  <a:cubicBezTo>
                    <a:pt x="139" y="125"/>
                    <a:pt x="140" y="130"/>
                    <a:pt x="143" y="133"/>
                  </a:cubicBezTo>
                  <a:cubicBezTo>
                    <a:pt x="146" y="137"/>
                    <a:pt x="151" y="139"/>
                    <a:pt x="156" y="139"/>
                  </a:cubicBezTo>
                  <a:cubicBezTo>
                    <a:pt x="159" y="139"/>
                    <a:pt x="161" y="139"/>
                    <a:pt x="164" y="138"/>
                  </a:cubicBezTo>
                  <a:cubicBezTo>
                    <a:pt x="171" y="135"/>
                    <a:pt x="178" y="128"/>
                    <a:pt x="183" y="123"/>
                  </a:cubicBezTo>
                  <a:cubicBezTo>
                    <a:pt x="185" y="120"/>
                    <a:pt x="187" y="118"/>
                    <a:pt x="188" y="116"/>
                  </a:cubicBezTo>
                  <a:cubicBezTo>
                    <a:pt x="190" y="114"/>
                    <a:pt x="191" y="113"/>
                    <a:pt x="192" y="113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4" y="115"/>
                    <a:pt x="195" y="117"/>
                    <a:pt x="196" y="123"/>
                  </a:cubicBezTo>
                  <a:cubicBezTo>
                    <a:pt x="198" y="130"/>
                    <a:pt x="204" y="143"/>
                    <a:pt x="204" y="152"/>
                  </a:cubicBezTo>
                  <a:cubicBezTo>
                    <a:pt x="204" y="153"/>
                    <a:pt x="204" y="154"/>
                    <a:pt x="203" y="155"/>
                  </a:cubicBezTo>
                  <a:cubicBezTo>
                    <a:pt x="203" y="160"/>
                    <a:pt x="200" y="164"/>
                    <a:pt x="197" y="166"/>
                  </a:cubicBezTo>
                  <a:cubicBezTo>
                    <a:pt x="193" y="169"/>
                    <a:pt x="188" y="170"/>
                    <a:pt x="182" y="170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5" y="170"/>
                    <a:pt x="170" y="168"/>
                    <a:pt x="165" y="168"/>
                  </a:cubicBezTo>
                  <a:cubicBezTo>
                    <a:pt x="165" y="168"/>
                    <a:pt x="165" y="168"/>
                    <a:pt x="165" y="168"/>
                  </a:cubicBezTo>
                  <a:cubicBezTo>
                    <a:pt x="163" y="168"/>
                    <a:pt x="161" y="169"/>
                    <a:pt x="159" y="170"/>
                  </a:cubicBezTo>
                  <a:cubicBezTo>
                    <a:pt x="157" y="171"/>
                    <a:pt x="155" y="173"/>
                    <a:pt x="153" y="177"/>
                  </a:cubicBezTo>
                  <a:cubicBezTo>
                    <a:pt x="149" y="181"/>
                    <a:pt x="148" y="188"/>
                    <a:pt x="148" y="195"/>
                  </a:cubicBezTo>
                  <a:cubicBezTo>
                    <a:pt x="148" y="203"/>
                    <a:pt x="150" y="211"/>
                    <a:pt x="154" y="216"/>
                  </a:cubicBezTo>
                  <a:cubicBezTo>
                    <a:pt x="159" y="223"/>
                    <a:pt x="170" y="225"/>
                    <a:pt x="182" y="225"/>
                  </a:cubicBezTo>
                  <a:cubicBezTo>
                    <a:pt x="188" y="225"/>
                    <a:pt x="194" y="225"/>
                    <a:pt x="199" y="223"/>
                  </a:cubicBezTo>
                  <a:cubicBezTo>
                    <a:pt x="200" y="222"/>
                    <a:pt x="201" y="221"/>
                    <a:pt x="202" y="221"/>
                  </a:cubicBezTo>
                  <a:cubicBezTo>
                    <a:pt x="196" y="223"/>
                    <a:pt x="189" y="224"/>
                    <a:pt x="182" y="224"/>
                  </a:cubicBezTo>
                  <a:cubicBezTo>
                    <a:pt x="171" y="224"/>
                    <a:pt x="160" y="222"/>
                    <a:pt x="155" y="216"/>
                  </a:cubicBezTo>
                  <a:cubicBezTo>
                    <a:pt x="147" y="207"/>
                    <a:pt x="147" y="186"/>
                    <a:pt x="153" y="177"/>
                  </a:cubicBezTo>
                  <a:cubicBezTo>
                    <a:pt x="158" y="171"/>
                    <a:pt x="161" y="169"/>
                    <a:pt x="165" y="169"/>
                  </a:cubicBezTo>
                  <a:cubicBezTo>
                    <a:pt x="170" y="169"/>
                    <a:pt x="174" y="171"/>
                    <a:pt x="181" y="171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94" y="171"/>
                    <a:pt x="203" y="166"/>
                    <a:pt x="204" y="155"/>
                  </a:cubicBezTo>
                  <a:cubicBezTo>
                    <a:pt x="206" y="145"/>
                    <a:pt x="199" y="131"/>
                    <a:pt x="197" y="122"/>
                  </a:cubicBezTo>
                  <a:cubicBezTo>
                    <a:pt x="196" y="115"/>
                    <a:pt x="194" y="112"/>
                    <a:pt x="192" y="112"/>
                  </a:cubicBezTo>
                  <a:cubicBezTo>
                    <a:pt x="189" y="112"/>
                    <a:pt x="186" y="117"/>
                    <a:pt x="182" y="122"/>
                  </a:cubicBezTo>
                  <a:cubicBezTo>
                    <a:pt x="178" y="127"/>
                    <a:pt x="170" y="135"/>
                    <a:pt x="164" y="137"/>
                  </a:cubicBezTo>
                  <a:cubicBezTo>
                    <a:pt x="161" y="138"/>
                    <a:pt x="159" y="138"/>
                    <a:pt x="156" y="138"/>
                  </a:cubicBezTo>
                  <a:cubicBezTo>
                    <a:pt x="139" y="138"/>
                    <a:pt x="134" y="115"/>
                    <a:pt x="148" y="103"/>
                  </a:cubicBezTo>
                  <a:cubicBezTo>
                    <a:pt x="156" y="96"/>
                    <a:pt x="167" y="99"/>
                    <a:pt x="175" y="91"/>
                  </a:cubicBezTo>
                  <a:cubicBezTo>
                    <a:pt x="182" y="84"/>
                    <a:pt x="183" y="74"/>
                    <a:pt x="177" y="65"/>
                  </a:cubicBezTo>
                  <a:cubicBezTo>
                    <a:pt x="174" y="60"/>
                    <a:pt x="165" y="52"/>
                    <a:pt x="158" y="52"/>
                  </a:cubicBezTo>
                  <a:cubicBezTo>
                    <a:pt x="156" y="52"/>
                    <a:pt x="154" y="52"/>
                    <a:pt x="152" y="54"/>
                  </a:cubicBezTo>
                  <a:cubicBezTo>
                    <a:pt x="145" y="59"/>
                    <a:pt x="152" y="72"/>
                    <a:pt x="146" y="78"/>
                  </a:cubicBezTo>
                  <a:cubicBezTo>
                    <a:pt x="143" y="81"/>
                    <a:pt x="136" y="83"/>
                    <a:pt x="130" y="83"/>
                  </a:cubicBezTo>
                  <a:cubicBezTo>
                    <a:pt x="126" y="83"/>
                    <a:pt x="123" y="82"/>
                    <a:pt x="120" y="81"/>
                  </a:cubicBezTo>
                  <a:cubicBezTo>
                    <a:pt x="110" y="74"/>
                    <a:pt x="118" y="64"/>
                    <a:pt x="114" y="56"/>
                  </a:cubicBezTo>
                  <a:cubicBezTo>
                    <a:pt x="112" y="51"/>
                    <a:pt x="108" y="49"/>
                    <a:pt x="103" y="49"/>
                  </a:cubicBezTo>
                  <a:cubicBezTo>
                    <a:pt x="99" y="49"/>
                    <a:pt x="95" y="50"/>
                    <a:pt x="91" y="53"/>
                  </a:cubicBezTo>
                  <a:cubicBezTo>
                    <a:pt x="83" y="59"/>
                    <a:pt x="84" y="65"/>
                    <a:pt x="83" y="74"/>
                  </a:cubicBezTo>
                  <a:cubicBezTo>
                    <a:pt x="82" y="88"/>
                    <a:pt x="84" y="107"/>
                    <a:pt x="72" y="117"/>
                  </a:cubicBezTo>
                  <a:cubicBezTo>
                    <a:pt x="67" y="122"/>
                    <a:pt x="60" y="124"/>
                    <a:pt x="53" y="124"/>
                  </a:cubicBezTo>
                  <a:cubicBezTo>
                    <a:pt x="43" y="124"/>
                    <a:pt x="34" y="120"/>
                    <a:pt x="27" y="115"/>
                  </a:cubicBezTo>
                  <a:cubicBezTo>
                    <a:pt x="9" y="102"/>
                    <a:pt x="0" y="73"/>
                    <a:pt x="13" y="55"/>
                  </a:cubicBezTo>
                  <a:cubicBezTo>
                    <a:pt x="20" y="46"/>
                    <a:pt x="33" y="33"/>
                    <a:pt x="50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8" y="33"/>
                    <a:pt x="67" y="42"/>
                    <a:pt x="76" y="44"/>
                  </a:cubicBezTo>
                  <a:cubicBezTo>
                    <a:pt x="79" y="44"/>
                    <a:pt x="84" y="44"/>
                    <a:pt x="89" y="44"/>
                  </a:cubicBezTo>
                  <a:cubicBezTo>
                    <a:pt x="99" y="44"/>
                    <a:pt x="110" y="43"/>
                    <a:pt x="111" y="39"/>
                  </a:cubicBezTo>
                  <a:cubicBezTo>
                    <a:pt x="113" y="34"/>
                    <a:pt x="115" y="24"/>
                    <a:pt x="122" y="24"/>
                  </a:cubicBezTo>
                  <a:cubicBezTo>
                    <a:pt x="124" y="24"/>
                    <a:pt x="127" y="26"/>
                    <a:pt x="131" y="29"/>
                  </a:cubicBezTo>
                  <a:cubicBezTo>
                    <a:pt x="135" y="33"/>
                    <a:pt x="141" y="44"/>
                    <a:pt x="146" y="44"/>
                  </a:cubicBezTo>
                  <a:cubicBezTo>
                    <a:pt x="148" y="44"/>
                    <a:pt x="150" y="42"/>
                    <a:pt x="152" y="36"/>
                  </a:cubicBezTo>
                  <a:cubicBezTo>
                    <a:pt x="155" y="25"/>
                    <a:pt x="146" y="16"/>
                    <a:pt x="157" y="6"/>
                  </a:cubicBezTo>
                  <a:cubicBezTo>
                    <a:pt x="160" y="3"/>
                    <a:pt x="165" y="1"/>
                    <a:pt x="170" y="1"/>
                  </a:cubicBezTo>
                  <a:cubicBezTo>
                    <a:pt x="181" y="1"/>
                    <a:pt x="194" y="8"/>
                    <a:pt x="202" y="14"/>
                  </a:cubicBezTo>
                  <a:cubicBezTo>
                    <a:pt x="217" y="26"/>
                    <a:pt x="220" y="51"/>
                    <a:pt x="198" y="51"/>
                  </a:cubicBezTo>
                  <a:cubicBezTo>
                    <a:pt x="198" y="51"/>
                    <a:pt x="198" y="51"/>
                    <a:pt x="197" y="51"/>
                  </a:cubicBezTo>
                  <a:cubicBezTo>
                    <a:pt x="194" y="50"/>
                    <a:pt x="190" y="50"/>
                    <a:pt x="187" y="50"/>
                  </a:cubicBezTo>
                  <a:cubicBezTo>
                    <a:pt x="182" y="50"/>
                    <a:pt x="179" y="52"/>
                    <a:pt x="182" y="60"/>
                  </a:cubicBezTo>
                  <a:cubicBezTo>
                    <a:pt x="183" y="63"/>
                    <a:pt x="185" y="75"/>
                    <a:pt x="192" y="75"/>
                  </a:cubicBezTo>
                  <a:cubicBezTo>
                    <a:pt x="193" y="75"/>
                    <a:pt x="193" y="75"/>
                    <a:pt x="194" y="75"/>
                  </a:cubicBezTo>
                  <a:cubicBezTo>
                    <a:pt x="196" y="75"/>
                    <a:pt x="198" y="74"/>
                    <a:pt x="199" y="74"/>
                  </a:cubicBezTo>
                  <a:cubicBezTo>
                    <a:pt x="204" y="74"/>
                    <a:pt x="206" y="77"/>
                    <a:pt x="208" y="77"/>
                  </a:cubicBezTo>
                  <a:cubicBezTo>
                    <a:pt x="213" y="78"/>
                    <a:pt x="215" y="80"/>
                    <a:pt x="218" y="84"/>
                  </a:cubicBezTo>
                  <a:cubicBezTo>
                    <a:pt x="224" y="95"/>
                    <a:pt x="214" y="100"/>
                    <a:pt x="209" y="105"/>
                  </a:cubicBezTo>
                  <a:cubicBezTo>
                    <a:pt x="195" y="121"/>
                    <a:pt x="211" y="136"/>
                    <a:pt x="211" y="155"/>
                  </a:cubicBezTo>
                  <a:cubicBezTo>
                    <a:pt x="211" y="167"/>
                    <a:pt x="219" y="172"/>
                    <a:pt x="220" y="184"/>
                  </a:cubicBezTo>
                  <a:cubicBezTo>
                    <a:pt x="221" y="190"/>
                    <a:pt x="219" y="197"/>
                    <a:pt x="216" y="204"/>
                  </a:cubicBezTo>
                  <a:cubicBezTo>
                    <a:pt x="217" y="203"/>
                    <a:pt x="218" y="202"/>
                    <a:pt x="219" y="200"/>
                  </a:cubicBezTo>
                  <a:cubicBezTo>
                    <a:pt x="220" y="196"/>
                    <a:pt x="221" y="191"/>
                    <a:pt x="221" y="187"/>
                  </a:cubicBezTo>
                  <a:cubicBezTo>
                    <a:pt x="221" y="186"/>
                    <a:pt x="221" y="184"/>
                    <a:pt x="221" y="183"/>
                  </a:cubicBezTo>
                  <a:cubicBezTo>
                    <a:pt x="220" y="178"/>
                    <a:pt x="218" y="173"/>
                    <a:pt x="216" y="169"/>
                  </a:cubicBezTo>
                  <a:cubicBezTo>
                    <a:pt x="214" y="165"/>
                    <a:pt x="212" y="161"/>
                    <a:pt x="212" y="155"/>
                  </a:cubicBezTo>
                  <a:cubicBezTo>
                    <a:pt x="212" y="148"/>
                    <a:pt x="210" y="142"/>
                    <a:pt x="208" y="136"/>
                  </a:cubicBezTo>
                  <a:cubicBezTo>
                    <a:pt x="206" y="130"/>
                    <a:pt x="204" y="124"/>
                    <a:pt x="204" y="119"/>
                  </a:cubicBezTo>
                  <a:cubicBezTo>
                    <a:pt x="204" y="115"/>
                    <a:pt x="205" y="110"/>
                    <a:pt x="209" y="106"/>
                  </a:cubicBezTo>
                  <a:cubicBezTo>
                    <a:pt x="211" y="104"/>
                    <a:pt x="214" y="102"/>
                    <a:pt x="216" y="100"/>
                  </a:cubicBezTo>
                  <a:cubicBezTo>
                    <a:pt x="219" y="97"/>
                    <a:pt x="221" y="94"/>
                    <a:pt x="221" y="91"/>
                  </a:cubicBezTo>
                  <a:cubicBezTo>
                    <a:pt x="221" y="89"/>
                    <a:pt x="220" y="86"/>
                    <a:pt x="219" y="84"/>
                  </a:cubicBezTo>
                  <a:cubicBezTo>
                    <a:pt x="217" y="81"/>
                    <a:pt x="216" y="80"/>
                    <a:pt x="214" y="78"/>
                  </a:cubicBezTo>
                  <a:cubicBezTo>
                    <a:pt x="213" y="77"/>
                    <a:pt x="211" y="76"/>
                    <a:pt x="209" y="76"/>
                  </a:cubicBezTo>
                  <a:cubicBezTo>
                    <a:pt x="207" y="76"/>
                    <a:pt x="204" y="73"/>
                    <a:pt x="199" y="73"/>
                  </a:cubicBezTo>
                  <a:cubicBezTo>
                    <a:pt x="197" y="73"/>
                    <a:pt x="196" y="74"/>
                    <a:pt x="194" y="74"/>
                  </a:cubicBezTo>
                  <a:cubicBezTo>
                    <a:pt x="193" y="74"/>
                    <a:pt x="193" y="74"/>
                    <a:pt x="192" y="74"/>
                  </a:cubicBezTo>
                  <a:cubicBezTo>
                    <a:pt x="191" y="74"/>
                    <a:pt x="190" y="74"/>
                    <a:pt x="189" y="73"/>
                  </a:cubicBezTo>
                  <a:cubicBezTo>
                    <a:pt x="187" y="71"/>
                    <a:pt x="185" y="68"/>
                    <a:pt x="185" y="66"/>
                  </a:cubicBezTo>
                  <a:cubicBezTo>
                    <a:pt x="184" y="64"/>
                    <a:pt x="183" y="61"/>
                    <a:pt x="183" y="60"/>
                  </a:cubicBezTo>
                  <a:cubicBezTo>
                    <a:pt x="182" y="58"/>
                    <a:pt x="182" y="56"/>
                    <a:pt x="182" y="55"/>
                  </a:cubicBezTo>
                  <a:cubicBezTo>
                    <a:pt x="182" y="53"/>
                    <a:pt x="182" y="52"/>
                    <a:pt x="183" y="52"/>
                  </a:cubicBezTo>
                  <a:cubicBezTo>
                    <a:pt x="184" y="51"/>
                    <a:pt x="185" y="51"/>
                    <a:pt x="187" y="51"/>
                  </a:cubicBezTo>
                  <a:cubicBezTo>
                    <a:pt x="190" y="51"/>
                    <a:pt x="193" y="51"/>
                    <a:pt x="197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4" y="52"/>
                    <a:pt x="208" y="50"/>
                    <a:pt x="211" y="47"/>
                  </a:cubicBezTo>
                  <a:cubicBezTo>
                    <a:pt x="214" y="44"/>
                    <a:pt x="215" y="40"/>
                    <a:pt x="215" y="36"/>
                  </a:cubicBezTo>
                  <a:cubicBezTo>
                    <a:pt x="215" y="28"/>
                    <a:pt x="210" y="19"/>
                    <a:pt x="203" y="13"/>
                  </a:cubicBezTo>
                  <a:cubicBezTo>
                    <a:pt x="195" y="7"/>
                    <a:pt x="182" y="1"/>
                    <a:pt x="170" y="0"/>
                  </a:cubicBezTo>
                </a:path>
              </a:pathLst>
            </a:custGeom>
            <a:solidFill>
              <a:srgbClr val="6F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6" name="Freeform 394">
              <a:extLst>
                <a:ext uri="{FF2B5EF4-FFF2-40B4-BE49-F238E27FC236}">
                  <a16:creationId xmlns:a16="http://schemas.microsoft.com/office/drawing/2014/main" id="{528C69A1-5CC9-434F-B528-10CC8E43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3939"/>
              <a:ext cx="77" cy="94"/>
            </a:xfrm>
            <a:custGeom>
              <a:avLst/>
              <a:gdLst>
                <a:gd name="T0" fmla="*/ 1140 w 20"/>
                <a:gd name="T1" fmla="*/ 0 h 23"/>
                <a:gd name="T2" fmla="*/ 963 w 20"/>
                <a:gd name="T3" fmla="*/ 266 h 23"/>
                <a:gd name="T4" fmla="*/ 681 w 20"/>
                <a:gd name="T5" fmla="*/ 952 h 23"/>
                <a:gd name="T6" fmla="*/ 177 w 20"/>
                <a:gd name="T7" fmla="*/ 1435 h 23"/>
                <a:gd name="T8" fmla="*/ 0 w 20"/>
                <a:gd name="T9" fmla="*/ 1569 h 23"/>
                <a:gd name="T10" fmla="*/ 743 w 20"/>
                <a:gd name="T11" fmla="*/ 1018 h 23"/>
                <a:gd name="T12" fmla="*/ 1140 w 20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23">
                  <a:moveTo>
                    <a:pt x="20" y="0"/>
                  </a:moveTo>
                  <a:cubicBezTo>
                    <a:pt x="19" y="2"/>
                    <a:pt x="18" y="3"/>
                    <a:pt x="17" y="4"/>
                  </a:cubicBezTo>
                  <a:cubicBezTo>
                    <a:pt x="16" y="8"/>
                    <a:pt x="14" y="12"/>
                    <a:pt x="12" y="14"/>
                  </a:cubicBezTo>
                  <a:cubicBezTo>
                    <a:pt x="10" y="17"/>
                    <a:pt x="7" y="19"/>
                    <a:pt x="3" y="21"/>
                  </a:cubicBezTo>
                  <a:cubicBezTo>
                    <a:pt x="2" y="21"/>
                    <a:pt x="1" y="22"/>
                    <a:pt x="0" y="23"/>
                  </a:cubicBezTo>
                  <a:cubicBezTo>
                    <a:pt x="5" y="21"/>
                    <a:pt x="10" y="18"/>
                    <a:pt x="13" y="15"/>
                  </a:cubicBezTo>
                  <a:cubicBezTo>
                    <a:pt x="16" y="11"/>
                    <a:pt x="18" y="6"/>
                    <a:pt x="20" y="0"/>
                  </a:cubicBezTo>
                </a:path>
              </a:pathLst>
            </a:custGeom>
            <a:solidFill>
              <a:srgbClr val="6E5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7" name="Freeform 395">
              <a:extLst>
                <a:ext uri="{FF2B5EF4-FFF2-40B4-BE49-F238E27FC236}">
                  <a16:creationId xmlns:a16="http://schemas.microsoft.com/office/drawing/2014/main" id="{745B259B-0A71-433D-9E9C-18A58837B3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" y="3127"/>
              <a:ext cx="857" cy="910"/>
            </a:xfrm>
            <a:custGeom>
              <a:avLst/>
              <a:gdLst>
                <a:gd name="T0" fmla="*/ 8562 w 224"/>
                <a:gd name="T1" fmla="*/ 2448 h 223"/>
                <a:gd name="T2" fmla="*/ 8796 w 224"/>
                <a:gd name="T3" fmla="*/ 400 h 223"/>
                <a:gd name="T4" fmla="*/ 11256 w 224"/>
                <a:gd name="T5" fmla="*/ 951 h 223"/>
                <a:gd name="T6" fmla="*/ 11095 w 224"/>
                <a:gd name="T7" fmla="*/ 3330 h 223"/>
                <a:gd name="T8" fmla="*/ 10188 w 224"/>
                <a:gd name="T9" fmla="*/ 3330 h 223"/>
                <a:gd name="T10" fmla="*/ 10303 w 224"/>
                <a:gd name="T11" fmla="*/ 4611 h 223"/>
                <a:gd name="T12" fmla="*/ 10862 w 224"/>
                <a:gd name="T13" fmla="*/ 5097 h 223"/>
                <a:gd name="T14" fmla="*/ 11929 w 224"/>
                <a:gd name="T15" fmla="*/ 5362 h 223"/>
                <a:gd name="T16" fmla="*/ 12048 w 224"/>
                <a:gd name="T17" fmla="*/ 6594 h 223"/>
                <a:gd name="T18" fmla="*/ 11535 w 224"/>
                <a:gd name="T19" fmla="*/ 9243 h 223"/>
                <a:gd name="T20" fmla="*/ 12266 w 224"/>
                <a:gd name="T21" fmla="*/ 12438 h 223"/>
                <a:gd name="T22" fmla="*/ 10188 w 224"/>
                <a:gd name="T23" fmla="*/ 15086 h 223"/>
                <a:gd name="T24" fmla="*/ 8681 w 224"/>
                <a:gd name="T25" fmla="*/ 14536 h 223"/>
                <a:gd name="T26" fmla="*/ 8956 w 224"/>
                <a:gd name="T27" fmla="*/ 11622 h 223"/>
                <a:gd name="T28" fmla="*/ 10131 w 224"/>
                <a:gd name="T29" fmla="*/ 11622 h 223"/>
                <a:gd name="T30" fmla="*/ 11478 w 224"/>
                <a:gd name="T31" fmla="*/ 10540 h 223"/>
                <a:gd name="T32" fmla="*/ 10976 w 224"/>
                <a:gd name="T33" fmla="*/ 7676 h 223"/>
                <a:gd name="T34" fmla="*/ 10758 w 224"/>
                <a:gd name="T35" fmla="*/ 7476 h 223"/>
                <a:gd name="T36" fmla="*/ 9132 w 224"/>
                <a:gd name="T37" fmla="*/ 9173 h 223"/>
                <a:gd name="T38" fmla="*/ 7889 w 224"/>
                <a:gd name="T39" fmla="*/ 8092 h 223"/>
                <a:gd name="T40" fmla="*/ 9852 w 224"/>
                <a:gd name="T41" fmla="*/ 6178 h 223"/>
                <a:gd name="T42" fmla="*/ 9469 w 224"/>
                <a:gd name="T43" fmla="*/ 3730 h 223"/>
                <a:gd name="T44" fmla="*/ 8283 w 224"/>
                <a:gd name="T45" fmla="*/ 4281 h 223"/>
                <a:gd name="T46" fmla="*/ 7334 w 224"/>
                <a:gd name="T47" fmla="*/ 5513 h 223"/>
                <a:gd name="T48" fmla="*/ 6439 w 224"/>
                <a:gd name="T49" fmla="*/ 4697 h 223"/>
                <a:gd name="T50" fmla="*/ 5766 w 224"/>
                <a:gd name="T51" fmla="*/ 3195 h 223"/>
                <a:gd name="T52" fmla="*/ 4656 w 224"/>
                <a:gd name="T53" fmla="*/ 4146 h 223"/>
                <a:gd name="T54" fmla="*/ 3983 w 224"/>
                <a:gd name="T55" fmla="*/ 7810 h 223"/>
                <a:gd name="T56" fmla="*/ 455 w 224"/>
                <a:gd name="T57" fmla="*/ 5027 h 223"/>
                <a:gd name="T58" fmla="*/ 2973 w 224"/>
                <a:gd name="T59" fmla="*/ 2248 h 223"/>
                <a:gd name="T60" fmla="*/ 3703 w 224"/>
                <a:gd name="T61" fmla="*/ 2514 h 223"/>
                <a:gd name="T62" fmla="*/ 5827 w 224"/>
                <a:gd name="T63" fmla="*/ 2914 h 223"/>
                <a:gd name="T64" fmla="*/ 6439 w 224"/>
                <a:gd name="T65" fmla="*/ 1967 h 223"/>
                <a:gd name="T66" fmla="*/ 7273 w 224"/>
                <a:gd name="T67" fmla="*/ 1898 h 223"/>
                <a:gd name="T68" fmla="*/ 8184 w 224"/>
                <a:gd name="T69" fmla="*/ 2999 h 223"/>
                <a:gd name="T70" fmla="*/ 8520 w 224"/>
                <a:gd name="T71" fmla="*/ 2383 h 223"/>
                <a:gd name="T72" fmla="*/ 6837 w 224"/>
                <a:gd name="T73" fmla="*/ 1567 h 223"/>
                <a:gd name="T74" fmla="*/ 4258 w 224"/>
                <a:gd name="T75" fmla="*/ 2914 h 223"/>
                <a:gd name="T76" fmla="*/ 2797 w 224"/>
                <a:gd name="T77" fmla="*/ 2183 h 223"/>
                <a:gd name="T78" fmla="*/ 2973 w 224"/>
                <a:gd name="T79" fmla="*/ 8361 h 223"/>
                <a:gd name="T80" fmla="*/ 5092 w 224"/>
                <a:gd name="T81" fmla="*/ 3530 h 223"/>
                <a:gd name="T82" fmla="*/ 6718 w 224"/>
                <a:gd name="T83" fmla="*/ 5427 h 223"/>
                <a:gd name="T84" fmla="*/ 8520 w 224"/>
                <a:gd name="T85" fmla="*/ 3595 h 223"/>
                <a:gd name="T86" fmla="*/ 9806 w 224"/>
                <a:gd name="T87" fmla="*/ 6113 h 223"/>
                <a:gd name="T88" fmla="*/ 9178 w 224"/>
                <a:gd name="T89" fmla="*/ 9243 h 223"/>
                <a:gd name="T90" fmla="*/ 11038 w 224"/>
                <a:gd name="T91" fmla="*/ 8227 h 223"/>
                <a:gd name="T92" fmla="*/ 10131 w 224"/>
                <a:gd name="T93" fmla="*/ 11557 h 223"/>
                <a:gd name="T94" fmla="*/ 8681 w 224"/>
                <a:gd name="T95" fmla="*/ 14605 h 223"/>
                <a:gd name="T96" fmla="*/ 11811 w 224"/>
                <a:gd name="T97" fmla="*/ 14470 h 223"/>
                <a:gd name="T98" fmla="*/ 11811 w 224"/>
                <a:gd name="T99" fmla="*/ 10459 h 223"/>
                <a:gd name="T100" fmla="*/ 11650 w 224"/>
                <a:gd name="T101" fmla="*/ 5162 h 223"/>
                <a:gd name="T102" fmla="*/ 10758 w 224"/>
                <a:gd name="T103" fmla="*/ 5027 h 223"/>
                <a:gd name="T104" fmla="*/ 11038 w 224"/>
                <a:gd name="T105" fmla="*/ 3395 h 223"/>
                <a:gd name="T106" fmla="*/ 9515 w 224"/>
                <a:gd name="T107" fmla="*/ 0 h 22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24" h="223">
                  <a:moveTo>
                    <a:pt x="146" y="44"/>
                  </a:moveTo>
                  <a:cubicBezTo>
                    <a:pt x="147" y="44"/>
                    <a:pt x="149" y="43"/>
                    <a:pt x="150" y="42"/>
                  </a:cubicBezTo>
                  <a:cubicBezTo>
                    <a:pt x="151" y="40"/>
                    <a:pt x="152" y="38"/>
                    <a:pt x="153" y="36"/>
                  </a:cubicBezTo>
                  <a:cubicBezTo>
                    <a:pt x="153" y="34"/>
                    <a:pt x="154" y="32"/>
                    <a:pt x="154" y="30"/>
                  </a:cubicBezTo>
                  <a:cubicBezTo>
                    <a:pt x="154" y="25"/>
                    <a:pt x="152" y="21"/>
                    <a:pt x="152" y="17"/>
                  </a:cubicBezTo>
                  <a:cubicBezTo>
                    <a:pt x="152" y="13"/>
                    <a:pt x="153" y="10"/>
                    <a:pt x="157" y="6"/>
                  </a:cubicBezTo>
                  <a:cubicBezTo>
                    <a:pt x="161" y="3"/>
                    <a:pt x="165" y="1"/>
                    <a:pt x="170" y="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81" y="1"/>
                    <a:pt x="194" y="8"/>
                    <a:pt x="201" y="14"/>
                  </a:cubicBezTo>
                  <a:cubicBezTo>
                    <a:pt x="209" y="19"/>
                    <a:pt x="213" y="28"/>
                    <a:pt x="213" y="35"/>
                  </a:cubicBezTo>
                  <a:cubicBezTo>
                    <a:pt x="213" y="39"/>
                    <a:pt x="212" y="42"/>
                    <a:pt x="209" y="45"/>
                  </a:cubicBezTo>
                  <a:cubicBezTo>
                    <a:pt x="207" y="47"/>
                    <a:pt x="204" y="49"/>
                    <a:pt x="198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4" y="48"/>
                    <a:pt x="190" y="48"/>
                    <a:pt x="187" y="48"/>
                  </a:cubicBezTo>
                  <a:cubicBezTo>
                    <a:pt x="185" y="48"/>
                    <a:pt x="183" y="48"/>
                    <a:pt x="182" y="49"/>
                  </a:cubicBezTo>
                  <a:cubicBezTo>
                    <a:pt x="180" y="50"/>
                    <a:pt x="180" y="52"/>
                    <a:pt x="180" y="54"/>
                  </a:cubicBezTo>
                  <a:cubicBezTo>
                    <a:pt x="180" y="55"/>
                    <a:pt x="180" y="57"/>
                    <a:pt x="181" y="60"/>
                  </a:cubicBezTo>
                  <a:cubicBezTo>
                    <a:pt x="181" y="61"/>
                    <a:pt x="182" y="65"/>
                    <a:pt x="184" y="68"/>
                  </a:cubicBezTo>
                  <a:cubicBezTo>
                    <a:pt x="185" y="70"/>
                    <a:pt x="186" y="72"/>
                    <a:pt x="187" y="73"/>
                  </a:cubicBezTo>
                  <a:cubicBezTo>
                    <a:pt x="189" y="74"/>
                    <a:pt x="190" y="75"/>
                    <a:pt x="192" y="75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6" y="75"/>
                    <a:pt x="198" y="74"/>
                    <a:pt x="199" y="74"/>
                  </a:cubicBezTo>
                  <a:cubicBezTo>
                    <a:pt x="204" y="74"/>
                    <a:pt x="206" y="76"/>
                    <a:pt x="208" y="77"/>
                  </a:cubicBezTo>
                  <a:cubicBezTo>
                    <a:pt x="211" y="77"/>
                    <a:pt x="212" y="78"/>
                    <a:pt x="213" y="79"/>
                  </a:cubicBezTo>
                  <a:cubicBezTo>
                    <a:pt x="214" y="80"/>
                    <a:pt x="216" y="81"/>
                    <a:pt x="217" y="84"/>
                  </a:cubicBezTo>
                  <a:cubicBezTo>
                    <a:pt x="218" y="86"/>
                    <a:pt x="219" y="88"/>
                    <a:pt x="219" y="90"/>
                  </a:cubicBezTo>
                  <a:cubicBezTo>
                    <a:pt x="219" y="93"/>
                    <a:pt x="217" y="95"/>
                    <a:pt x="215" y="97"/>
                  </a:cubicBezTo>
                  <a:cubicBezTo>
                    <a:pt x="213" y="99"/>
                    <a:pt x="210" y="101"/>
                    <a:pt x="208" y="104"/>
                  </a:cubicBezTo>
                  <a:cubicBezTo>
                    <a:pt x="204" y="108"/>
                    <a:pt x="202" y="113"/>
                    <a:pt x="202" y="118"/>
                  </a:cubicBezTo>
                  <a:cubicBezTo>
                    <a:pt x="202" y="124"/>
                    <a:pt x="204" y="130"/>
                    <a:pt x="206" y="136"/>
                  </a:cubicBezTo>
                  <a:cubicBezTo>
                    <a:pt x="208" y="141"/>
                    <a:pt x="210" y="147"/>
                    <a:pt x="210" y="154"/>
                  </a:cubicBezTo>
                  <a:cubicBezTo>
                    <a:pt x="210" y="160"/>
                    <a:pt x="212" y="165"/>
                    <a:pt x="214" y="169"/>
                  </a:cubicBezTo>
                  <a:cubicBezTo>
                    <a:pt x="216" y="173"/>
                    <a:pt x="218" y="177"/>
                    <a:pt x="219" y="183"/>
                  </a:cubicBezTo>
                  <a:cubicBezTo>
                    <a:pt x="219" y="184"/>
                    <a:pt x="219" y="185"/>
                    <a:pt x="219" y="186"/>
                  </a:cubicBezTo>
                  <a:cubicBezTo>
                    <a:pt x="219" y="195"/>
                    <a:pt x="215" y="206"/>
                    <a:pt x="210" y="213"/>
                  </a:cubicBezTo>
                  <a:cubicBezTo>
                    <a:pt x="205" y="219"/>
                    <a:pt x="193" y="222"/>
                    <a:pt x="182" y="222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1" y="222"/>
                    <a:pt x="181" y="222"/>
                    <a:pt x="181" y="222"/>
                  </a:cubicBezTo>
                  <a:cubicBezTo>
                    <a:pt x="171" y="222"/>
                    <a:pt x="160" y="219"/>
                    <a:pt x="155" y="214"/>
                  </a:cubicBezTo>
                  <a:cubicBezTo>
                    <a:pt x="152" y="210"/>
                    <a:pt x="150" y="202"/>
                    <a:pt x="150" y="194"/>
                  </a:cubicBezTo>
                  <a:cubicBezTo>
                    <a:pt x="150" y="188"/>
                    <a:pt x="151" y="181"/>
                    <a:pt x="154" y="177"/>
                  </a:cubicBezTo>
                  <a:cubicBezTo>
                    <a:pt x="156" y="174"/>
                    <a:pt x="158" y="172"/>
                    <a:pt x="160" y="171"/>
                  </a:cubicBezTo>
                  <a:cubicBezTo>
                    <a:pt x="162" y="170"/>
                    <a:pt x="163" y="169"/>
                    <a:pt x="165" y="169"/>
                  </a:cubicBez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4" y="171"/>
                    <a:pt x="181" y="171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88" y="171"/>
                    <a:pt x="194" y="170"/>
                    <a:pt x="198" y="167"/>
                  </a:cubicBezTo>
                  <a:cubicBezTo>
                    <a:pt x="202" y="164"/>
                    <a:pt x="205" y="160"/>
                    <a:pt x="205" y="155"/>
                  </a:cubicBezTo>
                  <a:cubicBezTo>
                    <a:pt x="206" y="154"/>
                    <a:pt x="206" y="153"/>
                    <a:pt x="206" y="151"/>
                  </a:cubicBezTo>
                  <a:cubicBezTo>
                    <a:pt x="206" y="141"/>
                    <a:pt x="200" y="128"/>
                    <a:pt x="198" y="121"/>
                  </a:cubicBezTo>
                  <a:cubicBezTo>
                    <a:pt x="198" y="118"/>
                    <a:pt x="197" y="115"/>
                    <a:pt x="196" y="113"/>
                  </a:cubicBezTo>
                  <a:cubicBezTo>
                    <a:pt x="195" y="112"/>
                    <a:pt x="195" y="112"/>
                    <a:pt x="194" y="111"/>
                  </a:cubicBezTo>
                  <a:cubicBezTo>
                    <a:pt x="194" y="111"/>
                    <a:pt x="193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0" y="111"/>
                    <a:pt x="189" y="112"/>
                    <a:pt x="187" y="113"/>
                  </a:cubicBezTo>
                  <a:cubicBezTo>
                    <a:pt x="185" y="115"/>
                    <a:pt x="183" y="118"/>
                    <a:pt x="181" y="120"/>
                  </a:cubicBezTo>
                  <a:cubicBezTo>
                    <a:pt x="177" y="126"/>
                    <a:pt x="169" y="133"/>
                    <a:pt x="163" y="135"/>
                  </a:cubicBezTo>
                  <a:cubicBezTo>
                    <a:pt x="161" y="136"/>
                    <a:pt x="158" y="136"/>
                    <a:pt x="156" y="136"/>
                  </a:cubicBezTo>
                  <a:cubicBezTo>
                    <a:pt x="151" y="136"/>
                    <a:pt x="148" y="134"/>
                    <a:pt x="145" y="131"/>
                  </a:cubicBezTo>
                  <a:cubicBezTo>
                    <a:pt x="142" y="128"/>
                    <a:pt x="141" y="123"/>
                    <a:pt x="141" y="119"/>
                  </a:cubicBezTo>
                  <a:cubicBezTo>
                    <a:pt x="141" y="113"/>
                    <a:pt x="143" y="107"/>
                    <a:pt x="148" y="103"/>
                  </a:cubicBezTo>
                  <a:cubicBezTo>
                    <a:pt x="152" y="99"/>
                    <a:pt x="157" y="99"/>
                    <a:pt x="162" y="97"/>
                  </a:cubicBezTo>
                  <a:cubicBezTo>
                    <a:pt x="167" y="96"/>
                    <a:pt x="172" y="95"/>
                    <a:pt x="176" y="91"/>
                  </a:cubicBezTo>
                  <a:cubicBezTo>
                    <a:pt x="180" y="86"/>
                    <a:pt x="182" y="81"/>
                    <a:pt x="182" y="76"/>
                  </a:cubicBezTo>
                  <a:cubicBezTo>
                    <a:pt x="182" y="72"/>
                    <a:pt x="181" y="67"/>
                    <a:pt x="178" y="63"/>
                  </a:cubicBezTo>
                  <a:cubicBezTo>
                    <a:pt x="176" y="61"/>
                    <a:pt x="173" y="57"/>
                    <a:pt x="169" y="55"/>
                  </a:cubicBezTo>
                  <a:cubicBezTo>
                    <a:pt x="166" y="52"/>
                    <a:pt x="162" y="50"/>
                    <a:pt x="158" y="50"/>
                  </a:cubicBezTo>
                  <a:cubicBezTo>
                    <a:pt x="155" y="50"/>
                    <a:pt x="153" y="50"/>
                    <a:pt x="151" y="52"/>
                  </a:cubicBezTo>
                  <a:cubicBezTo>
                    <a:pt x="148" y="55"/>
                    <a:pt x="148" y="59"/>
                    <a:pt x="148" y="63"/>
                  </a:cubicBezTo>
                  <a:cubicBezTo>
                    <a:pt x="148" y="64"/>
                    <a:pt x="148" y="66"/>
                    <a:pt x="148" y="67"/>
                  </a:cubicBezTo>
                  <a:cubicBezTo>
                    <a:pt x="148" y="71"/>
                    <a:pt x="147" y="74"/>
                    <a:pt x="145" y="77"/>
                  </a:cubicBezTo>
                  <a:cubicBezTo>
                    <a:pt x="143" y="79"/>
                    <a:pt x="136" y="81"/>
                    <a:pt x="131" y="81"/>
                  </a:cubicBezTo>
                  <a:cubicBezTo>
                    <a:pt x="131" y="81"/>
                    <a:pt x="130" y="81"/>
                    <a:pt x="130" y="81"/>
                  </a:cubicBezTo>
                  <a:cubicBezTo>
                    <a:pt x="127" y="81"/>
                    <a:pt x="123" y="80"/>
                    <a:pt x="121" y="79"/>
                  </a:cubicBezTo>
                  <a:cubicBezTo>
                    <a:pt x="116" y="76"/>
                    <a:pt x="115" y="73"/>
                    <a:pt x="115" y="69"/>
                  </a:cubicBezTo>
                  <a:cubicBezTo>
                    <a:pt x="115" y="66"/>
                    <a:pt x="116" y="63"/>
                    <a:pt x="116" y="60"/>
                  </a:cubicBezTo>
                  <a:cubicBezTo>
                    <a:pt x="116" y="58"/>
                    <a:pt x="116" y="56"/>
                    <a:pt x="115" y="55"/>
                  </a:cubicBezTo>
                  <a:cubicBezTo>
                    <a:pt x="113" y="49"/>
                    <a:pt x="108" y="47"/>
                    <a:pt x="103" y="4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9" y="47"/>
                    <a:pt x="94" y="48"/>
                    <a:pt x="90" y="51"/>
                  </a:cubicBezTo>
                  <a:cubicBezTo>
                    <a:pt x="86" y="54"/>
                    <a:pt x="84" y="57"/>
                    <a:pt x="83" y="61"/>
                  </a:cubicBezTo>
                  <a:cubicBezTo>
                    <a:pt x="82" y="65"/>
                    <a:pt x="82" y="68"/>
                    <a:pt x="82" y="73"/>
                  </a:cubicBezTo>
                  <a:cubicBezTo>
                    <a:pt x="81" y="80"/>
                    <a:pt x="82" y="88"/>
                    <a:pt x="80" y="96"/>
                  </a:cubicBezTo>
                  <a:cubicBezTo>
                    <a:pt x="79" y="104"/>
                    <a:pt x="77" y="111"/>
                    <a:pt x="71" y="115"/>
                  </a:cubicBezTo>
                  <a:cubicBezTo>
                    <a:pt x="66" y="120"/>
                    <a:pt x="60" y="122"/>
                    <a:pt x="53" y="122"/>
                  </a:cubicBezTo>
                  <a:cubicBezTo>
                    <a:pt x="44" y="122"/>
                    <a:pt x="34" y="118"/>
                    <a:pt x="27" y="113"/>
                  </a:cubicBezTo>
                  <a:cubicBezTo>
                    <a:pt x="16" y="105"/>
                    <a:pt x="8" y="89"/>
                    <a:pt x="8" y="74"/>
                  </a:cubicBezTo>
                  <a:cubicBezTo>
                    <a:pt x="8" y="67"/>
                    <a:pt x="10" y="60"/>
                    <a:pt x="14" y="55"/>
                  </a:cubicBezTo>
                  <a:cubicBezTo>
                    <a:pt x="21" y="45"/>
                    <a:pt x="34" y="33"/>
                    <a:pt x="50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1" y="33"/>
                    <a:pt x="64" y="35"/>
                    <a:pt x="66" y="37"/>
                  </a:cubicBezTo>
                  <a:cubicBezTo>
                    <a:pt x="69" y="40"/>
                    <a:pt x="71" y="43"/>
                    <a:pt x="76" y="44"/>
                  </a:cubicBezTo>
                  <a:cubicBezTo>
                    <a:pt x="79" y="44"/>
                    <a:pt x="84" y="44"/>
                    <a:pt x="89" y="44"/>
                  </a:cubicBezTo>
                  <a:cubicBezTo>
                    <a:pt x="94" y="44"/>
                    <a:pt x="99" y="44"/>
                    <a:pt x="104" y="43"/>
                  </a:cubicBezTo>
                  <a:cubicBezTo>
                    <a:pt x="106" y="43"/>
                    <a:pt x="108" y="42"/>
                    <a:pt x="109" y="41"/>
                  </a:cubicBezTo>
                  <a:cubicBezTo>
                    <a:pt x="111" y="40"/>
                    <a:pt x="112" y="39"/>
                    <a:pt x="112" y="38"/>
                  </a:cubicBezTo>
                  <a:cubicBezTo>
                    <a:pt x="113" y="35"/>
                    <a:pt x="114" y="32"/>
                    <a:pt x="115" y="29"/>
                  </a:cubicBezTo>
                  <a:cubicBezTo>
                    <a:pt x="116" y="28"/>
                    <a:pt x="117" y="26"/>
                    <a:pt x="118" y="26"/>
                  </a:cubicBezTo>
                  <a:cubicBezTo>
                    <a:pt x="119" y="25"/>
                    <a:pt x="120" y="24"/>
                    <a:pt x="122" y="24"/>
                  </a:cubicBezTo>
                  <a:cubicBezTo>
                    <a:pt x="124" y="24"/>
                    <a:pt x="127" y="25"/>
                    <a:pt x="130" y="28"/>
                  </a:cubicBezTo>
                  <a:cubicBezTo>
                    <a:pt x="132" y="30"/>
                    <a:pt x="135" y="34"/>
                    <a:pt x="137" y="37"/>
                  </a:cubicBezTo>
                  <a:cubicBezTo>
                    <a:pt x="139" y="39"/>
                    <a:pt x="140" y="40"/>
                    <a:pt x="141" y="42"/>
                  </a:cubicBezTo>
                  <a:cubicBezTo>
                    <a:pt x="143" y="43"/>
                    <a:pt x="144" y="44"/>
                    <a:pt x="146" y="44"/>
                  </a:cubicBezTo>
                  <a:moveTo>
                    <a:pt x="170" y="0"/>
                  </a:moveTo>
                  <a:cubicBezTo>
                    <a:pt x="165" y="0"/>
                    <a:pt x="160" y="2"/>
                    <a:pt x="157" y="5"/>
                  </a:cubicBezTo>
                  <a:cubicBezTo>
                    <a:pt x="146" y="15"/>
                    <a:pt x="155" y="24"/>
                    <a:pt x="152" y="35"/>
                  </a:cubicBezTo>
                  <a:cubicBezTo>
                    <a:pt x="150" y="41"/>
                    <a:pt x="148" y="43"/>
                    <a:pt x="146" y="43"/>
                  </a:cubicBezTo>
                  <a:cubicBezTo>
                    <a:pt x="141" y="43"/>
                    <a:pt x="135" y="32"/>
                    <a:pt x="131" y="28"/>
                  </a:cubicBezTo>
                  <a:cubicBezTo>
                    <a:pt x="127" y="25"/>
                    <a:pt x="124" y="23"/>
                    <a:pt x="122" y="23"/>
                  </a:cubicBezTo>
                  <a:cubicBezTo>
                    <a:pt x="115" y="23"/>
                    <a:pt x="113" y="33"/>
                    <a:pt x="111" y="38"/>
                  </a:cubicBezTo>
                  <a:cubicBezTo>
                    <a:pt x="110" y="42"/>
                    <a:pt x="99" y="43"/>
                    <a:pt x="89" y="43"/>
                  </a:cubicBezTo>
                  <a:cubicBezTo>
                    <a:pt x="84" y="43"/>
                    <a:pt x="79" y="43"/>
                    <a:pt x="76" y="43"/>
                  </a:cubicBezTo>
                  <a:cubicBezTo>
                    <a:pt x="67" y="41"/>
                    <a:pt x="68" y="32"/>
                    <a:pt x="54" y="32"/>
                  </a:cubicBezTo>
                  <a:cubicBezTo>
                    <a:pt x="54" y="32"/>
                    <a:pt x="54" y="32"/>
                    <a:pt x="53" y="32"/>
                  </a:cubicBezTo>
                  <a:cubicBezTo>
                    <a:pt x="52" y="32"/>
                    <a:pt x="51" y="32"/>
                    <a:pt x="50" y="32"/>
                  </a:cubicBezTo>
                  <a:cubicBezTo>
                    <a:pt x="33" y="32"/>
                    <a:pt x="20" y="45"/>
                    <a:pt x="13" y="54"/>
                  </a:cubicBezTo>
                  <a:cubicBezTo>
                    <a:pt x="0" y="72"/>
                    <a:pt x="9" y="101"/>
                    <a:pt x="27" y="114"/>
                  </a:cubicBezTo>
                  <a:cubicBezTo>
                    <a:pt x="34" y="119"/>
                    <a:pt x="43" y="123"/>
                    <a:pt x="53" y="123"/>
                  </a:cubicBezTo>
                  <a:cubicBezTo>
                    <a:pt x="60" y="123"/>
                    <a:pt x="67" y="121"/>
                    <a:pt x="72" y="116"/>
                  </a:cubicBezTo>
                  <a:cubicBezTo>
                    <a:pt x="84" y="106"/>
                    <a:pt x="82" y="87"/>
                    <a:pt x="83" y="73"/>
                  </a:cubicBezTo>
                  <a:cubicBezTo>
                    <a:pt x="84" y="64"/>
                    <a:pt x="83" y="58"/>
                    <a:pt x="91" y="52"/>
                  </a:cubicBezTo>
                  <a:cubicBezTo>
                    <a:pt x="95" y="49"/>
                    <a:pt x="99" y="48"/>
                    <a:pt x="103" y="48"/>
                  </a:cubicBezTo>
                  <a:cubicBezTo>
                    <a:pt x="108" y="48"/>
                    <a:pt x="112" y="50"/>
                    <a:pt x="114" y="55"/>
                  </a:cubicBezTo>
                  <a:cubicBezTo>
                    <a:pt x="118" y="63"/>
                    <a:pt x="110" y="73"/>
                    <a:pt x="120" y="80"/>
                  </a:cubicBezTo>
                  <a:cubicBezTo>
                    <a:pt x="123" y="81"/>
                    <a:pt x="126" y="82"/>
                    <a:pt x="130" y="82"/>
                  </a:cubicBezTo>
                  <a:cubicBezTo>
                    <a:pt x="136" y="82"/>
                    <a:pt x="143" y="80"/>
                    <a:pt x="146" y="77"/>
                  </a:cubicBezTo>
                  <a:cubicBezTo>
                    <a:pt x="152" y="71"/>
                    <a:pt x="145" y="58"/>
                    <a:pt x="152" y="53"/>
                  </a:cubicBezTo>
                  <a:cubicBezTo>
                    <a:pt x="154" y="51"/>
                    <a:pt x="156" y="51"/>
                    <a:pt x="158" y="51"/>
                  </a:cubicBezTo>
                  <a:cubicBezTo>
                    <a:pt x="165" y="51"/>
                    <a:pt x="174" y="59"/>
                    <a:pt x="177" y="64"/>
                  </a:cubicBezTo>
                  <a:cubicBezTo>
                    <a:pt x="183" y="73"/>
                    <a:pt x="182" y="83"/>
                    <a:pt x="175" y="90"/>
                  </a:cubicBezTo>
                  <a:cubicBezTo>
                    <a:pt x="167" y="98"/>
                    <a:pt x="156" y="95"/>
                    <a:pt x="148" y="102"/>
                  </a:cubicBezTo>
                  <a:cubicBezTo>
                    <a:pt x="134" y="114"/>
                    <a:pt x="139" y="137"/>
                    <a:pt x="156" y="137"/>
                  </a:cubicBezTo>
                  <a:cubicBezTo>
                    <a:pt x="159" y="137"/>
                    <a:pt x="161" y="137"/>
                    <a:pt x="164" y="136"/>
                  </a:cubicBezTo>
                  <a:cubicBezTo>
                    <a:pt x="170" y="134"/>
                    <a:pt x="178" y="126"/>
                    <a:pt x="182" y="121"/>
                  </a:cubicBezTo>
                  <a:cubicBezTo>
                    <a:pt x="186" y="116"/>
                    <a:pt x="189" y="111"/>
                    <a:pt x="192" y="111"/>
                  </a:cubicBezTo>
                  <a:cubicBezTo>
                    <a:pt x="194" y="111"/>
                    <a:pt x="196" y="114"/>
                    <a:pt x="197" y="121"/>
                  </a:cubicBezTo>
                  <a:cubicBezTo>
                    <a:pt x="199" y="130"/>
                    <a:pt x="206" y="144"/>
                    <a:pt x="204" y="154"/>
                  </a:cubicBezTo>
                  <a:cubicBezTo>
                    <a:pt x="203" y="165"/>
                    <a:pt x="194" y="170"/>
                    <a:pt x="181" y="170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4" y="170"/>
                    <a:pt x="170" y="168"/>
                    <a:pt x="165" y="168"/>
                  </a:cubicBezTo>
                  <a:cubicBezTo>
                    <a:pt x="161" y="168"/>
                    <a:pt x="158" y="170"/>
                    <a:pt x="153" y="176"/>
                  </a:cubicBezTo>
                  <a:cubicBezTo>
                    <a:pt x="147" y="185"/>
                    <a:pt x="147" y="206"/>
                    <a:pt x="155" y="215"/>
                  </a:cubicBezTo>
                  <a:cubicBezTo>
                    <a:pt x="160" y="221"/>
                    <a:pt x="171" y="223"/>
                    <a:pt x="182" y="223"/>
                  </a:cubicBezTo>
                  <a:cubicBezTo>
                    <a:pt x="189" y="223"/>
                    <a:pt x="196" y="222"/>
                    <a:pt x="202" y="220"/>
                  </a:cubicBezTo>
                  <a:cubicBezTo>
                    <a:pt x="206" y="218"/>
                    <a:pt x="209" y="216"/>
                    <a:pt x="211" y="213"/>
                  </a:cubicBezTo>
                  <a:cubicBezTo>
                    <a:pt x="213" y="211"/>
                    <a:pt x="215" y="207"/>
                    <a:pt x="216" y="203"/>
                  </a:cubicBezTo>
                  <a:cubicBezTo>
                    <a:pt x="219" y="196"/>
                    <a:pt x="221" y="189"/>
                    <a:pt x="220" y="183"/>
                  </a:cubicBezTo>
                  <a:cubicBezTo>
                    <a:pt x="219" y="171"/>
                    <a:pt x="211" y="166"/>
                    <a:pt x="211" y="154"/>
                  </a:cubicBezTo>
                  <a:cubicBezTo>
                    <a:pt x="211" y="135"/>
                    <a:pt x="195" y="120"/>
                    <a:pt x="209" y="104"/>
                  </a:cubicBezTo>
                  <a:cubicBezTo>
                    <a:pt x="214" y="99"/>
                    <a:pt x="224" y="94"/>
                    <a:pt x="218" y="83"/>
                  </a:cubicBezTo>
                  <a:cubicBezTo>
                    <a:pt x="215" y="79"/>
                    <a:pt x="213" y="77"/>
                    <a:pt x="208" y="76"/>
                  </a:cubicBezTo>
                  <a:cubicBezTo>
                    <a:pt x="206" y="76"/>
                    <a:pt x="204" y="73"/>
                    <a:pt x="199" y="73"/>
                  </a:cubicBezTo>
                  <a:cubicBezTo>
                    <a:pt x="198" y="73"/>
                    <a:pt x="196" y="74"/>
                    <a:pt x="194" y="74"/>
                  </a:cubicBezTo>
                  <a:cubicBezTo>
                    <a:pt x="193" y="74"/>
                    <a:pt x="193" y="74"/>
                    <a:pt x="192" y="74"/>
                  </a:cubicBezTo>
                  <a:cubicBezTo>
                    <a:pt x="185" y="74"/>
                    <a:pt x="183" y="62"/>
                    <a:pt x="182" y="59"/>
                  </a:cubicBezTo>
                  <a:cubicBezTo>
                    <a:pt x="179" y="51"/>
                    <a:pt x="182" y="49"/>
                    <a:pt x="187" y="49"/>
                  </a:cubicBezTo>
                  <a:cubicBezTo>
                    <a:pt x="190" y="49"/>
                    <a:pt x="194" y="49"/>
                    <a:pt x="197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20" y="50"/>
                    <a:pt x="217" y="25"/>
                    <a:pt x="202" y="13"/>
                  </a:cubicBezTo>
                  <a:cubicBezTo>
                    <a:pt x="194" y="7"/>
                    <a:pt x="181" y="0"/>
                    <a:pt x="170" y="0"/>
                  </a:cubicBezTo>
                </a:path>
              </a:pathLst>
            </a:custGeom>
            <a:solidFill>
              <a:srgbClr val="4D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08" name="Oval 396">
              <a:extLst>
                <a:ext uri="{FF2B5EF4-FFF2-40B4-BE49-F238E27FC236}">
                  <a16:creationId xmlns:a16="http://schemas.microsoft.com/office/drawing/2014/main" id="{E9AB3E13-7C59-43E6-BA11-5ED00E041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3237"/>
              <a:ext cx="84" cy="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09" name="Oval 397">
              <a:extLst>
                <a:ext uri="{FF2B5EF4-FFF2-40B4-BE49-F238E27FC236}">
                  <a16:creationId xmlns:a16="http://schemas.microsoft.com/office/drawing/2014/main" id="{A5FCA96E-5D7F-41BA-B4C5-85FAC63B3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3237"/>
              <a:ext cx="30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0" name="Oval 398">
              <a:extLst>
                <a:ext uri="{FF2B5EF4-FFF2-40B4-BE49-F238E27FC236}">
                  <a16:creationId xmlns:a16="http://schemas.microsoft.com/office/drawing/2014/main" id="{356A9BBB-4019-4AF2-AD68-1AC907028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3307"/>
              <a:ext cx="31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1" name="Oval 399">
              <a:extLst>
                <a:ext uri="{FF2B5EF4-FFF2-40B4-BE49-F238E27FC236}">
                  <a16:creationId xmlns:a16="http://schemas.microsoft.com/office/drawing/2014/main" id="{74565983-28A8-4540-AF35-2600F209C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3890"/>
              <a:ext cx="34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2" name="Oval 400">
              <a:extLst>
                <a:ext uri="{FF2B5EF4-FFF2-40B4-BE49-F238E27FC236}">
                  <a16:creationId xmlns:a16="http://schemas.microsoft.com/office/drawing/2014/main" id="{49A5FBEF-BD45-4701-BB8C-463562C25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903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3" name="Freeform 401">
              <a:extLst>
                <a:ext uri="{FF2B5EF4-FFF2-40B4-BE49-F238E27FC236}">
                  <a16:creationId xmlns:a16="http://schemas.microsoft.com/office/drawing/2014/main" id="{66BFEF72-8F69-40D3-B93D-3CE451190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3899"/>
              <a:ext cx="11" cy="12"/>
            </a:xfrm>
            <a:custGeom>
              <a:avLst/>
              <a:gdLst>
                <a:gd name="T0" fmla="*/ 55 w 3"/>
                <a:gd name="T1" fmla="*/ 128 h 3"/>
                <a:gd name="T2" fmla="*/ 55 w 3"/>
                <a:gd name="T3" fmla="*/ 128 h 3"/>
                <a:gd name="T4" fmla="*/ 95 w 3"/>
                <a:gd name="T5" fmla="*/ 64 h 3"/>
                <a:gd name="T6" fmla="*/ 95 w 3"/>
                <a:gd name="T7" fmla="*/ 128 h 3"/>
                <a:gd name="T8" fmla="*/ 95 w 3"/>
                <a:gd name="T9" fmla="*/ 128 h 3"/>
                <a:gd name="T10" fmla="*/ 55 w 3"/>
                <a:gd name="T11" fmla="*/ 128 h 3"/>
                <a:gd name="T12" fmla="*/ 55 w 3"/>
                <a:gd name="T13" fmla="*/ 128 h 3"/>
                <a:gd name="T14" fmla="*/ 0 w 3"/>
                <a:gd name="T15" fmla="*/ 128 h 3"/>
                <a:gd name="T16" fmla="*/ 95 w 3"/>
                <a:gd name="T17" fmla="*/ 192 h 3"/>
                <a:gd name="T18" fmla="*/ 147 w 3"/>
                <a:gd name="T19" fmla="*/ 128 h 3"/>
                <a:gd name="T20" fmla="*/ 95 w 3"/>
                <a:gd name="T21" fmla="*/ 0 h 3"/>
                <a:gd name="T22" fmla="*/ 0 w 3"/>
                <a:gd name="T23" fmla="*/ 128 h 3"/>
                <a:gd name="T24" fmla="*/ 55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14" name="Oval 402">
              <a:extLst>
                <a:ext uri="{FF2B5EF4-FFF2-40B4-BE49-F238E27FC236}">
                  <a16:creationId xmlns:a16="http://schemas.microsoft.com/office/drawing/2014/main" id="{CADCF863-FB85-4DC4-8F87-31D95CDDF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1" y="3658"/>
              <a:ext cx="35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5" name="Oval 403">
              <a:extLst>
                <a:ext uri="{FF2B5EF4-FFF2-40B4-BE49-F238E27FC236}">
                  <a16:creationId xmlns:a16="http://schemas.microsoft.com/office/drawing/2014/main" id="{C7B1B3FF-7351-4585-A0FE-05FD7919B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" y="3666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6" name="Freeform 404">
              <a:extLst>
                <a:ext uri="{FF2B5EF4-FFF2-40B4-BE49-F238E27FC236}">
                  <a16:creationId xmlns:a16="http://schemas.microsoft.com/office/drawing/2014/main" id="{3F9BFD84-E4A6-405E-8F65-98CF1F77F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3662"/>
              <a:ext cx="15" cy="16"/>
            </a:xfrm>
            <a:custGeom>
              <a:avLst/>
              <a:gdLst>
                <a:gd name="T0" fmla="*/ 56 w 4"/>
                <a:gd name="T1" fmla="*/ 128 h 4"/>
                <a:gd name="T2" fmla="*/ 56 w 4"/>
                <a:gd name="T3" fmla="*/ 128 h 4"/>
                <a:gd name="T4" fmla="*/ 113 w 4"/>
                <a:gd name="T5" fmla="*/ 64 h 4"/>
                <a:gd name="T6" fmla="*/ 154 w 4"/>
                <a:gd name="T7" fmla="*/ 128 h 4"/>
                <a:gd name="T8" fmla="*/ 113 w 4"/>
                <a:gd name="T9" fmla="*/ 192 h 4"/>
                <a:gd name="T10" fmla="*/ 56 w 4"/>
                <a:gd name="T11" fmla="*/ 128 h 4"/>
                <a:gd name="T12" fmla="*/ 56 w 4"/>
                <a:gd name="T13" fmla="*/ 128 h 4"/>
                <a:gd name="T14" fmla="*/ 0 w 4"/>
                <a:gd name="T15" fmla="*/ 128 h 4"/>
                <a:gd name="T16" fmla="*/ 113 w 4"/>
                <a:gd name="T17" fmla="*/ 256 h 4"/>
                <a:gd name="T18" fmla="*/ 210 w 4"/>
                <a:gd name="T19" fmla="*/ 128 h 4"/>
                <a:gd name="T20" fmla="*/ 113 w 4"/>
                <a:gd name="T21" fmla="*/ 0 h 4"/>
                <a:gd name="T22" fmla="*/ 0 w 4"/>
                <a:gd name="T23" fmla="*/ 128 h 4"/>
                <a:gd name="T24" fmla="*/ 56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17" name="Oval 405">
              <a:extLst>
                <a:ext uri="{FF2B5EF4-FFF2-40B4-BE49-F238E27FC236}">
                  <a16:creationId xmlns:a16="http://schemas.microsoft.com/office/drawing/2014/main" id="{21B73F4A-55E2-4BD1-B768-29C6B88C0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" y="3633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8" name="Oval 406">
              <a:extLst>
                <a:ext uri="{FF2B5EF4-FFF2-40B4-BE49-F238E27FC236}">
                  <a16:creationId xmlns:a16="http://schemas.microsoft.com/office/drawing/2014/main" id="{31CDD63B-FB02-4279-B121-7D07E1465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3641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19" name="Freeform 407">
              <a:extLst>
                <a:ext uri="{FF2B5EF4-FFF2-40B4-BE49-F238E27FC236}">
                  <a16:creationId xmlns:a16="http://schemas.microsoft.com/office/drawing/2014/main" id="{D5CAB509-5379-44B7-8F94-E3B4CFFE3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3641"/>
              <a:ext cx="16" cy="13"/>
            </a:xfrm>
            <a:custGeom>
              <a:avLst/>
              <a:gdLst>
                <a:gd name="T0" fmla="*/ 64 w 4"/>
                <a:gd name="T1" fmla="*/ 169 h 3"/>
                <a:gd name="T2" fmla="*/ 64 w 4"/>
                <a:gd name="T3" fmla="*/ 169 h 3"/>
                <a:gd name="T4" fmla="*/ 128 w 4"/>
                <a:gd name="T5" fmla="*/ 74 h 3"/>
                <a:gd name="T6" fmla="*/ 192 w 4"/>
                <a:gd name="T7" fmla="*/ 169 h 3"/>
                <a:gd name="T8" fmla="*/ 128 w 4"/>
                <a:gd name="T9" fmla="*/ 169 h 3"/>
                <a:gd name="T10" fmla="*/ 64 w 4"/>
                <a:gd name="T11" fmla="*/ 169 h 3"/>
                <a:gd name="T12" fmla="*/ 64 w 4"/>
                <a:gd name="T13" fmla="*/ 169 h 3"/>
                <a:gd name="T14" fmla="*/ 0 w 4"/>
                <a:gd name="T15" fmla="*/ 169 h 3"/>
                <a:gd name="T16" fmla="*/ 128 w 4"/>
                <a:gd name="T17" fmla="*/ 243 h 3"/>
                <a:gd name="T18" fmla="*/ 256 w 4"/>
                <a:gd name="T19" fmla="*/ 169 h 3"/>
                <a:gd name="T20" fmla="*/ 128 w 4"/>
                <a:gd name="T21" fmla="*/ 0 h 3"/>
                <a:gd name="T22" fmla="*/ 0 w 4"/>
                <a:gd name="T23" fmla="*/ 169 h 3"/>
                <a:gd name="T24" fmla="*/ 64 w 4"/>
                <a:gd name="T25" fmla="*/ 169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20" name="Oval 408">
              <a:extLst>
                <a:ext uri="{FF2B5EF4-FFF2-40B4-BE49-F238E27FC236}">
                  <a16:creationId xmlns:a16="http://schemas.microsoft.com/office/drawing/2014/main" id="{60ADC865-E9B4-4899-A2ED-61356895C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3723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21" name="Oval 409">
              <a:extLst>
                <a:ext uri="{FF2B5EF4-FFF2-40B4-BE49-F238E27FC236}">
                  <a16:creationId xmlns:a16="http://schemas.microsoft.com/office/drawing/2014/main" id="{22E1917C-24C1-4EF5-9AB4-8B9314174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3731"/>
              <a:ext cx="12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22" name="Freeform 410">
              <a:extLst>
                <a:ext uri="{FF2B5EF4-FFF2-40B4-BE49-F238E27FC236}">
                  <a16:creationId xmlns:a16="http://schemas.microsoft.com/office/drawing/2014/main" id="{B0F6970E-B493-4A0C-A20E-521F9032B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3731"/>
              <a:ext cx="12" cy="12"/>
            </a:xfrm>
            <a:custGeom>
              <a:avLst/>
              <a:gdLst>
                <a:gd name="T0" fmla="*/ 0 w 3"/>
                <a:gd name="T1" fmla="*/ 128 h 3"/>
                <a:gd name="T2" fmla="*/ 64 w 3"/>
                <a:gd name="T3" fmla="*/ 128 h 3"/>
                <a:gd name="T4" fmla="*/ 128 w 3"/>
                <a:gd name="T5" fmla="*/ 64 h 3"/>
                <a:gd name="T6" fmla="*/ 128 w 3"/>
                <a:gd name="T7" fmla="*/ 128 h 3"/>
                <a:gd name="T8" fmla="*/ 128 w 3"/>
                <a:gd name="T9" fmla="*/ 128 h 3"/>
                <a:gd name="T10" fmla="*/ 64 w 3"/>
                <a:gd name="T11" fmla="*/ 128 h 3"/>
                <a:gd name="T12" fmla="*/ 0 w 3"/>
                <a:gd name="T13" fmla="*/ 128 h 3"/>
                <a:gd name="T14" fmla="*/ 0 w 3"/>
                <a:gd name="T15" fmla="*/ 128 h 3"/>
                <a:gd name="T16" fmla="*/ 128 w 3"/>
                <a:gd name="T17" fmla="*/ 192 h 3"/>
                <a:gd name="T18" fmla="*/ 192 w 3"/>
                <a:gd name="T19" fmla="*/ 128 h 3"/>
                <a:gd name="T20" fmla="*/ 128 w 3"/>
                <a:gd name="T21" fmla="*/ 0 h 3"/>
                <a:gd name="T22" fmla="*/ 0 w 3"/>
                <a:gd name="T23" fmla="*/ 128 h 3"/>
                <a:gd name="T24" fmla="*/ 0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23" name="Oval 411">
              <a:extLst>
                <a:ext uri="{FF2B5EF4-FFF2-40B4-BE49-F238E27FC236}">
                  <a16:creationId xmlns:a16="http://schemas.microsoft.com/office/drawing/2014/main" id="{82670F93-8909-4AF6-8451-AA13CD3C1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" y="3927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24" name="Oval 412">
              <a:extLst>
                <a:ext uri="{FF2B5EF4-FFF2-40B4-BE49-F238E27FC236}">
                  <a16:creationId xmlns:a16="http://schemas.microsoft.com/office/drawing/2014/main" id="{3C204648-9AE6-4D08-8461-774023A6B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" y="3935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25" name="Freeform 413">
              <a:extLst>
                <a:ext uri="{FF2B5EF4-FFF2-40B4-BE49-F238E27FC236}">
                  <a16:creationId xmlns:a16="http://schemas.microsoft.com/office/drawing/2014/main" id="{61A48A28-DB45-4588-B6C0-CA0B224C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3935"/>
              <a:ext cx="11" cy="13"/>
            </a:xfrm>
            <a:custGeom>
              <a:avLst/>
              <a:gdLst>
                <a:gd name="T0" fmla="*/ 55 w 3"/>
                <a:gd name="T1" fmla="*/ 74 h 3"/>
                <a:gd name="T2" fmla="*/ 55 w 3"/>
                <a:gd name="T3" fmla="*/ 74 h 3"/>
                <a:gd name="T4" fmla="*/ 95 w 3"/>
                <a:gd name="T5" fmla="*/ 74 h 3"/>
                <a:gd name="T6" fmla="*/ 95 w 3"/>
                <a:gd name="T7" fmla="*/ 74 h 3"/>
                <a:gd name="T8" fmla="*/ 95 w 3"/>
                <a:gd name="T9" fmla="*/ 169 h 3"/>
                <a:gd name="T10" fmla="*/ 55 w 3"/>
                <a:gd name="T11" fmla="*/ 74 h 3"/>
                <a:gd name="T12" fmla="*/ 55 w 3"/>
                <a:gd name="T13" fmla="*/ 74 h 3"/>
                <a:gd name="T14" fmla="*/ 0 w 3"/>
                <a:gd name="T15" fmla="*/ 74 h 3"/>
                <a:gd name="T16" fmla="*/ 95 w 3"/>
                <a:gd name="T17" fmla="*/ 243 h 3"/>
                <a:gd name="T18" fmla="*/ 147 w 3"/>
                <a:gd name="T19" fmla="*/ 74 h 3"/>
                <a:gd name="T20" fmla="*/ 95 w 3"/>
                <a:gd name="T21" fmla="*/ 0 h 3"/>
                <a:gd name="T22" fmla="*/ 0 w 3"/>
                <a:gd name="T23" fmla="*/ 74 h 3"/>
                <a:gd name="T24" fmla="*/ 55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26" name="Oval 414">
              <a:extLst>
                <a:ext uri="{FF2B5EF4-FFF2-40B4-BE49-F238E27FC236}">
                  <a16:creationId xmlns:a16="http://schemas.microsoft.com/office/drawing/2014/main" id="{82EC5564-A9D2-4C1B-8D7A-05EBEC95A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3858"/>
              <a:ext cx="38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27" name="Oval 415">
              <a:extLst>
                <a:ext uri="{FF2B5EF4-FFF2-40B4-BE49-F238E27FC236}">
                  <a16:creationId xmlns:a16="http://schemas.microsoft.com/office/drawing/2014/main" id="{452B8F39-ABF3-4676-BE56-67A312279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3866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28" name="Freeform 416">
              <a:extLst>
                <a:ext uri="{FF2B5EF4-FFF2-40B4-BE49-F238E27FC236}">
                  <a16:creationId xmlns:a16="http://schemas.microsoft.com/office/drawing/2014/main" id="{C62637D9-E2FC-480C-8AFE-4481DDDA2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" y="3866"/>
              <a:ext cx="11" cy="12"/>
            </a:xfrm>
            <a:custGeom>
              <a:avLst/>
              <a:gdLst>
                <a:gd name="T0" fmla="*/ 0 w 3"/>
                <a:gd name="T1" fmla="*/ 64 h 3"/>
                <a:gd name="T2" fmla="*/ 55 w 3"/>
                <a:gd name="T3" fmla="*/ 64 h 3"/>
                <a:gd name="T4" fmla="*/ 55 w 3"/>
                <a:gd name="T5" fmla="*/ 64 h 3"/>
                <a:gd name="T6" fmla="*/ 95 w 3"/>
                <a:gd name="T7" fmla="*/ 64 h 3"/>
                <a:gd name="T8" fmla="*/ 55 w 3"/>
                <a:gd name="T9" fmla="*/ 128 h 3"/>
                <a:gd name="T10" fmla="*/ 55 w 3"/>
                <a:gd name="T11" fmla="*/ 64 h 3"/>
                <a:gd name="T12" fmla="*/ 0 w 3"/>
                <a:gd name="T13" fmla="*/ 64 h 3"/>
                <a:gd name="T14" fmla="*/ 0 w 3"/>
                <a:gd name="T15" fmla="*/ 64 h 3"/>
                <a:gd name="T16" fmla="*/ 55 w 3"/>
                <a:gd name="T17" fmla="*/ 192 h 3"/>
                <a:gd name="T18" fmla="*/ 147 w 3"/>
                <a:gd name="T19" fmla="*/ 64 h 3"/>
                <a:gd name="T20" fmla="*/ 55 w 3"/>
                <a:gd name="T21" fmla="*/ 0 h 3"/>
                <a:gd name="T22" fmla="*/ 0 w 3"/>
                <a:gd name="T23" fmla="*/ 64 h 3"/>
                <a:gd name="T24" fmla="*/ 0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29" name="Oval 417">
              <a:extLst>
                <a:ext uri="{FF2B5EF4-FFF2-40B4-BE49-F238E27FC236}">
                  <a16:creationId xmlns:a16="http://schemas.microsoft.com/office/drawing/2014/main" id="{65F86E81-3BB9-40D4-8D2C-CF9A6335D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" y="3449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0" name="Oval 418">
              <a:extLst>
                <a:ext uri="{FF2B5EF4-FFF2-40B4-BE49-F238E27FC236}">
                  <a16:creationId xmlns:a16="http://schemas.microsoft.com/office/drawing/2014/main" id="{842F7B50-63E3-456B-AC61-60E3EC645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458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1" name="Freeform 419">
              <a:extLst>
                <a:ext uri="{FF2B5EF4-FFF2-40B4-BE49-F238E27FC236}">
                  <a16:creationId xmlns:a16="http://schemas.microsoft.com/office/drawing/2014/main" id="{11B3ADAF-5EF8-451A-9BE9-5FA5FFEE0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" y="3458"/>
              <a:ext cx="15" cy="12"/>
            </a:xfrm>
            <a:custGeom>
              <a:avLst/>
              <a:gdLst>
                <a:gd name="T0" fmla="*/ 56 w 4"/>
                <a:gd name="T1" fmla="*/ 128 h 3"/>
                <a:gd name="T2" fmla="*/ 56 w 4"/>
                <a:gd name="T3" fmla="*/ 128 h 3"/>
                <a:gd name="T4" fmla="*/ 113 w 4"/>
                <a:gd name="T5" fmla="*/ 64 h 3"/>
                <a:gd name="T6" fmla="*/ 154 w 4"/>
                <a:gd name="T7" fmla="*/ 128 h 3"/>
                <a:gd name="T8" fmla="*/ 113 w 4"/>
                <a:gd name="T9" fmla="*/ 128 h 3"/>
                <a:gd name="T10" fmla="*/ 56 w 4"/>
                <a:gd name="T11" fmla="*/ 128 h 3"/>
                <a:gd name="T12" fmla="*/ 56 w 4"/>
                <a:gd name="T13" fmla="*/ 128 h 3"/>
                <a:gd name="T14" fmla="*/ 0 w 4"/>
                <a:gd name="T15" fmla="*/ 128 h 3"/>
                <a:gd name="T16" fmla="*/ 113 w 4"/>
                <a:gd name="T17" fmla="*/ 192 h 3"/>
                <a:gd name="T18" fmla="*/ 210 w 4"/>
                <a:gd name="T19" fmla="*/ 128 h 3"/>
                <a:gd name="T20" fmla="*/ 113 w 4"/>
                <a:gd name="T21" fmla="*/ 0 h 3"/>
                <a:gd name="T22" fmla="*/ 0 w 4"/>
                <a:gd name="T23" fmla="*/ 128 h 3"/>
                <a:gd name="T24" fmla="*/ 56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32" name="Oval 420">
              <a:extLst>
                <a:ext uri="{FF2B5EF4-FFF2-40B4-BE49-F238E27FC236}">
                  <a16:creationId xmlns:a16="http://schemas.microsoft.com/office/drawing/2014/main" id="{69A8A1DF-4883-42E4-BEC5-490AD86FA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" y="3498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3" name="Oval 421">
              <a:extLst>
                <a:ext uri="{FF2B5EF4-FFF2-40B4-BE49-F238E27FC236}">
                  <a16:creationId xmlns:a16="http://schemas.microsoft.com/office/drawing/2014/main" id="{C95FF189-E34A-461D-B9C7-A1DD1323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" y="3507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4" name="Freeform 422">
              <a:extLst>
                <a:ext uri="{FF2B5EF4-FFF2-40B4-BE49-F238E27FC236}">
                  <a16:creationId xmlns:a16="http://schemas.microsoft.com/office/drawing/2014/main" id="{816A6844-691D-4229-B37A-271C250AB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507"/>
              <a:ext cx="15" cy="12"/>
            </a:xfrm>
            <a:custGeom>
              <a:avLst/>
              <a:gdLst>
                <a:gd name="T0" fmla="*/ 56 w 4"/>
                <a:gd name="T1" fmla="*/ 128 h 3"/>
                <a:gd name="T2" fmla="*/ 56 w 4"/>
                <a:gd name="T3" fmla="*/ 128 h 3"/>
                <a:gd name="T4" fmla="*/ 113 w 4"/>
                <a:gd name="T5" fmla="*/ 64 h 3"/>
                <a:gd name="T6" fmla="*/ 154 w 4"/>
                <a:gd name="T7" fmla="*/ 128 h 3"/>
                <a:gd name="T8" fmla="*/ 113 w 4"/>
                <a:gd name="T9" fmla="*/ 128 h 3"/>
                <a:gd name="T10" fmla="*/ 56 w 4"/>
                <a:gd name="T11" fmla="*/ 128 h 3"/>
                <a:gd name="T12" fmla="*/ 56 w 4"/>
                <a:gd name="T13" fmla="*/ 128 h 3"/>
                <a:gd name="T14" fmla="*/ 0 w 4"/>
                <a:gd name="T15" fmla="*/ 128 h 3"/>
                <a:gd name="T16" fmla="*/ 113 w 4"/>
                <a:gd name="T17" fmla="*/ 192 h 3"/>
                <a:gd name="T18" fmla="*/ 210 w 4"/>
                <a:gd name="T19" fmla="*/ 128 h 3"/>
                <a:gd name="T20" fmla="*/ 113 w 4"/>
                <a:gd name="T21" fmla="*/ 0 h 3"/>
                <a:gd name="T22" fmla="*/ 0 w 4"/>
                <a:gd name="T23" fmla="*/ 128 h 3"/>
                <a:gd name="T24" fmla="*/ 56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35" name="Oval 423">
              <a:extLst>
                <a:ext uri="{FF2B5EF4-FFF2-40B4-BE49-F238E27FC236}">
                  <a16:creationId xmlns:a16="http://schemas.microsoft.com/office/drawing/2014/main" id="{9F949A69-5918-4703-81D5-A94ACD137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3527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6" name="Oval 424">
              <a:extLst>
                <a:ext uri="{FF2B5EF4-FFF2-40B4-BE49-F238E27FC236}">
                  <a16:creationId xmlns:a16="http://schemas.microsoft.com/office/drawing/2014/main" id="{B46C4894-7237-4688-A8E9-5063912DD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3535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7" name="Freeform 425">
              <a:extLst>
                <a:ext uri="{FF2B5EF4-FFF2-40B4-BE49-F238E27FC236}">
                  <a16:creationId xmlns:a16="http://schemas.microsoft.com/office/drawing/2014/main" id="{1410A9ED-18AE-43F4-98A9-EC5CA194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3535"/>
              <a:ext cx="16" cy="12"/>
            </a:xfrm>
            <a:custGeom>
              <a:avLst/>
              <a:gdLst>
                <a:gd name="T0" fmla="*/ 64 w 4"/>
                <a:gd name="T1" fmla="*/ 128 h 3"/>
                <a:gd name="T2" fmla="*/ 64 w 4"/>
                <a:gd name="T3" fmla="*/ 128 h 3"/>
                <a:gd name="T4" fmla="*/ 128 w 4"/>
                <a:gd name="T5" fmla="*/ 64 h 3"/>
                <a:gd name="T6" fmla="*/ 192 w 4"/>
                <a:gd name="T7" fmla="*/ 128 h 3"/>
                <a:gd name="T8" fmla="*/ 128 w 4"/>
                <a:gd name="T9" fmla="*/ 128 h 3"/>
                <a:gd name="T10" fmla="*/ 64 w 4"/>
                <a:gd name="T11" fmla="*/ 128 h 3"/>
                <a:gd name="T12" fmla="*/ 64 w 4"/>
                <a:gd name="T13" fmla="*/ 128 h 3"/>
                <a:gd name="T14" fmla="*/ 0 w 4"/>
                <a:gd name="T15" fmla="*/ 128 h 3"/>
                <a:gd name="T16" fmla="*/ 128 w 4"/>
                <a:gd name="T17" fmla="*/ 192 h 3"/>
                <a:gd name="T18" fmla="*/ 256 w 4"/>
                <a:gd name="T19" fmla="*/ 128 h 3"/>
                <a:gd name="T20" fmla="*/ 128 w 4"/>
                <a:gd name="T21" fmla="*/ 0 h 3"/>
                <a:gd name="T22" fmla="*/ 0 w 4"/>
                <a:gd name="T23" fmla="*/ 128 h 3"/>
                <a:gd name="T24" fmla="*/ 64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38" name="Oval 426">
              <a:extLst>
                <a:ext uri="{FF2B5EF4-FFF2-40B4-BE49-F238E27FC236}">
                  <a16:creationId xmlns:a16="http://schemas.microsoft.com/office/drawing/2014/main" id="{D3AA0A33-FD35-4306-AD5D-E03C557D5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" y="3405"/>
              <a:ext cx="34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39" name="Oval 427">
              <a:extLst>
                <a:ext uri="{FF2B5EF4-FFF2-40B4-BE49-F238E27FC236}">
                  <a16:creationId xmlns:a16="http://schemas.microsoft.com/office/drawing/2014/main" id="{EB1D8BCC-6040-420C-B8E9-AB828F799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3417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0" name="Freeform 428">
              <a:extLst>
                <a:ext uri="{FF2B5EF4-FFF2-40B4-BE49-F238E27FC236}">
                  <a16:creationId xmlns:a16="http://schemas.microsoft.com/office/drawing/2014/main" id="{57CBAC86-7DB8-46C2-B956-E8A1C2956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3413"/>
              <a:ext cx="11" cy="16"/>
            </a:xfrm>
            <a:custGeom>
              <a:avLst/>
              <a:gdLst>
                <a:gd name="T0" fmla="*/ 0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41" name="Oval 429">
              <a:extLst>
                <a:ext uri="{FF2B5EF4-FFF2-40B4-BE49-F238E27FC236}">
                  <a16:creationId xmlns:a16="http://schemas.microsoft.com/office/drawing/2014/main" id="{109F082A-82CD-43F6-BC7E-60C25DAF1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584"/>
              <a:ext cx="38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2" name="Oval 430">
              <a:extLst>
                <a:ext uri="{FF2B5EF4-FFF2-40B4-BE49-F238E27FC236}">
                  <a16:creationId xmlns:a16="http://schemas.microsoft.com/office/drawing/2014/main" id="{34663332-E7E2-4E55-83A2-33438749A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3592"/>
              <a:ext cx="7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3" name="Freeform 431">
              <a:extLst>
                <a:ext uri="{FF2B5EF4-FFF2-40B4-BE49-F238E27FC236}">
                  <a16:creationId xmlns:a16="http://schemas.microsoft.com/office/drawing/2014/main" id="{C91FA9C5-58AE-442D-9CD7-C7863FA9D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" y="3592"/>
              <a:ext cx="11" cy="13"/>
            </a:xfrm>
            <a:custGeom>
              <a:avLst/>
              <a:gdLst>
                <a:gd name="T0" fmla="*/ 0 w 3"/>
                <a:gd name="T1" fmla="*/ 74 h 3"/>
                <a:gd name="T2" fmla="*/ 55 w 3"/>
                <a:gd name="T3" fmla="*/ 74 h 3"/>
                <a:gd name="T4" fmla="*/ 55 w 3"/>
                <a:gd name="T5" fmla="*/ 74 h 3"/>
                <a:gd name="T6" fmla="*/ 95 w 3"/>
                <a:gd name="T7" fmla="*/ 74 h 3"/>
                <a:gd name="T8" fmla="*/ 55 w 3"/>
                <a:gd name="T9" fmla="*/ 169 h 3"/>
                <a:gd name="T10" fmla="*/ 55 w 3"/>
                <a:gd name="T11" fmla="*/ 74 h 3"/>
                <a:gd name="T12" fmla="*/ 0 w 3"/>
                <a:gd name="T13" fmla="*/ 74 h 3"/>
                <a:gd name="T14" fmla="*/ 0 w 3"/>
                <a:gd name="T15" fmla="*/ 74 h 3"/>
                <a:gd name="T16" fmla="*/ 55 w 3"/>
                <a:gd name="T17" fmla="*/ 243 h 3"/>
                <a:gd name="T18" fmla="*/ 147 w 3"/>
                <a:gd name="T19" fmla="*/ 74 h 3"/>
                <a:gd name="T20" fmla="*/ 55 w 3"/>
                <a:gd name="T21" fmla="*/ 0 h 3"/>
                <a:gd name="T22" fmla="*/ 0 w 3"/>
                <a:gd name="T23" fmla="*/ 74 h 3"/>
                <a:gd name="T24" fmla="*/ 0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44" name="Oval 432">
              <a:extLst>
                <a:ext uri="{FF2B5EF4-FFF2-40B4-BE49-F238E27FC236}">
                  <a16:creationId xmlns:a16="http://schemas.microsoft.com/office/drawing/2014/main" id="{690D906B-FC4F-4D44-B7A6-63904385B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1" y="3662"/>
              <a:ext cx="39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5" name="Oval 433">
              <a:extLst>
                <a:ext uri="{FF2B5EF4-FFF2-40B4-BE49-F238E27FC236}">
                  <a16:creationId xmlns:a16="http://schemas.microsoft.com/office/drawing/2014/main" id="{7C397662-C253-4F3C-8688-8A3B166C9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3674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6" name="Freeform 434">
              <a:extLst>
                <a:ext uri="{FF2B5EF4-FFF2-40B4-BE49-F238E27FC236}">
                  <a16:creationId xmlns:a16="http://schemas.microsoft.com/office/drawing/2014/main" id="{5D4A7EF4-7A97-4FD0-8978-4B5B17D62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" y="3670"/>
              <a:ext cx="12" cy="16"/>
            </a:xfrm>
            <a:custGeom>
              <a:avLst/>
              <a:gdLst>
                <a:gd name="T0" fmla="*/ 0 w 3"/>
                <a:gd name="T1" fmla="*/ 128 h 4"/>
                <a:gd name="T2" fmla="*/ 64 w 3"/>
                <a:gd name="T3" fmla="*/ 128 h 4"/>
                <a:gd name="T4" fmla="*/ 64 w 3"/>
                <a:gd name="T5" fmla="*/ 64 h 4"/>
                <a:gd name="T6" fmla="*/ 128 w 3"/>
                <a:gd name="T7" fmla="*/ 128 h 4"/>
                <a:gd name="T8" fmla="*/ 64 w 3"/>
                <a:gd name="T9" fmla="*/ 192 h 4"/>
                <a:gd name="T10" fmla="*/ 64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64 w 3"/>
                <a:gd name="T17" fmla="*/ 256 h 4"/>
                <a:gd name="T18" fmla="*/ 192 w 3"/>
                <a:gd name="T19" fmla="*/ 128 h 4"/>
                <a:gd name="T20" fmla="*/ 64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47" name="Oval 435">
              <a:extLst>
                <a:ext uri="{FF2B5EF4-FFF2-40B4-BE49-F238E27FC236}">
                  <a16:creationId xmlns:a16="http://schemas.microsoft.com/office/drawing/2014/main" id="{C5E443B1-7D70-4B8B-BF4B-3923552B9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3645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8" name="Oval 436">
              <a:extLst>
                <a:ext uri="{FF2B5EF4-FFF2-40B4-BE49-F238E27FC236}">
                  <a16:creationId xmlns:a16="http://schemas.microsoft.com/office/drawing/2014/main" id="{E0EBADAE-94A8-4D99-942D-5CBAC3E8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3654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49" name="Freeform 437">
              <a:extLst>
                <a:ext uri="{FF2B5EF4-FFF2-40B4-BE49-F238E27FC236}">
                  <a16:creationId xmlns:a16="http://schemas.microsoft.com/office/drawing/2014/main" id="{6B70638E-B18A-4248-B04C-A2B05E5FE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3654"/>
              <a:ext cx="11" cy="12"/>
            </a:xfrm>
            <a:custGeom>
              <a:avLst/>
              <a:gdLst>
                <a:gd name="T0" fmla="*/ 55 w 3"/>
                <a:gd name="T1" fmla="*/ 64 h 3"/>
                <a:gd name="T2" fmla="*/ 55 w 3"/>
                <a:gd name="T3" fmla="*/ 64 h 3"/>
                <a:gd name="T4" fmla="*/ 95 w 3"/>
                <a:gd name="T5" fmla="*/ 64 h 3"/>
                <a:gd name="T6" fmla="*/ 95 w 3"/>
                <a:gd name="T7" fmla="*/ 64 h 3"/>
                <a:gd name="T8" fmla="*/ 95 w 3"/>
                <a:gd name="T9" fmla="*/ 128 h 3"/>
                <a:gd name="T10" fmla="*/ 55 w 3"/>
                <a:gd name="T11" fmla="*/ 64 h 3"/>
                <a:gd name="T12" fmla="*/ 55 w 3"/>
                <a:gd name="T13" fmla="*/ 64 h 3"/>
                <a:gd name="T14" fmla="*/ 0 w 3"/>
                <a:gd name="T15" fmla="*/ 64 h 3"/>
                <a:gd name="T16" fmla="*/ 95 w 3"/>
                <a:gd name="T17" fmla="*/ 192 h 3"/>
                <a:gd name="T18" fmla="*/ 147 w 3"/>
                <a:gd name="T19" fmla="*/ 64 h 3"/>
                <a:gd name="T20" fmla="*/ 95 w 3"/>
                <a:gd name="T21" fmla="*/ 0 h 3"/>
                <a:gd name="T22" fmla="*/ 0 w 3"/>
                <a:gd name="T23" fmla="*/ 64 h 3"/>
                <a:gd name="T24" fmla="*/ 55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50" name="Oval 438">
              <a:extLst>
                <a:ext uri="{FF2B5EF4-FFF2-40B4-BE49-F238E27FC236}">
                  <a16:creationId xmlns:a16="http://schemas.microsoft.com/office/drawing/2014/main" id="{20911259-0DFD-44DE-BA06-F7478A213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" y="3698"/>
              <a:ext cx="35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51" name="Oval 439">
              <a:extLst>
                <a:ext uri="{FF2B5EF4-FFF2-40B4-BE49-F238E27FC236}">
                  <a16:creationId xmlns:a16="http://schemas.microsoft.com/office/drawing/2014/main" id="{131CE694-F314-4CEA-BD2B-38F3336D2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3711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52" name="Freeform 440">
              <a:extLst>
                <a:ext uri="{FF2B5EF4-FFF2-40B4-BE49-F238E27FC236}">
                  <a16:creationId xmlns:a16="http://schemas.microsoft.com/office/drawing/2014/main" id="{73A39D79-F80C-4BCE-B983-730491F09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3707"/>
              <a:ext cx="11" cy="16"/>
            </a:xfrm>
            <a:custGeom>
              <a:avLst/>
              <a:gdLst>
                <a:gd name="T0" fmla="*/ 55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55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55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53" name="Oval 441">
              <a:extLst>
                <a:ext uri="{FF2B5EF4-FFF2-40B4-BE49-F238E27FC236}">
                  <a16:creationId xmlns:a16="http://schemas.microsoft.com/office/drawing/2014/main" id="{2F3C3C81-9B87-475F-933F-99731C29D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" y="3817"/>
              <a:ext cx="38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54" name="Oval 442">
              <a:extLst>
                <a:ext uri="{FF2B5EF4-FFF2-40B4-BE49-F238E27FC236}">
                  <a16:creationId xmlns:a16="http://schemas.microsoft.com/office/drawing/2014/main" id="{5247B097-AE25-49A9-9AF5-B762A6FB2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2" y="3825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55" name="Freeform 443">
              <a:extLst>
                <a:ext uri="{FF2B5EF4-FFF2-40B4-BE49-F238E27FC236}">
                  <a16:creationId xmlns:a16="http://schemas.microsoft.com/office/drawing/2014/main" id="{7529678E-9F47-43E8-B50C-C7F5CA31A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3825"/>
              <a:ext cx="12" cy="12"/>
            </a:xfrm>
            <a:custGeom>
              <a:avLst/>
              <a:gdLst>
                <a:gd name="T0" fmla="*/ 0 w 3"/>
                <a:gd name="T1" fmla="*/ 64 h 3"/>
                <a:gd name="T2" fmla="*/ 64 w 3"/>
                <a:gd name="T3" fmla="*/ 64 h 3"/>
                <a:gd name="T4" fmla="*/ 64 w 3"/>
                <a:gd name="T5" fmla="*/ 64 h 3"/>
                <a:gd name="T6" fmla="*/ 128 w 3"/>
                <a:gd name="T7" fmla="*/ 64 h 3"/>
                <a:gd name="T8" fmla="*/ 64 w 3"/>
                <a:gd name="T9" fmla="*/ 128 h 3"/>
                <a:gd name="T10" fmla="*/ 64 w 3"/>
                <a:gd name="T11" fmla="*/ 64 h 3"/>
                <a:gd name="T12" fmla="*/ 0 w 3"/>
                <a:gd name="T13" fmla="*/ 64 h 3"/>
                <a:gd name="T14" fmla="*/ 0 w 3"/>
                <a:gd name="T15" fmla="*/ 64 h 3"/>
                <a:gd name="T16" fmla="*/ 64 w 3"/>
                <a:gd name="T17" fmla="*/ 192 h 3"/>
                <a:gd name="T18" fmla="*/ 192 w 3"/>
                <a:gd name="T19" fmla="*/ 64 h 3"/>
                <a:gd name="T20" fmla="*/ 64 w 3"/>
                <a:gd name="T21" fmla="*/ 0 h 3"/>
                <a:gd name="T22" fmla="*/ 0 w 3"/>
                <a:gd name="T23" fmla="*/ 64 h 3"/>
                <a:gd name="T24" fmla="*/ 0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56" name="Oval 444">
              <a:extLst>
                <a:ext uri="{FF2B5EF4-FFF2-40B4-BE49-F238E27FC236}">
                  <a16:creationId xmlns:a16="http://schemas.microsoft.com/office/drawing/2014/main" id="{58CE1593-1972-4EF2-88EB-D3C8B7C5B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3776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57" name="Oval 445">
              <a:extLst>
                <a:ext uri="{FF2B5EF4-FFF2-40B4-BE49-F238E27FC236}">
                  <a16:creationId xmlns:a16="http://schemas.microsoft.com/office/drawing/2014/main" id="{81602020-AE1A-4115-B3E3-8DC0A58B4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3784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58" name="Freeform 446">
              <a:extLst>
                <a:ext uri="{FF2B5EF4-FFF2-40B4-BE49-F238E27FC236}">
                  <a16:creationId xmlns:a16="http://schemas.microsoft.com/office/drawing/2014/main" id="{82A56D30-CE00-4F50-9561-359F9C85E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4" y="3784"/>
              <a:ext cx="12" cy="12"/>
            </a:xfrm>
            <a:custGeom>
              <a:avLst/>
              <a:gdLst>
                <a:gd name="T0" fmla="*/ 64 w 3"/>
                <a:gd name="T1" fmla="*/ 64 h 3"/>
                <a:gd name="T2" fmla="*/ 64 w 3"/>
                <a:gd name="T3" fmla="*/ 64 h 3"/>
                <a:gd name="T4" fmla="*/ 128 w 3"/>
                <a:gd name="T5" fmla="*/ 64 h 3"/>
                <a:gd name="T6" fmla="*/ 128 w 3"/>
                <a:gd name="T7" fmla="*/ 64 h 3"/>
                <a:gd name="T8" fmla="*/ 128 w 3"/>
                <a:gd name="T9" fmla="*/ 128 h 3"/>
                <a:gd name="T10" fmla="*/ 64 w 3"/>
                <a:gd name="T11" fmla="*/ 64 h 3"/>
                <a:gd name="T12" fmla="*/ 64 w 3"/>
                <a:gd name="T13" fmla="*/ 64 h 3"/>
                <a:gd name="T14" fmla="*/ 0 w 3"/>
                <a:gd name="T15" fmla="*/ 64 h 3"/>
                <a:gd name="T16" fmla="*/ 128 w 3"/>
                <a:gd name="T17" fmla="*/ 192 h 3"/>
                <a:gd name="T18" fmla="*/ 192 w 3"/>
                <a:gd name="T19" fmla="*/ 64 h 3"/>
                <a:gd name="T20" fmla="*/ 128 w 3"/>
                <a:gd name="T21" fmla="*/ 0 h 3"/>
                <a:gd name="T22" fmla="*/ 0 w 3"/>
                <a:gd name="T23" fmla="*/ 64 h 3"/>
                <a:gd name="T24" fmla="*/ 64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59" name="Oval 447">
              <a:extLst>
                <a:ext uri="{FF2B5EF4-FFF2-40B4-BE49-F238E27FC236}">
                  <a16:creationId xmlns:a16="http://schemas.microsoft.com/office/drawing/2014/main" id="{6C5CD5ED-BAF7-4B94-BCBD-4D45DC77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3719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0" name="Oval 448">
              <a:extLst>
                <a:ext uri="{FF2B5EF4-FFF2-40B4-BE49-F238E27FC236}">
                  <a16:creationId xmlns:a16="http://schemas.microsoft.com/office/drawing/2014/main" id="{99D64137-9382-45B3-8D1D-2BE467441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3727"/>
              <a:ext cx="7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1" name="Freeform 449">
              <a:extLst>
                <a:ext uri="{FF2B5EF4-FFF2-40B4-BE49-F238E27FC236}">
                  <a16:creationId xmlns:a16="http://schemas.microsoft.com/office/drawing/2014/main" id="{F21A90BF-00D0-4A66-9FD6-B1B0A31C2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" y="3727"/>
              <a:ext cx="11" cy="12"/>
            </a:xfrm>
            <a:custGeom>
              <a:avLst/>
              <a:gdLst>
                <a:gd name="T0" fmla="*/ 55 w 3"/>
                <a:gd name="T1" fmla="*/ 64 h 3"/>
                <a:gd name="T2" fmla="*/ 55 w 3"/>
                <a:gd name="T3" fmla="*/ 64 h 3"/>
                <a:gd name="T4" fmla="*/ 95 w 3"/>
                <a:gd name="T5" fmla="*/ 64 h 3"/>
                <a:gd name="T6" fmla="*/ 95 w 3"/>
                <a:gd name="T7" fmla="*/ 64 h 3"/>
                <a:gd name="T8" fmla="*/ 95 w 3"/>
                <a:gd name="T9" fmla="*/ 128 h 3"/>
                <a:gd name="T10" fmla="*/ 55 w 3"/>
                <a:gd name="T11" fmla="*/ 64 h 3"/>
                <a:gd name="T12" fmla="*/ 55 w 3"/>
                <a:gd name="T13" fmla="*/ 64 h 3"/>
                <a:gd name="T14" fmla="*/ 0 w 3"/>
                <a:gd name="T15" fmla="*/ 64 h 3"/>
                <a:gd name="T16" fmla="*/ 95 w 3"/>
                <a:gd name="T17" fmla="*/ 192 h 3"/>
                <a:gd name="T18" fmla="*/ 147 w 3"/>
                <a:gd name="T19" fmla="*/ 64 h 3"/>
                <a:gd name="T20" fmla="*/ 95 w 3"/>
                <a:gd name="T21" fmla="*/ 0 h 3"/>
                <a:gd name="T22" fmla="*/ 0 w 3"/>
                <a:gd name="T23" fmla="*/ 64 h 3"/>
                <a:gd name="T24" fmla="*/ 55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62" name="Oval 450">
              <a:extLst>
                <a:ext uri="{FF2B5EF4-FFF2-40B4-BE49-F238E27FC236}">
                  <a16:creationId xmlns:a16="http://schemas.microsoft.com/office/drawing/2014/main" id="{48FFC626-71DA-44D3-8802-17A94ADD8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690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3" name="Oval 451">
              <a:extLst>
                <a:ext uri="{FF2B5EF4-FFF2-40B4-BE49-F238E27FC236}">
                  <a16:creationId xmlns:a16="http://schemas.microsoft.com/office/drawing/2014/main" id="{6F924823-1608-4AA7-B3EB-37CDFCEAA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698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4" name="Freeform 452">
              <a:extLst>
                <a:ext uri="{FF2B5EF4-FFF2-40B4-BE49-F238E27FC236}">
                  <a16:creationId xmlns:a16="http://schemas.microsoft.com/office/drawing/2014/main" id="{710317C8-074E-4AD4-A949-2305CE6F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3698"/>
              <a:ext cx="11" cy="13"/>
            </a:xfrm>
            <a:custGeom>
              <a:avLst/>
              <a:gdLst>
                <a:gd name="T0" fmla="*/ 55 w 3"/>
                <a:gd name="T1" fmla="*/ 74 h 3"/>
                <a:gd name="T2" fmla="*/ 55 w 3"/>
                <a:gd name="T3" fmla="*/ 74 h 3"/>
                <a:gd name="T4" fmla="*/ 95 w 3"/>
                <a:gd name="T5" fmla="*/ 74 h 3"/>
                <a:gd name="T6" fmla="*/ 95 w 3"/>
                <a:gd name="T7" fmla="*/ 74 h 3"/>
                <a:gd name="T8" fmla="*/ 95 w 3"/>
                <a:gd name="T9" fmla="*/ 169 h 3"/>
                <a:gd name="T10" fmla="*/ 55 w 3"/>
                <a:gd name="T11" fmla="*/ 74 h 3"/>
                <a:gd name="T12" fmla="*/ 55 w 3"/>
                <a:gd name="T13" fmla="*/ 74 h 3"/>
                <a:gd name="T14" fmla="*/ 0 w 3"/>
                <a:gd name="T15" fmla="*/ 74 h 3"/>
                <a:gd name="T16" fmla="*/ 95 w 3"/>
                <a:gd name="T17" fmla="*/ 243 h 3"/>
                <a:gd name="T18" fmla="*/ 147 w 3"/>
                <a:gd name="T19" fmla="*/ 74 h 3"/>
                <a:gd name="T20" fmla="*/ 95 w 3"/>
                <a:gd name="T21" fmla="*/ 0 h 3"/>
                <a:gd name="T22" fmla="*/ 0 w 3"/>
                <a:gd name="T23" fmla="*/ 74 h 3"/>
                <a:gd name="T24" fmla="*/ 55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65" name="Oval 453">
              <a:extLst>
                <a:ext uri="{FF2B5EF4-FFF2-40B4-BE49-F238E27FC236}">
                  <a16:creationId xmlns:a16="http://schemas.microsoft.com/office/drawing/2014/main" id="{D4740531-06F5-42C4-9952-3DC5B06A5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674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6" name="Oval 454">
              <a:extLst>
                <a:ext uri="{FF2B5EF4-FFF2-40B4-BE49-F238E27FC236}">
                  <a16:creationId xmlns:a16="http://schemas.microsoft.com/office/drawing/2014/main" id="{F611F3A5-001F-4975-890B-87D58FC5F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682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7" name="Freeform 455">
              <a:extLst>
                <a:ext uri="{FF2B5EF4-FFF2-40B4-BE49-F238E27FC236}">
                  <a16:creationId xmlns:a16="http://schemas.microsoft.com/office/drawing/2014/main" id="{33F0EA1E-73D4-4F44-8DA7-DC22B578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3678"/>
              <a:ext cx="11" cy="16"/>
            </a:xfrm>
            <a:custGeom>
              <a:avLst/>
              <a:gdLst>
                <a:gd name="T0" fmla="*/ 0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68" name="Oval 456">
              <a:extLst>
                <a:ext uri="{FF2B5EF4-FFF2-40B4-BE49-F238E27FC236}">
                  <a16:creationId xmlns:a16="http://schemas.microsoft.com/office/drawing/2014/main" id="{5B2059B0-7FF8-4BBA-A9F1-47A84728A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3739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69" name="Oval 457">
              <a:extLst>
                <a:ext uri="{FF2B5EF4-FFF2-40B4-BE49-F238E27FC236}">
                  <a16:creationId xmlns:a16="http://schemas.microsoft.com/office/drawing/2014/main" id="{7EACEC35-A946-4A21-935D-C759C7555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3747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0" name="Freeform 458">
              <a:extLst>
                <a:ext uri="{FF2B5EF4-FFF2-40B4-BE49-F238E27FC236}">
                  <a16:creationId xmlns:a16="http://schemas.microsoft.com/office/drawing/2014/main" id="{F6BED092-EA21-41B1-B834-626E0DEE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" y="3743"/>
              <a:ext cx="16" cy="17"/>
            </a:xfrm>
            <a:custGeom>
              <a:avLst/>
              <a:gdLst>
                <a:gd name="T0" fmla="*/ 64 w 4"/>
                <a:gd name="T1" fmla="*/ 162 h 4"/>
                <a:gd name="T2" fmla="*/ 64 w 4"/>
                <a:gd name="T3" fmla="*/ 162 h 4"/>
                <a:gd name="T4" fmla="*/ 128 w 4"/>
                <a:gd name="T5" fmla="*/ 72 h 4"/>
                <a:gd name="T6" fmla="*/ 192 w 4"/>
                <a:gd name="T7" fmla="*/ 162 h 4"/>
                <a:gd name="T8" fmla="*/ 128 w 4"/>
                <a:gd name="T9" fmla="*/ 234 h 4"/>
                <a:gd name="T10" fmla="*/ 64 w 4"/>
                <a:gd name="T11" fmla="*/ 162 h 4"/>
                <a:gd name="T12" fmla="*/ 64 w 4"/>
                <a:gd name="T13" fmla="*/ 162 h 4"/>
                <a:gd name="T14" fmla="*/ 0 w 4"/>
                <a:gd name="T15" fmla="*/ 162 h 4"/>
                <a:gd name="T16" fmla="*/ 128 w 4"/>
                <a:gd name="T17" fmla="*/ 306 h 4"/>
                <a:gd name="T18" fmla="*/ 256 w 4"/>
                <a:gd name="T19" fmla="*/ 162 h 4"/>
                <a:gd name="T20" fmla="*/ 128 w 4"/>
                <a:gd name="T21" fmla="*/ 0 h 4"/>
                <a:gd name="T22" fmla="*/ 0 w 4"/>
                <a:gd name="T23" fmla="*/ 162 h 4"/>
                <a:gd name="T24" fmla="*/ 64 w 4"/>
                <a:gd name="T25" fmla="*/ 162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71" name="Oval 459">
              <a:extLst>
                <a:ext uri="{FF2B5EF4-FFF2-40B4-BE49-F238E27FC236}">
                  <a16:creationId xmlns:a16="http://schemas.microsoft.com/office/drawing/2014/main" id="{301D22FC-5FA9-4806-BE4B-1A17B91FC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3735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2" name="Oval 460">
              <a:extLst>
                <a:ext uri="{FF2B5EF4-FFF2-40B4-BE49-F238E27FC236}">
                  <a16:creationId xmlns:a16="http://schemas.microsoft.com/office/drawing/2014/main" id="{D940285A-0675-492F-9AD9-39ACEE7FF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3743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3" name="Freeform 461">
              <a:extLst>
                <a:ext uri="{FF2B5EF4-FFF2-40B4-BE49-F238E27FC236}">
                  <a16:creationId xmlns:a16="http://schemas.microsoft.com/office/drawing/2014/main" id="{A5029DDB-C96D-4DF7-8245-FE2753800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" y="3743"/>
              <a:ext cx="15" cy="13"/>
            </a:xfrm>
            <a:custGeom>
              <a:avLst/>
              <a:gdLst>
                <a:gd name="T0" fmla="*/ 56 w 4"/>
                <a:gd name="T1" fmla="*/ 169 h 3"/>
                <a:gd name="T2" fmla="*/ 56 w 4"/>
                <a:gd name="T3" fmla="*/ 169 h 3"/>
                <a:gd name="T4" fmla="*/ 113 w 4"/>
                <a:gd name="T5" fmla="*/ 74 h 3"/>
                <a:gd name="T6" fmla="*/ 154 w 4"/>
                <a:gd name="T7" fmla="*/ 169 h 3"/>
                <a:gd name="T8" fmla="*/ 113 w 4"/>
                <a:gd name="T9" fmla="*/ 169 h 3"/>
                <a:gd name="T10" fmla="*/ 56 w 4"/>
                <a:gd name="T11" fmla="*/ 169 h 3"/>
                <a:gd name="T12" fmla="*/ 56 w 4"/>
                <a:gd name="T13" fmla="*/ 169 h 3"/>
                <a:gd name="T14" fmla="*/ 0 w 4"/>
                <a:gd name="T15" fmla="*/ 169 h 3"/>
                <a:gd name="T16" fmla="*/ 113 w 4"/>
                <a:gd name="T17" fmla="*/ 243 h 3"/>
                <a:gd name="T18" fmla="*/ 210 w 4"/>
                <a:gd name="T19" fmla="*/ 169 h 3"/>
                <a:gd name="T20" fmla="*/ 113 w 4"/>
                <a:gd name="T21" fmla="*/ 0 h 3"/>
                <a:gd name="T22" fmla="*/ 0 w 4"/>
                <a:gd name="T23" fmla="*/ 169 h 3"/>
                <a:gd name="T24" fmla="*/ 56 w 4"/>
                <a:gd name="T25" fmla="*/ 169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74" name="Oval 462">
              <a:extLst>
                <a:ext uri="{FF2B5EF4-FFF2-40B4-BE49-F238E27FC236}">
                  <a16:creationId xmlns:a16="http://schemas.microsoft.com/office/drawing/2014/main" id="{D35E9813-BE2A-4A4F-B8EE-12F2DC668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" y="3968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5" name="Oval 463">
              <a:extLst>
                <a:ext uri="{FF2B5EF4-FFF2-40B4-BE49-F238E27FC236}">
                  <a16:creationId xmlns:a16="http://schemas.microsoft.com/office/drawing/2014/main" id="{F397CCA7-C236-4D2D-A65D-8C4ACCF6A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3976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6" name="Freeform 464">
              <a:extLst>
                <a:ext uri="{FF2B5EF4-FFF2-40B4-BE49-F238E27FC236}">
                  <a16:creationId xmlns:a16="http://schemas.microsoft.com/office/drawing/2014/main" id="{2A920486-CCF2-4DF3-A487-063B1E24E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3976"/>
              <a:ext cx="12" cy="12"/>
            </a:xfrm>
            <a:custGeom>
              <a:avLst/>
              <a:gdLst>
                <a:gd name="T0" fmla="*/ 64 w 3"/>
                <a:gd name="T1" fmla="*/ 64 h 3"/>
                <a:gd name="T2" fmla="*/ 64 w 3"/>
                <a:gd name="T3" fmla="*/ 64 h 3"/>
                <a:gd name="T4" fmla="*/ 128 w 3"/>
                <a:gd name="T5" fmla="*/ 64 h 3"/>
                <a:gd name="T6" fmla="*/ 128 w 3"/>
                <a:gd name="T7" fmla="*/ 64 h 3"/>
                <a:gd name="T8" fmla="*/ 128 w 3"/>
                <a:gd name="T9" fmla="*/ 128 h 3"/>
                <a:gd name="T10" fmla="*/ 64 w 3"/>
                <a:gd name="T11" fmla="*/ 64 h 3"/>
                <a:gd name="T12" fmla="*/ 64 w 3"/>
                <a:gd name="T13" fmla="*/ 64 h 3"/>
                <a:gd name="T14" fmla="*/ 0 w 3"/>
                <a:gd name="T15" fmla="*/ 64 h 3"/>
                <a:gd name="T16" fmla="*/ 128 w 3"/>
                <a:gd name="T17" fmla="*/ 192 h 3"/>
                <a:gd name="T18" fmla="*/ 192 w 3"/>
                <a:gd name="T19" fmla="*/ 64 h 3"/>
                <a:gd name="T20" fmla="*/ 128 w 3"/>
                <a:gd name="T21" fmla="*/ 0 h 3"/>
                <a:gd name="T22" fmla="*/ 0 w 3"/>
                <a:gd name="T23" fmla="*/ 64 h 3"/>
                <a:gd name="T24" fmla="*/ 64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77" name="Oval 465">
              <a:extLst>
                <a:ext uri="{FF2B5EF4-FFF2-40B4-BE49-F238E27FC236}">
                  <a16:creationId xmlns:a16="http://schemas.microsoft.com/office/drawing/2014/main" id="{3DDC7264-9B5B-4523-89DF-6C410CCC7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4033"/>
              <a:ext cx="39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8" name="Oval 466">
              <a:extLst>
                <a:ext uri="{FF2B5EF4-FFF2-40B4-BE49-F238E27FC236}">
                  <a16:creationId xmlns:a16="http://schemas.microsoft.com/office/drawing/2014/main" id="{9A5C93D7-B8B1-47E6-A39D-61FC5D3F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4041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79" name="Freeform 467">
              <a:extLst>
                <a:ext uri="{FF2B5EF4-FFF2-40B4-BE49-F238E27FC236}">
                  <a16:creationId xmlns:a16="http://schemas.microsoft.com/office/drawing/2014/main" id="{615DE649-7BE2-4C78-AF67-F4D9F4916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4041"/>
              <a:ext cx="12" cy="13"/>
            </a:xfrm>
            <a:custGeom>
              <a:avLst/>
              <a:gdLst>
                <a:gd name="T0" fmla="*/ 0 w 3"/>
                <a:gd name="T1" fmla="*/ 74 h 3"/>
                <a:gd name="T2" fmla="*/ 64 w 3"/>
                <a:gd name="T3" fmla="*/ 74 h 3"/>
                <a:gd name="T4" fmla="*/ 64 w 3"/>
                <a:gd name="T5" fmla="*/ 74 h 3"/>
                <a:gd name="T6" fmla="*/ 128 w 3"/>
                <a:gd name="T7" fmla="*/ 74 h 3"/>
                <a:gd name="T8" fmla="*/ 64 w 3"/>
                <a:gd name="T9" fmla="*/ 169 h 3"/>
                <a:gd name="T10" fmla="*/ 64 w 3"/>
                <a:gd name="T11" fmla="*/ 74 h 3"/>
                <a:gd name="T12" fmla="*/ 0 w 3"/>
                <a:gd name="T13" fmla="*/ 74 h 3"/>
                <a:gd name="T14" fmla="*/ 0 w 3"/>
                <a:gd name="T15" fmla="*/ 74 h 3"/>
                <a:gd name="T16" fmla="*/ 64 w 3"/>
                <a:gd name="T17" fmla="*/ 243 h 3"/>
                <a:gd name="T18" fmla="*/ 192 w 3"/>
                <a:gd name="T19" fmla="*/ 74 h 3"/>
                <a:gd name="T20" fmla="*/ 64 w 3"/>
                <a:gd name="T21" fmla="*/ 0 h 3"/>
                <a:gd name="T22" fmla="*/ 0 w 3"/>
                <a:gd name="T23" fmla="*/ 74 h 3"/>
                <a:gd name="T24" fmla="*/ 0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80" name="Oval 468">
              <a:extLst>
                <a:ext uri="{FF2B5EF4-FFF2-40B4-BE49-F238E27FC236}">
                  <a16:creationId xmlns:a16="http://schemas.microsoft.com/office/drawing/2014/main" id="{F54A4F95-44E1-4695-9DD5-320E582FA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4029"/>
              <a:ext cx="39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81" name="Oval 469">
              <a:extLst>
                <a:ext uri="{FF2B5EF4-FFF2-40B4-BE49-F238E27FC236}">
                  <a16:creationId xmlns:a16="http://schemas.microsoft.com/office/drawing/2014/main" id="{5A1CAD6C-0D74-4A6B-BF1E-B22B56F7C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4041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82" name="Freeform 470">
              <a:extLst>
                <a:ext uri="{FF2B5EF4-FFF2-40B4-BE49-F238E27FC236}">
                  <a16:creationId xmlns:a16="http://schemas.microsoft.com/office/drawing/2014/main" id="{F211C158-7800-4E3F-B83B-5B9F2536D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" y="4037"/>
              <a:ext cx="12" cy="13"/>
            </a:xfrm>
            <a:custGeom>
              <a:avLst/>
              <a:gdLst>
                <a:gd name="T0" fmla="*/ 0 w 3"/>
                <a:gd name="T1" fmla="*/ 169 h 3"/>
                <a:gd name="T2" fmla="*/ 64 w 3"/>
                <a:gd name="T3" fmla="*/ 169 h 3"/>
                <a:gd name="T4" fmla="*/ 64 w 3"/>
                <a:gd name="T5" fmla="*/ 74 h 3"/>
                <a:gd name="T6" fmla="*/ 128 w 3"/>
                <a:gd name="T7" fmla="*/ 169 h 3"/>
                <a:gd name="T8" fmla="*/ 64 w 3"/>
                <a:gd name="T9" fmla="*/ 169 h 3"/>
                <a:gd name="T10" fmla="*/ 64 w 3"/>
                <a:gd name="T11" fmla="*/ 169 h 3"/>
                <a:gd name="T12" fmla="*/ 0 w 3"/>
                <a:gd name="T13" fmla="*/ 169 h 3"/>
                <a:gd name="T14" fmla="*/ 0 w 3"/>
                <a:gd name="T15" fmla="*/ 169 h 3"/>
                <a:gd name="T16" fmla="*/ 64 w 3"/>
                <a:gd name="T17" fmla="*/ 243 h 3"/>
                <a:gd name="T18" fmla="*/ 192 w 3"/>
                <a:gd name="T19" fmla="*/ 169 h 3"/>
                <a:gd name="T20" fmla="*/ 64 w 3"/>
                <a:gd name="T21" fmla="*/ 0 h 3"/>
                <a:gd name="T22" fmla="*/ 0 w 3"/>
                <a:gd name="T23" fmla="*/ 169 h 3"/>
                <a:gd name="T24" fmla="*/ 0 w 3"/>
                <a:gd name="T25" fmla="*/ 169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83" name="Oval 471">
              <a:extLst>
                <a:ext uri="{FF2B5EF4-FFF2-40B4-BE49-F238E27FC236}">
                  <a16:creationId xmlns:a16="http://schemas.microsoft.com/office/drawing/2014/main" id="{D472E944-6FFB-4BAD-955E-6A0F63CB0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3825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84" name="Oval 472">
              <a:extLst>
                <a:ext uri="{FF2B5EF4-FFF2-40B4-BE49-F238E27FC236}">
                  <a16:creationId xmlns:a16="http://schemas.microsoft.com/office/drawing/2014/main" id="{EDBF6245-B6D4-43BE-A2F7-AE8D476DD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3833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85" name="Freeform 473">
              <a:extLst>
                <a:ext uri="{FF2B5EF4-FFF2-40B4-BE49-F238E27FC236}">
                  <a16:creationId xmlns:a16="http://schemas.microsoft.com/office/drawing/2014/main" id="{B6C0DF39-F1A6-4970-864C-DD331BBA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3829"/>
              <a:ext cx="15" cy="16"/>
            </a:xfrm>
            <a:custGeom>
              <a:avLst/>
              <a:gdLst>
                <a:gd name="T0" fmla="*/ 56 w 4"/>
                <a:gd name="T1" fmla="*/ 128 h 4"/>
                <a:gd name="T2" fmla="*/ 56 w 4"/>
                <a:gd name="T3" fmla="*/ 128 h 4"/>
                <a:gd name="T4" fmla="*/ 113 w 4"/>
                <a:gd name="T5" fmla="*/ 64 h 4"/>
                <a:gd name="T6" fmla="*/ 154 w 4"/>
                <a:gd name="T7" fmla="*/ 128 h 4"/>
                <a:gd name="T8" fmla="*/ 113 w 4"/>
                <a:gd name="T9" fmla="*/ 192 h 4"/>
                <a:gd name="T10" fmla="*/ 56 w 4"/>
                <a:gd name="T11" fmla="*/ 128 h 4"/>
                <a:gd name="T12" fmla="*/ 56 w 4"/>
                <a:gd name="T13" fmla="*/ 128 h 4"/>
                <a:gd name="T14" fmla="*/ 0 w 4"/>
                <a:gd name="T15" fmla="*/ 128 h 4"/>
                <a:gd name="T16" fmla="*/ 113 w 4"/>
                <a:gd name="T17" fmla="*/ 256 h 4"/>
                <a:gd name="T18" fmla="*/ 210 w 4"/>
                <a:gd name="T19" fmla="*/ 128 h 4"/>
                <a:gd name="T20" fmla="*/ 113 w 4"/>
                <a:gd name="T21" fmla="*/ 0 h 4"/>
                <a:gd name="T22" fmla="*/ 0 w 4"/>
                <a:gd name="T23" fmla="*/ 128 h 4"/>
                <a:gd name="T24" fmla="*/ 56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86" name="Oval 474">
              <a:extLst>
                <a:ext uri="{FF2B5EF4-FFF2-40B4-BE49-F238E27FC236}">
                  <a16:creationId xmlns:a16="http://schemas.microsoft.com/office/drawing/2014/main" id="{F1C88525-CD14-4C7C-9337-0CD4776C8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899"/>
              <a:ext cx="35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87" name="Oval 475">
              <a:extLst>
                <a:ext uri="{FF2B5EF4-FFF2-40B4-BE49-F238E27FC236}">
                  <a16:creationId xmlns:a16="http://schemas.microsoft.com/office/drawing/2014/main" id="{5901E992-3C1E-4963-A842-1BEBEE966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3907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88" name="Freeform 476">
              <a:extLst>
                <a:ext uri="{FF2B5EF4-FFF2-40B4-BE49-F238E27FC236}">
                  <a16:creationId xmlns:a16="http://schemas.microsoft.com/office/drawing/2014/main" id="{35A07074-A83A-4D65-B825-85454B83F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3907"/>
              <a:ext cx="15" cy="12"/>
            </a:xfrm>
            <a:custGeom>
              <a:avLst/>
              <a:gdLst>
                <a:gd name="T0" fmla="*/ 56 w 4"/>
                <a:gd name="T1" fmla="*/ 128 h 3"/>
                <a:gd name="T2" fmla="*/ 56 w 4"/>
                <a:gd name="T3" fmla="*/ 128 h 3"/>
                <a:gd name="T4" fmla="*/ 113 w 4"/>
                <a:gd name="T5" fmla="*/ 64 h 3"/>
                <a:gd name="T6" fmla="*/ 154 w 4"/>
                <a:gd name="T7" fmla="*/ 128 h 3"/>
                <a:gd name="T8" fmla="*/ 113 w 4"/>
                <a:gd name="T9" fmla="*/ 128 h 3"/>
                <a:gd name="T10" fmla="*/ 56 w 4"/>
                <a:gd name="T11" fmla="*/ 128 h 3"/>
                <a:gd name="T12" fmla="*/ 56 w 4"/>
                <a:gd name="T13" fmla="*/ 128 h 3"/>
                <a:gd name="T14" fmla="*/ 0 w 4"/>
                <a:gd name="T15" fmla="*/ 128 h 3"/>
                <a:gd name="T16" fmla="*/ 113 w 4"/>
                <a:gd name="T17" fmla="*/ 192 h 3"/>
                <a:gd name="T18" fmla="*/ 210 w 4"/>
                <a:gd name="T19" fmla="*/ 128 h 3"/>
                <a:gd name="T20" fmla="*/ 113 w 4"/>
                <a:gd name="T21" fmla="*/ 0 h 3"/>
                <a:gd name="T22" fmla="*/ 0 w 4"/>
                <a:gd name="T23" fmla="*/ 128 h 3"/>
                <a:gd name="T24" fmla="*/ 56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89" name="Oval 477">
              <a:extLst>
                <a:ext uri="{FF2B5EF4-FFF2-40B4-BE49-F238E27FC236}">
                  <a16:creationId xmlns:a16="http://schemas.microsoft.com/office/drawing/2014/main" id="{76C55BB4-2D81-438D-87C9-7E224F9E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919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0" name="Oval 478">
              <a:extLst>
                <a:ext uri="{FF2B5EF4-FFF2-40B4-BE49-F238E27FC236}">
                  <a16:creationId xmlns:a16="http://schemas.microsoft.com/office/drawing/2014/main" id="{2CAC0057-73C5-45D2-8027-FC383DC62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927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1" name="Freeform 479">
              <a:extLst>
                <a:ext uri="{FF2B5EF4-FFF2-40B4-BE49-F238E27FC236}">
                  <a16:creationId xmlns:a16="http://schemas.microsoft.com/office/drawing/2014/main" id="{2B751D91-A27B-4760-BFA6-267F0F5F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3923"/>
              <a:ext cx="15" cy="16"/>
            </a:xfrm>
            <a:custGeom>
              <a:avLst/>
              <a:gdLst>
                <a:gd name="T0" fmla="*/ 56 w 4"/>
                <a:gd name="T1" fmla="*/ 128 h 4"/>
                <a:gd name="T2" fmla="*/ 56 w 4"/>
                <a:gd name="T3" fmla="*/ 128 h 4"/>
                <a:gd name="T4" fmla="*/ 113 w 4"/>
                <a:gd name="T5" fmla="*/ 64 h 4"/>
                <a:gd name="T6" fmla="*/ 154 w 4"/>
                <a:gd name="T7" fmla="*/ 128 h 4"/>
                <a:gd name="T8" fmla="*/ 113 w 4"/>
                <a:gd name="T9" fmla="*/ 192 h 4"/>
                <a:gd name="T10" fmla="*/ 56 w 4"/>
                <a:gd name="T11" fmla="*/ 128 h 4"/>
                <a:gd name="T12" fmla="*/ 56 w 4"/>
                <a:gd name="T13" fmla="*/ 128 h 4"/>
                <a:gd name="T14" fmla="*/ 0 w 4"/>
                <a:gd name="T15" fmla="*/ 128 h 4"/>
                <a:gd name="T16" fmla="*/ 113 w 4"/>
                <a:gd name="T17" fmla="*/ 256 h 4"/>
                <a:gd name="T18" fmla="*/ 210 w 4"/>
                <a:gd name="T19" fmla="*/ 128 h 4"/>
                <a:gd name="T20" fmla="*/ 113 w 4"/>
                <a:gd name="T21" fmla="*/ 0 h 4"/>
                <a:gd name="T22" fmla="*/ 0 w 4"/>
                <a:gd name="T23" fmla="*/ 128 h 4"/>
                <a:gd name="T24" fmla="*/ 56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92" name="Oval 480">
              <a:extLst>
                <a:ext uri="{FF2B5EF4-FFF2-40B4-BE49-F238E27FC236}">
                  <a16:creationId xmlns:a16="http://schemas.microsoft.com/office/drawing/2014/main" id="{A6082232-E216-4B9D-BD2D-DD435C2E7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3980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3" name="Oval 481">
              <a:extLst>
                <a:ext uri="{FF2B5EF4-FFF2-40B4-BE49-F238E27FC236}">
                  <a16:creationId xmlns:a16="http://schemas.microsoft.com/office/drawing/2014/main" id="{E2518123-9D59-401D-823D-9BACC7CD8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988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4" name="Freeform 482">
              <a:extLst>
                <a:ext uri="{FF2B5EF4-FFF2-40B4-BE49-F238E27FC236}">
                  <a16:creationId xmlns:a16="http://schemas.microsoft.com/office/drawing/2014/main" id="{B4B92D39-4B64-4AD7-ABDD-2F7711029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" y="3984"/>
              <a:ext cx="15" cy="17"/>
            </a:xfrm>
            <a:custGeom>
              <a:avLst/>
              <a:gdLst>
                <a:gd name="T0" fmla="*/ 56 w 4"/>
                <a:gd name="T1" fmla="*/ 162 h 4"/>
                <a:gd name="T2" fmla="*/ 56 w 4"/>
                <a:gd name="T3" fmla="*/ 162 h 4"/>
                <a:gd name="T4" fmla="*/ 113 w 4"/>
                <a:gd name="T5" fmla="*/ 72 h 4"/>
                <a:gd name="T6" fmla="*/ 154 w 4"/>
                <a:gd name="T7" fmla="*/ 162 h 4"/>
                <a:gd name="T8" fmla="*/ 113 w 4"/>
                <a:gd name="T9" fmla="*/ 234 h 4"/>
                <a:gd name="T10" fmla="*/ 56 w 4"/>
                <a:gd name="T11" fmla="*/ 162 h 4"/>
                <a:gd name="T12" fmla="*/ 56 w 4"/>
                <a:gd name="T13" fmla="*/ 162 h 4"/>
                <a:gd name="T14" fmla="*/ 0 w 4"/>
                <a:gd name="T15" fmla="*/ 162 h 4"/>
                <a:gd name="T16" fmla="*/ 113 w 4"/>
                <a:gd name="T17" fmla="*/ 306 h 4"/>
                <a:gd name="T18" fmla="*/ 210 w 4"/>
                <a:gd name="T19" fmla="*/ 162 h 4"/>
                <a:gd name="T20" fmla="*/ 113 w 4"/>
                <a:gd name="T21" fmla="*/ 0 h 4"/>
                <a:gd name="T22" fmla="*/ 0 w 4"/>
                <a:gd name="T23" fmla="*/ 162 h 4"/>
                <a:gd name="T24" fmla="*/ 56 w 4"/>
                <a:gd name="T25" fmla="*/ 162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95" name="Oval 483">
              <a:extLst>
                <a:ext uri="{FF2B5EF4-FFF2-40B4-BE49-F238E27FC236}">
                  <a16:creationId xmlns:a16="http://schemas.microsoft.com/office/drawing/2014/main" id="{69F0BDEC-BE7C-46EB-B822-E508D8599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3217"/>
              <a:ext cx="38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6" name="Oval 484">
              <a:extLst>
                <a:ext uri="{FF2B5EF4-FFF2-40B4-BE49-F238E27FC236}">
                  <a16:creationId xmlns:a16="http://schemas.microsoft.com/office/drawing/2014/main" id="{70651314-A2F8-4865-8149-F5C4C1C7B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229"/>
              <a:ext cx="12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7" name="Freeform 485">
              <a:extLst>
                <a:ext uri="{FF2B5EF4-FFF2-40B4-BE49-F238E27FC236}">
                  <a16:creationId xmlns:a16="http://schemas.microsoft.com/office/drawing/2014/main" id="{DAD089B8-5953-47D8-85AC-393055CFF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225"/>
              <a:ext cx="12" cy="12"/>
            </a:xfrm>
            <a:custGeom>
              <a:avLst/>
              <a:gdLst>
                <a:gd name="T0" fmla="*/ 0 w 3"/>
                <a:gd name="T1" fmla="*/ 128 h 3"/>
                <a:gd name="T2" fmla="*/ 64 w 3"/>
                <a:gd name="T3" fmla="*/ 128 h 3"/>
                <a:gd name="T4" fmla="*/ 64 w 3"/>
                <a:gd name="T5" fmla="*/ 64 h 3"/>
                <a:gd name="T6" fmla="*/ 128 w 3"/>
                <a:gd name="T7" fmla="*/ 128 h 3"/>
                <a:gd name="T8" fmla="*/ 64 w 3"/>
                <a:gd name="T9" fmla="*/ 128 h 3"/>
                <a:gd name="T10" fmla="*/ 64 w 3"/>
                <a:gd name="T11" fmla="*/ 128 h 3"/>
                <a:gd name="T12" fmla="*/ 0 w 3"/>
                <a:gd name="T13" fmla="*/ 128 h 3"/>
                <a:gd name="T14" fmla="*/ 0 w 3"/>
                <a:gd name="T15" fmla="*/ 128 h 3"/>
                <a:gd name="T16" fmla="*/ 64 w 3"/>
                <a:gd name="T17" fmla="*/ 192 h 3"/>
                <a:gd name="T18" fmla="*/ 192 w 3"/>
                <a:gd name="T19" fmla="*/ 128 h 3"/>
                <a:gd name="T20" fmla="*/ 64 w 3"/>
                <a:gd name="T21" fmla="*/ 0 h 3"/>
                <a:gd name="T22" fmla="*/ 0 w 3"/>
                <a:gd name="T23" fmla="*/ 128 h 3"/>
                <a:gd name="T24" fmla="*/ 0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498" name="Oval 486">
              <a:extLst>
                <a:ext uri="{FF2B5EF4-FFF2-40B4-BE49-F238E27FC236}">
                  <a16:creationId xmlns:a16="http://schemas.microsoft.com/office/drawing/2014/main" id="{20E15C83-F68E-44EC-8E26-D87D0712C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9" y="3160"/>
              <a:ext cx="38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499" name="Oval 487">
              <a:extLst>
                <a:ext uri="{FF2B5EF4-FFF2-40B4-BE49-F238E27FC236}">
                  <a16:creationId xmlns:a16="http://schemas.microsoft.com/office/drawing/2014/main" id="{898D24D8-05DB-4EF9-AE1E-8E6E5448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3172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0" name="Freeform 488">
              <a:extLst>
                <a:ext uri="{FF2B5EF4-FFF2-40B4-BE49-F238E27FC236}">
                  <a16:creationId xmlns:a16="http://schemas.microsoft.com/office/drawing/2014/main" id="{BC5C95CC-9AD0-43E9-AED6-85902BEE0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" y="3168"/>
              <a:ext cx="12" cy="16"/>
            </a:xfrm>
            <a:custGeom>
              <a:avLst/>
              <a:gdLst>
                <a:gd name="T0" fmla="*/ 0 w 3"/>
                <a:gd name="T1" fmla="*/ 128 h 4"/>
                <a:gd name="T2" fmla="*/ 64 w 3"/>
                <a:gd name="T3" fmla="*/ 128 h 4"/>
                <a:gd name="T4" fmla="*/ 64 w 3"/>
                <a:gd name="T5" fmla="*/ 64 h 4"/>
                <a:gd name="T6" fmla="*/ 128 w 3"/>
                <a:gd name="T7" fmla="*/ 128 h 4"/>
                <a:gd name="T8" fmla="*/ 64 w 3"/>
                <a:gd name="T9" fmla="*/ 192 h 4"/>
                <a:gd name="T10" fmla="*/ 64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64 w 3"/>
                <a:gd name="T17" fmla="*/ 256 h 4"/>
                <a:gd name="T18" fmla="*/ 192 w 3"/>
                <a:gd name="T19" fmla="*/ 128 h 4"/>
                <a:gd name="T20" fmla="*/ 64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01" name="Oval 489">
              <a:extLst>
                <a:ext uri="{FF2B5EF4-FFF2-40B4-BE49-F238E27FC236}">
                  <a16:creationId xmlns:a16="http://schemas.microsoft.com/office/drawing/2014/main" id="{DB42562D-5D56-4B3B-AA50-8A9CB993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3156"/>
              <a:ext cx="34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2" name="Oval 490">
              <a:extLst>
                <a:ext uri="{FF2B5EF4-FFF2-40B4-BE49-F238E27FC236}">
                  <a16:creationId xmlns:a16="http://schemas.microsoft.com/office/drawing/2014/main" id="{4D480914-4B34-4ED7-ACB8-AC13F39D9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168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3" name="Freeform 491">
              <a:extLst>
                <a:ext uri="{FF2B5EF4-FFF2-40B4-BE49-F238E27FC236}">
                  <a16:creationId xmlns:a16="http://schemas.microsoft.com/office/drawing/2014/main" id="{0B89C9E9-1E61-41C9-8284-024C4B075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3164"/>
              <a:ext cx="16" cy="12"/>
            </a:xfrm>
            <a:custGeom>
              <a:avLst/>
              <a:gdLst>
                <a:gd name="T0" fmla="*/ 64 w 4"/>
                <a:gd name="T1" fmla="*/ 128 h 3"/>
                <a:gd name="T2" fmla="*/ 64 w 4"/>
                <a:gd name="T3" fmla="*/ 128 h 3"/>
                <a:gd name="T4" fmla="*/ 128 w 4"/>
                <a:gd name="T5" fmla="*/ 64 h 3"/>
                <a:gd name="T6" fmla="*/ 192 w 4"/>
                <a:gd name="T7" fmla="*/ 128 h 3"/>
                <a:gd name="T8" fmla="*/ 128 w 4"/>
                <a:gd name="T9" fmla="*/ 128 h 3"/>
                <a:gd name="T10" fmla="*/ 64 w 4"/>
                <a:gd name="T11" fmla="*/ 128 h 3"/>
                <a:gd name="T12" fmla="*/ 64 w 4"/>
                <a:gd name="T13" fmla="*/ 128 h 3"/>
                <a:gd name="T14" fmla="*/ 0 w 4"/>
                <a:gd name="T15" fmla="*/ 128 h 3"/>
                <a:gd name="T16" fmla="*/ 128 w 4"/>
                <a:gd name="T17" fmla="*/ 192 h 3"/>
                <a:gd name="T18" fmla="*/ 256 w 4"/>
                <a:gd name="T19" fmla="*/ 128 h 3"/>
                <a:gd name="T20" fmla="*/ 128 w 4"/>
                <a:gd name="T21" fmla="*/ 0 h 3"/>
                <a:gd name="T22" fmla="*/ 0 w 4"/>
                <a:gd name="T23" fmla="*/ 128 h 3"/>
                <a:gd name="T24" fmla="*/ 64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04" name="Oval 492">
              <a:extLst>
                <a:ext uri="{FF2B5EF4-FFF2-40B4-BE49-F238E27FC236}">
                  <a16:creationId xmlns:a16="http://schemas.microsoft.com/office/drawing/2014/main" id="{5072462F-8299-4860-9D0D-BDEEC0985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098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5" name="Oval 493">
              <a:extLst>
                <a:ext uri="{FF2B5EF4-FFF2-40B4-BE49-F238E27FC236}">
                  <a16:creationId xmlns:a16="http://schemas.microsoft.com/office/drawing/2014/main" id="{DEF74EFD-D54B-4C79-9418-1CB1C569C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3107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6" name="Freeform 494">
              <a:extLst>
                <a:ext uri="{FF2B5EF4-FFF2-40B4-BE49-F238E27FC236}">
                  <a16:creationId xmlns:a16="http://schemas.microsoft.com/office/drawing/2014/main" id="{8849F05A-CE23-45F2-BB68-2A4CDAE37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3107"/>
              <a:ext cx="12" cy="12"/>
            </a:xfrm>
            <a:custGeom>
              <a:avLst/>
              <a:gdLst>
                <a:gd name="T0" fmla="*/ 64 w 3"/>
                <a:gd name="T1" fmla="*/ 128 h 3"/>
                <a:gd name="T2" fmla="*/ 64 w 3"/>
                <a:gd name="T3" fmla="*/ 128 h 3"/>
                <a:gd name="T4" fmla="*/ 128 w 3"/>
                <a:gd name="T5" fmla="*/ 64 h 3"/>
                <a:gd name="T6" fmla="*/ 128 w 3"/>
                <a:gd name="T7" fmla="*/ 128 h 3"/>
                <a:gd name="T8" fmla="*/ 128 w 3"/>
                <a:gd name="T9" fmla="*/ 128 h 3"/>
                <a:gd name="T10" fmla="*/ 64 w 3"/>
                <a:gd name="T11" fmla="*/ 128 h 3"/>
                <a:gd name="T12" fmla="*/ 64 w 3"/>
                <a:gd name="T13" fmla="*/ 128 h 3"/>
                <a:gd name="T14" fmla="*/ 0 w 3"/>
                <a:gd name="T15" fmla="*/ 128 h 3"/>
                <a:gd name="T16" fmla="*/ 128 w 3"/>
                <a:gd name="T17" fmla="*/ 192 h 3"/>
                <a:gd name="T18" fmla="*/ 192 w 3"/>
                <a:gd name="T19" fmla="*/ 128 h 3"/>
                <a:gd name="T20" fmla="*/ 128 w 3"/>
                <a:gd name="T21" fmla="*/ 0 h 3"/>
                <a:gd name="T22" fmla="*/ 0 w 3"/>
                <a:gd name="T23" fmla="*/ 128 h 3"/>
                <a:gd name="T24" fmla="*/ 64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07" name="Oval 495">
              <a:extLst>
                <a:ext uri="{FF2B5EF4-FFF2-40B4-BE49-F238E27FC236}">
                  <a16:creationId xmlns:a16="http://schemas.microsoft.com/office/drawing/2014/main" id="{91D27D6D-4211-44B9-BC44-CC7CD2BC3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3552"/>
              <a:ext cx="34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8" name="Oval 496">
              <a:extLst>
                <a:ext uri="{FF2B5EF4-FFF2-40B4-BE49-F238E27FC236}">
                  <a16:creationId xmlns:a16="http://schemas.microsoft.com/office/drawing/2014/main" id="{E903D210-E509-4361-8363-C8AB8873C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2" y="3560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09" name="Freeform 497">
              <a:extLst>
                <a:ext uri="{FF2B5EF4-FFF2-40B4-BE49-F238E27FC236}">
                  <a16:creationId xmlns:a16="http://schemas.microsoft.com/office/drawing/2014/main" id="{D125278E-EFD3-469F-B5B2-0D0BDF923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3556"/>
              <a:ext cx="11" cy="16"/>
            </a:xfrm>
            <a:custGeom>
              <a:avLst/>
              <a:gdLst>
                <a:gd name="T0" fmla="*/ 55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55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55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10" name="Oval 498">
              <a:extLst>
                <a:ext uri="{FF2B5EF4-FFF2-40B4-BE49-F238E27FC236}">
                  <a16:creationId xmlns:a16="http://schemas.microsoft.com/office/drawing/2014/main" id="{D1DC88A5-AB12-4127-AAE8-501D02BF6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3694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11" name="Oval 499">
              <a:extLst>
                <a:ext uri="{FF2B5EF4-FFF2-40B4-BE49-F238E27FC236}">
                  <a16:creationId xmlns:a16="http://schemas.microsoft.com/office/drawing/2014/main" id="{51C93D4E-7BC7-4D37-9651-9A2167F0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03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12" name="Freeform 500">
              <a:extLst>
                <a:ext uri="{FF2B5EF4-FFF2-40B4-BE49-F238E27FC236}">
                  <a16:creationId xmlns:a16="http://schemas.microsoft.com/office/drawing/2014/main" id="{E6A2CD3D-A3C4-4BCB-8A5A-52A7A6900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698"/>
              <a:ext cx="11" cy="17"/>
            </a:xfrm>
            <a:custGeom>
              <a:avLst/>
              <a:gdLst>
                <a:gd name="T0" fmla="*/ 0 w 3"/>
                <a:gd name="T1" fmla="*/ 162 h 4"/>
                <a:gd name="T2" fmla="*/ 55 w 3"/>
                <a:gd name="T3" fmla="*/ 162 h 4"/>
                <a:gd name="T4" fmla="*/ 95 w 3"/>
                <a:gd name="T5" fmla="*/ 72 h 4"/>
                <a:gd name="T6" fmla="*/ 95 w 3"/>
                <a:gd name="T7" fmla="*/ 162 h 4"/>
                <a:gd name="T8" fmla="*/ 95 w 3"/>
                <a:gd name="T9" fmla="*/ 234 h 4"/>
                <a:gd name="T10" fmla="*/ 55 w 3"/>
                <a:gd name="T11" fmla="*/ 162 h 4"/>
                <a:gd name="T12" fmla="*/ 0 w 3"/>
                <a:gd name="T13" fmla="*/ 162 h 4"/>
                <a:gd name="T14" fmla="*/ 0 w 3"/>
                <a:gd name="T15" fmla="*/ 162 h 4"/>
                <a:gd name="T16" fmla="*/ 95 w 3"/>
                <a:gd name="T17" fmla="*/ 306 h 4"/>
                <a:gd name="T18" fmla="*/ 147 w 3"/>
                <a:gd name="T19" fmla="*/ 162 h 4"/>
                <a:gd name="T20" fmla="*/ 95 w 3"/>
                <a:gd name="T21" fmla="*/ 0 h 4"/>
                <a:gd name="T22" fmla="*/ 0 w 3"/>
                <a:gd name="T23" fmla="*/ 162 h 4"/>
                <a:gd name="T24" fmla="*/ 0 w 3"/>
                <a:gd name="T25" fmla="*/ 162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13" name="Oval 501">
              <a:extLst>
                <a:ext uri="{FF2B5EF4-FFF2-40B4-BE49-F238E27FC236}">
                  <a16:creationId xmlns:a16="http://schemas.microsoft.com/office/drawing/2014/main" id="{23AF3577-BE50-4265-9384-A87A0595E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3707"/>
              <a:ext cx="34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14" name="Oval 502">
              <a:extLst>
                <a:ext uri="{FF2B5EF4-FFF2-40B4-BE49-F238E27FC236}">
                  <a16:creationId xmlns:a16="http://schemas.microsoft.com/office/drawing/2014/main" id="{CE3E147B-7711-4583-93AC-B2CB2D651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3715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15" name="Freeform 503">
              <a:extLst>
                <a:ext uri="{FF2B5EF4-FFF2-40B4-BE49-F238E27FC236}">
                  <a16:creationId xmlns:a16="http://schemas.microsoft.com/office/drawing/2014/main" id="{0A815D84-2A27-45A1-A44E-88C090299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3711"/>
              <a:ext cx="16" cy="16"/>
            </a:xfrm>
            <a:custGeom>
              <a:avLst/>
              <a:gdLst>
                <a:gd name="T0" fmla="*/ 64 w 4"/>
                <a:gd name="T1" fmla="*/ 128 h 4"/>
                <a:gd name="T2" fmla="*/ 64 w 4"/>
                <a:gd name="T3" fmla="*/ 128 h 4"/>
                <a:gd name="T4" fmla="*/ 128 w 4"/>
                <a:gd name="T5" fmla="*/ 64 h 4"/>
                <a:gd name="T6" fmla="*/ 192 w 4"/>
                <a:gd name="T7" fmla="*/ 128 h 4"/>
                <a:gd name="T8" fmla="*/ 128 w 4"/>
                <a:gd name="T9" fmla="*/ 192 h 4"/>
                <a:gd name="T10" fmla="*/ 64 w 4"/>
                <a:gd name="T11" fmla="*/ 128 h 4"/>
                <a:gd name="T12" fmla="*/ 64 w 4"/>
                <a:gd name="T13" fmla="*/ 128 h 4"/>
                <a:gd name="T14" fmla="*/ 0 w 4"/>
                <a:gd name="T15" fmla="*/ 128 h 4"/>
                <a:gd name="T16" fmla="*/ 128 w 4"/>
                <a:gd name="T17" fmla="*/ 256 h 4"/>
                <a:gd name="T18" fmla="*/ 256 w 4"/>
                <a:gd name="T19" fmla="*/ 128 h 4"/>
                <a:gd name="T20" fmla="*/ 128 w 4"/>
                <a:gd name="T21" fmla="*/ 0 h 4"/>
                <a:gd name="T22" fmla="*/ 0 w 4"/>
                <a:gd name="T23" fmla="*/ 128 h 4"/>
                <a:gd name="T24" fmla="*/ 64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16" name="Oval 504">
              <a:extLst>
                <a:ext uri="{FF2B5EF4-FFF2-40B4-BE49-F238E27FC236}">
                  <a16:creationId xmlns:a16="http://schemas.microsoft.com/office/drawing/2014/main" id="{2AFD2BD6-48BF-4F50-B956-B23B4D540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3601"/>
              <a:ext cx="38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17" name="Oval 505">
              <a:extLst>
                <a:ext uri="{FF2B5EF4-FFF2-40B4-BE49-F238E27FC236}">
                  <a16:creationId xmlns:a16="http://schemas.microsoft.com/office/drawing/2014/main" id="{294EC7C1-844D-40F0-A2C3-98E787BD3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3609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18" name="Freeform 506">
              <a:extLst>
                <a:ext uri="{FF2B5EF4-FFF2-40B4-BE49-F238E27FC236}">
                  <a16:creationId xmlns:a16="http://schemas.microsoft.com/office/drawing/2014/main" id="{8A3551A3-A90E-47B1-B97C-36CE55A3D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3605"/>
              <a:ext cx="11" cy="16"/>
            </a:xfrm>
            <a:custGeom>
              <a:avLst/>
              <a:gdLst>
                <a:gd name="T0" fmla="*/ 0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19" name="Oval 507">
              <a:extLst>
                <a:ext uri="{FF2B5EF4-FFF2-40B4-BE49-F238E27FC236}">
                  <a16:creationId xmlns:a16="http://schemas.microsoft.com/office/drawing/2014/main" id="{D812E2A9-00AA-4D66-8762-BF5747EAB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360"/>
              <a:ext cx="38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20" name="Oval 508">
              <a:extLst>
                <a:ext uri="{FF2B5EF4-FFF2-40B4-BE49-F238E27FC236}">
                  <a16:creationId xmlns:a16="http://schemas.microsoft.com/office/drawing/2014/main" id="{E56B441A-CBBD-4377-97B9-222CD319B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3372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21" name="Freeform 509">
              <a:extLst>
                <a:ext uri="{FF2B5EF4-FFF2-40B4-BE49-F238E27FC236}">
                  <a16:creationId xmlns:a16="http://schemas.microsoft.com/office/drawing/2014/main" id="{B20F291F-C192-4327-8F4A-122C45E30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3368"/>
              <a:ext cx="12" cy="16"/>
            </a:xfrm>
            <a:custGeom>
              <a:avLst/>
              <a:gdLst>
                <a:gd name="T0" fmla="*/ 0 w 3"/>
                <a:gd name="T1" fmla="*/ 128 h 4"/>
                <a:gd name="T2" fmla="*/ 64 w 3"/>
                <a:gd name="T3" fmla="*/ 128 h 4"/>
                <a:gd name="T4" fmla="*/ 64 w 3"/>
                <a:gd name="T5" fmla="*/ 64 h 4"/>
                <a:gd name="T6" fmla="*/ 128 w 3"/>
                <a:gd name="T7" fmla="*/ 128 h 4"/>
                <a:gd name="T8" fmla="*/ 64 w 3"/>
                <a:gd name="T9" fmla="*/ 192 h 4"/>
                <a:gd name="T10" fmla="*/ 64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64 w 3"/>
                <a:gd name="T17" fmla="*/ 256 h 4"/>
                <a:gd name="T18" fmla="*/ 192 w 3"/>
                <a:gd name="T19" fmla="*/ 128 h 4"/>
                <a:gd name="T20" fmla="*/ 64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22" name="Oval 510">
              <a:extLst>
                <a:ext uri="{FF2B5EF4-FFF2-40B4-BE49-F238E27FC236}">
                  <a16:creationId xmlns:a16="http://schemas.microsoft.com/office/drawing/2014/main" id="{7EB2C598-5567-4D26-A0DB-BC1F534B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3323"/>
              <a:ext cx="35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23" name="Oval 511">
              <a:extLst>
                <a:ext uri="{FF2B5EF4-FFF2-40B4-BE49-F238E27FC236}">
                  <a16:creationId xmlns:a16="http://schemas.microsoft.com/office/drawing/2014/main" id="{6ADC0018-99D4-41D1-BE69-E482E90C9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3331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24" name="Freeform 512">
              <a:extLst>
                <a:ext uri="{FF2B5EF4-FFF2-40B4-BE49-F238E27FC236}">
                  <a16:creationId xmlns:a16="http://schemas.microsoft.com/office/drawing/2014/main" id="{FD51391E-FD04-4797-9A78-B3583B392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" y="3331"/>
              <a:ext cx="12" cy="12"/>
            </a:xfrm>
            <a:custGeom>
              <a:avLst/>
              <a:gdLst>
                <a:gd name="T0" fmla="*/ 64 w 3"/>
                <a:gd name="T1" fmla="*/ 128 h 3"/>
                <a:gd name="T2" fmla="*/ 64 w 3"/>
                <a:gd name="T3" fmla="*/ 128 h 3"/>
                <a:gd name="T4" fmla="*/ 128 w 3"/>
                <a:gd name="T5" fmla="*/ 64 h 3"/>
                <a:gd name="T6" fmla="*/ 128 w 3"/>
                <a:gd name="T7" fmla="*/ 128 h 3"/>
                <a:gd name="T8" fmla="*/ 128 w 3"/>
                <a:gd name="T9" fmla="*/ 128 h 3"/>
                <a:gd name="T10" fmla="*/ 64 w 3"/>
                <a:gd name="T11" fmla="*/ 128 h 3"/>
                <a:gd name="T12" fmla="*/ 64 w 3"/>
                <a:gd name="T13" fmla="*/ 128 h 3"/>
                <a:gd name="T14" fmla="*/ 0 w 3"/>
                <a:gd name="T15" fmla="*/ 128 h 3"/>
                <a:gd name="T16" fmla="*/ 128 w 3"/>
                <a:gd name="T17" fmla="*/ 192 h 3"/>
                <a:gd name="T18" fmla="*/ 192 w 3"/>
                <a:gd name="T19" fmla="*/ 128 h 3"/>
                <a:gd name="T20" fmla="*/ 128 w 3"/>
                <a:gd name="T21" fmla="*/ 0 h 3"/>
                <a:gd name="T22" fmla="*/ 0 w 3"/>
                <a:gd name="T23" fmla="*/ 128 h 3"/>
                <a:gd name="T24" fmla="*/ 64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525" name="Group 151">
            <a:extLst>
              <a:ext uri="{FF2B5EF4-FFF2-40B4-BE49-F238E27FC236}">
                <a16:creationId xmlns:a16="http://schemas.microsoft.com/office/drawing/2014/main" id="{B93DB961-4E23-4EC9-9212-DA030384DEAE}"/>
              </a:ext>
            </a:extLst>
          </p:cNvPr>
          <p:cNvGrpSpPr>
            <a:grpSpLocks/>
          </p:cNvGrpSpPr>
          <p:nvPr/>
        </p:nvGrpSpPr>
        <p:grpSpPr bwMode="auto">
          <a:xfrm rot="1330778">
            <a:off x="5102739" y="5199014"/>
            <a:ext cx="363910" cy="373601"/>
            <a:chOff x="3550" y="2922"/>
            <a:chExt cx="809" cy="881"/>
          </a:xfrm>
        </p:grpSpPr>
        <p:sp>
          <p:nvSpPr>
            <p:cNvPr id="526" name="Freeform 152">
              <a:extLst>
                <a:ext uri="{FF2B5EF4-FFF2-40B4-BE49-F238E27FC236}">
                  <a16:creationId xmlns:a16="http://schemas.microsoft.com/office/drawing/2014/main" id="{BD818AA9-ECA1-43BB-8658-5820DA9EF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922"/>
              <a:ext cx="809" cy="881"/>
            </a:xfrm>
            <a:custGeom>
              <a:avLst/>
              <a:gdLst>
                <a:gd name="T0" fmla="*/ 2467 w 447"/>
                <a:gd name="T1" fmla="*/ 2063 h 456"/>
                <a:gd name="T2" fmla="*/ 2496 w 447"/>
                <a:gd name="T3" fmla="*/ 1455 h 456"/>
                <a:gd name="T4" fmla="*/ 2335 w 447"/>
                <a:gd name="T5" fmla="*/ 945 h 456"/>
                <a:gd name="T6" fmla="*/ 2277 w 447"/>
                <a:gd name="T7" fmla="*/ 813 h 456"/>
                <a:gd name="T8" fmla="*/ 2253 w 447"/>
                <a:gd name="T9" fmla="*/ 469 h 456"/>
                <a:gd name="T10" fmla="*/ 2197 w 447"/>
                <a:gd name="T11" fmla="*/ 340 h 456"/>
                <a:gd name="T12" fmla="*/ 2080 w 447"/>
                <a:gd name="T13" fmla="*/ 464 h 456"/>
                <a:gd name="T14" fmla="*/ 2152 w 447"/>
                <a:gd name="T15" fmla="*/ 265 h 456"/>
                <a:gd name="T16" fmla="*/ 1998 w 447"/>
                <a:gd name="T17" fmla="*/ 417 h 456"/>
                <a:gd name="T18" fmla="*/ 1785 w 447"/>
                <a:gd name="T19" fmla="*/ 172 h 456"/>
                <a:gd name="T20" fmla="*/ 1707 w 447"/>
                <a:gd name="T21" fmla="*/ 247 h 456"/>
                <a:gd name="T22" fmla="*/ 1133 w 447"/>
                <a:gd name="T23" fmla="*/ 253 h 456"/>
                <a:gd name="T24" fmla="*/ 954 w 447"/>
                <a:gd name="T25" fmla="*/ 131 h 456"/>
                <a:gd name="T26" fmla="*/ 937 w 447"/>
                <a:gd name="T27" fmla="*/ 317 h 456"/>
                <a:gd name="T28" fmla="*/ 610 w 447"/>
                <a:gd name="T29" fmla="*/ 280 h 456"/>
                <a:gd name="T30" fmla="*/ 579 w 447"/>
                <a:gd name="T31" fmla="*/ 348 h 456"/>
                <a:gd name="T32" fmla="*/ 462 w 447"/>
                <a:gd name="T33" fmla="*/ 657 h 456"/>
                <a:gd name="T34" fmla="*/ 295 w 447"/>
                <a:gd name="T35" fmla="*/ 806 h 456"/>
                <a:gd name="T36" fmla="*/ 206 w 447"/>
                <a:gd name="T37" fmla="*/ 997 h 456"/>
                <a:gd name="T38" fmla="*/ 130 w 447"/>
                <a:gd name="T39" fmla="*/ 1146 h 456"/>
                <a:gd name="T40" fmla="*/ 219 w 447"/>
                <a:gd name="T41" fmla="*/ 2019 h 456"/>
                <a:gd name="T42" fmla="*/ 328 w 447"/>
                <a:gd name="T43" fmla="*/ 2684 h 456"/>
                <a:gd name="T44" fmla="*/ 367 w 447"/>
                <a:gd name="T45" fmla="*/ 2662 h 456"/>
                <a:gd name="T46" fmla="*/ 514 w 447"/>
                <a:gd name="T47" fmla="*/ 2807 h 456"/>
                <a:gd name="T48" fmla="*/ 474 w 447"/>
                <a:gd name="T49" fmla="*/ 3143 h 456"/>
                <a:gd name="T50" fmla="*/ 639 w 447"/>
                <a:gd name="T51" fmla="*/ 2971 h 456"/>
                <a:gd name="T52" fmla="*/ 1077 w 447"/>
                <a:gd name="T53" fmla="*/ 3236 h 456"/>
                <a:gd name="T54" fmla="*/ 1938 w 447"/>
                <a:gd name="T55" fmla="*/ 2668 h 456"/>
                <a:gd name="T56" fmla="*/ 2042 w 447"/>
                <a:gd name="T57" fmla="*/ 2662 h 456"/>
                <a:gd name="T58" fmla="*/ 2188 w 447"/>
                <a:gd name="T59" fmla="*/ 2647 h 456"/>
                <a:gd name="T60" fmla="*/ 2519 w 447"/>
                <a:gd name="T61" fmla="*/ 2776 h 456"/>
                <a:gd name="T62" fmla="*/ 2306 w 447"/>
                <a:gd name="T63" fmla="*/ 2554 h 456"/>
                <a:gd name="T64" fmla="*/ 2092 w 447"/>
                <a:gd name="T65" fmla="*/ 2299 h 456"/>
                <a:gd name="T66" fmla="*/ 2402 w 447"/>
                <a:gd name="T67" fmla="*/ 2483 h 456"/>
                <a:gd name="T68" fmla="*/ 2423 w 447"/>
                <a:gd name="T69" fmla="*/ 2191 h 456"/>
                <a:gd name="T70" fmla="*/ 2633 w 447"/>
                <a:gd name="T71" fmla="*/ 2392 h 4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47" h="456">
                  <a:moveTo>
                    <a:pt x="438" y="310"/>
                  </a:moveTo>
                  <a:cubicBezTo>
                    <a:pt x="431" y="302"/>
                    <a:pt x="426" y="294"/>
                    <a:pt x="416" y="286"/>
                  </a:cubicBezTo>
                  <a:cubicBezTo>
                    <a:pt x="410" y="282"/>
                    <a:pt x="414" y="273"/>
                    <a:pt x="420" y="267"/>
                  </a:cubicBezTo>
                  <a:cubicBezTo>
                    <a:pt x="437" y="243"/>
                    <a:pt x="421" y="220"/>
                    <a:pt x="421" y="202"/>
                  </a:cubicBezTo>
                  <a:cubicBezTo>
                    <a:pt x="421" y="191"/>
                    <a:pt x="405" y="162"/>
                    <a:pt x="392" y="140"/>
                  </a:cubicBezTo>
                  <a:cubicBezTo>
                    <a:pt x="389" y="134"/>
                    <a:pt x="392" y="132"/>
                    <a:pt x="394" y="131"/>
                  </a:cubicBezTo>
                  <a:cubicBezTo>
                    <a:pt x="398" y="129"/>
                    <a:pt x="401" y="127"/>
                    <a:pt x="402" y="124"/>
                  </a:cubicBezTo>
                  <a:cubicBezTo>
                    <a:pt x="409" y="111"/>
                    <a:pt x="394" y="111"/>
                    <a:pt x="384" y="113"/>
                  </a:cubicBezTo>
                  <a:cubicBezTo>
                    <a:pt x="382" y="113"/>
                    <a:pt x="375" y="114"/>
                    <a:pt x="374" y="109"/>
                  </a:cubicBezTo>
                  <a:cubicBezTo>
                    <a:pt x="372" y="96"/>
                    <a:pt x="378" y="77"/>
                    <a:pt x="380" y="65"/>
                  </a:cubicBezTo>
                  <a:cubicBezTo>
                    <a:pt x="382" y="51"/>
                    <a:pt x="381" y="38"/>
                    <a:pt x="374" y="33"/>
                  </a:cubicBezTo>
                  <a:cubicBezTo>
                    <a:pt x="370" y="31"/>
                    <a:pt x="369" y="36"/>
                    <a:pt x="371" y="47"/>
                  </a:cubicBezTo>
                  <a:cubicBezTo>
                    <a:pt x="373" y="57"/>
                    <a:pt x="364" y="74"/>
                    <a:pt x="358" y="68"/>
                  </a:cubicBezTo>
                  <a:cubicBezTo>
                    <a:pt x="356" y="67"/>
                    <a:pt x="354" y="65"/>
                    <a:pt x="351" y="64"/>
                  </a:cubicBezTo>
                  <a:cubicBezTo>
                    <a:pt x="350" y="62"/>
                    <a:pt x="350" y="61"/>
                    <a:pt x="351" y="59"/>
                  </a:cubicBezTo>
                  <a:cubicBezTo>
                    <a:pt x="352" y="51"/>
                    <a:pt x="362" y="45"/>
                    <a:pt x="363" y="37"/>
                  </a:cubicBezTo>
                  <a:cubicBezTo>
                    <a:pt x="366" y="23"/>
                    <a:pt x="357" y="26"/>
                    <a:pt x="352" y="34"/>
                  </a:cubicBezTo>
                  <a:cubicBezTo>
                    <a:pt x="347" y="42"/>
                    <a:pt x="347" y="54"/>
                    <a:pt x="337" y="58"/>
                  </a:cubicBezTo>
                  <a:cubicBezTo>
                    <a:pt x="327" y="62"/>
                    <a:pt x="319" y="51"/>
                    <a:pt x="311" y="47"/>
                  </a:cubicBezTo>
                  <a:cubicBezTo>
                    <a:pt x="294" y="40"/>
                    <a:pt x="299" y="33"/>
                    <a:pt x="301" y="24"/>
                  </a:cubicBezTo>
                  <a:cubicBezTo>
                    <a:pt x="304" y="14"/>
                    <a:pt x="315" y="5"/>
                    <a:pt x="306" y="3"/>
                  </a:cubicBezTo>
                  <a:cubicBezTo>
                    <a:pt x="298" y="0"/>
                    <a:pt x="292" y="28"/>
                    <a:pt x="288" y="34"/>
                  </a:cubicBezTo>
                  <a:cubicBezTo>
                    <a:pt x="284" y="40"/>
                    <a:pt x="273" y="35"/>
                    <a:pt x="250" y="29"/>
                  </a:cubicBezTo>
                  <a:cubicBezTo>
                    <a:pt x="227" y="24"/>
                    <a:pt x="204" y="31"/>
                    <a:pt x="191" y="35"/>
                  </a:cubicBezTo>
                  <a:cubicBezTo>
                    <a:pt x="177" y="38"/>
                    <a:pt x="179" y="35"/>
                    <a:pt x="174" y="33"/>
                  </a:cubicBezTo>
                  <a:cubicBezTo>
                    <a:pt x="168" y="30"/>
                    <a:pt x="164" y="19"/>
                    <a:pt x="161" y="18"/>
                  </a:cubicBezTo>
                  <a:cubicBezTo>
                    <a:pt x="157" y="17"/>
                    <a:pt x="153" y="23"/>
                    <a:pt x="156" y="28"/>
                  </a:cubicBezTo>
                  <a:cubicBezTo>
                    <a:pt x="160" y="33"/>
                    <a:pt x="168" y="39"/>
                    <a:pt x="158" y="44"/>
                  </a:cubicBezTo>
                  <a:cubicBezTo>
                    <a:pt x="148" y="50"/>
                    <a:pt x="138" y="54"/>
                    <a:pt x="128" y="54"/>
                  </a:cubicBezTo>
                  <a:cubicBezTo>
                    <a:pt x="118" y="54"/>
                    <a:pt x="108" y="41"/>
                    <a:pt x="103" y="39"/>
                  </a:cubicBezTo>
                  <a:cubicBezTo>
                    <a:pt x="97" y="37"/>
                    <a:pt x="96" y="31"/>
                    <a:pt x="93" y="33"/>
                  </a:cubicBezTo>
                  <a:cubicBezTo>
                    <a:pt x="89" y="34"/>
                    <a:pt x="90" y="44"/>
                    <a:pt x="98" y="48"/>
                  </a:cubicBezTo>
                  <a:cubicBezTo>
                    <a:pt x="107" y="51"/>
                    <a:pt x="118" y="55"/>
                    <a:pt x="106" y="70"/>
                  </a:cubicBezTo>
                  <a:cubicBezTo>
                    <a:pt x="102" y="75"/>
                    <a:pt x="96" y="90"/>
                    <a:pt x="78" y="91"/>
                  </a:cubicBezTo>
                  <a:cubicBezTo>
                    <a:pt x="60" y="92"/>
                    <a:pt x="28" y="65"/>
                    <a:pt x="39" y="92"/>
                  </a:cubicBezTo>
                  <a:cubicBezTo>
                    <a:pt x="42" y="100"/>
                    <a:pt x="55" y="100"/>
                    <a:pt x="50" y="112"/>
                  </a:cubicBezTo>
                  <a:cubicBezTo>
                    <a:pt x="46" y="121"/>
                    <a:pt x="35" y="119"/>
                    <a:pt x="28" y="117"/>
                  </a:cubicBezTo>
                  <a:cubicBezTo>
                    <a:pt x="26" y="129"/>
                    <a:pt x="42" y="126"/>
                    <a:pt x="35" y="138"/>
                  </a:cubicBezTo>
                  <a:cubicBezTo>
                    <a:pt x="28" y="149"/>
                    <a:pt x="6" y="135"/>
                    <a:pt x="3" y="149"/>
                  </a:cubicBezTo>
                  <a:cubicBezTo>
                    <a:pt x="0" y="160"/>
                    <a:pt x="16" y="154"/>
                    <a:pt x="22" y="159"/>
                  </a:cubicBezTo>
                  <a:cubicBezTo>
                    <a:pt x="29" y="164"/>
                    <a:pt x="36" y="169"/>
                    <a:pt x="32" y="180"/>
                  </a:cubicBezTo>
                  <a:cubicBezTo>
                    <a:pt x="21" y="221"/>
                    <a:pt x="28" y="245"/>
                    <a:pt x="37" y="280"/>
                  </a:cubicBezTo>
                  <a:cubicBezTo>
                    <a:pt x="47" y="319"/>
                    <a:pt x="59" y="340"/>
                    <a:pt x="61" y="349"/>
                  </a:cubicBezTo>
                  <a:cubicBezTo>
                    <a:pt x="64" y="358"/>
                    <a:pt x="58" y="363"/>
                    <a:pt x="55" y="372"/>
                  </a:cubicBezTo>
                  <a:cubicBezTo>
                    <a:pt x="51" y="381"/>
                    <a:pt x="50" y="389"/>
                    <a:pt x="57" y="393"/>
                  </a:cubicBezTo>
                  <a:cubicBezTo>
                    <a:pt x="64" y="397"/>
                    <a:pt x="62" y="377"/>
                    <a:pt x="62" y="369"/>
                  </a:cubicBezTo>
                  <a:cubicBezTo>
                    <a:pt x="62" y="360"/>
                    <a:pt x="69" y="363"/>
                    <a:pt x="74" y="372"/>
                  </a:cubicBezTo>
                  <a:cubicBezTo>
                    <a:pt x="79" y="381"/>
                    <a:pt x="82" y="386"/>
                    <a:pt x="87" y="389"/>
                  </a:cubicBezTo>
                  <a:cubicBezTo>
                    <a:pt x="91" y="392"/>
                    <a:pt x="87" y="403"/>
                    <a:pt x="87" y="411"/>
                  </a:cubicBezTo>
                  <a:cubicBezTo>
                    <a:pt x="87" y="418"/>
                    <a:pt x="76" y="431"/>
                    <a:pt x="80" y="436"/>
                  </a:cubicBezTo>
                  <a:cubicBezTo>
                    <a:pt x="83" y="442"/>
                    <a:pt x="87" y="435"/>
                    <a:pt x="91" y="425"/>
                  </a:cubicBezTo>
                  <a:cubicBezTo>
                    <a:pt x="96" y="414"/>
                    <a:pt x="102" y="402"/>
                    <a:pt x="108" y="412"/>
                  </a:cubicBezTo>
                  <a:cubicBezTo>
                    <a:pt x="113" y="422"/>
                    <a:pt x="119" y="422"/>
                    <a:pt x="140" y="425"/>
                  </a:cubicBezTo>
                  <a:cubicBezTo>
                    <a:pt x="162" y="427"/>
                    <a:pt x="169" y="443"/>
                    <a:pt x="182" y="449"/>
                  </a:cubicBezTo>
                  <a:cubicBezTo>
                    <a:pt x="195" y="456"/>
                    <a:pt x="214" y="451"/>
                    <a:pt x="232" y="443"/>
                  </a:cubicBezTo>
                  <a:cubicBezTo>
                    <a:pt x="262" y="428"/>
                    <a:pt x="316" y="347"/>
                    <a:pt x="327" y="370"/>
                  </a:cubicBezTo>
                  <a:cubicBezTo>
                    <a:pt x="332" y="378"/>
                    <a:pt x="343" y="406"/>
                    <a:pt x="350" y="408"/>
                  </a:cubicBezTo>
                  <a:cubicBezTo>
                    <a:pt x="375" y="416"/>
                    <a:pt x="352" y="381"/>
                    <a:pt x="344" y="369"/>
                  </a:cubicBezTo>
                  <a:cubicBezTo>
                    <a:pt x="336" y="357"/>
                    <a:pt x="335" y="354"/>
                    <a:pt x="339" y="349"/>
                  </a:cubicBezTo>
                  <a:cubicBezTo>
                    <a:pt x="349" y="337"/>
                    <a:pt x="365" y="358"/>
                    <a:pt x="369" y="367"/>
                  </a:cubicBezTo>
                  <a:cubicBezTo>
                    <a:pt x="374" y="376"/>
                    <a:pt x="387" y="376"/>
                    <a:pt x="399" y="379"/>
                  </a:cubicBezTo>
                  <a:cubicBezTo>
                    <a:pt x="412" y="381"/>
                    <a:pt x="424" y="391"/>
                    <a:pt x="425" y="385"/>
                  </a:cubicBezTo>
                  <a:cubicBezTo>
                    <a:pt x="426" y="379"/>
                    <a:pt x="417" y="373"/>
                    <a:pt x="400" y="368"/>
                  </a:cubicBezTo>
                  <a:cubicBezTo>
                    <a:pt x="384" y="362"/>
                    <a:pt x="392" y="363"/>
                    <a:pt x="389" y="354"/>
                  </a:cubicBezTo>
                  <a:cubicBezTo>
                    <a:pt x="386" y="345"/>
                    <a:pt x="380" y="349"/>
                    <a:pt x="372" y="347"/>
                  </a:cubicBezTo>
                  <a:cubicBezTo>
                    <a:pt x="364" y="345"/>
                    <a:pt x="346" y="327"/>
                    <a:pt x="353" y="319"/>
                  </a:cubicBezTo>
                  <a:cubicBezTo>
                    <a:pt x="355" y="317"/>
                    <a:pt x="365" y="317"/>
                    <a:pt x="377" y="329"/>
                  </a:cubicBezTo>
                  <a:cubicBezTo>
                    <a:pt x="386" y="335"/>
                    <a:pt x="392" y="348"/>
                    <a:pt x="405" y="344"/>
                  </a:cubicBezTo>
                  <a:cubicBezTo>
                    <a:pt x="407" y="334"/>
                    <a:pt x="374" y="312"/>
                    <a:pt x="383" y="302"/>
                  </a:cubicBezTo>
                  <a:cubicBezTo>
                    <a:pt x="393" y="292"/>
                    <a:pt x="396" y="300"/>
                    <a:pt x="409" y="304"/>
                  </a:cubicBezTo>
                  <a:cubicBezTo>
                    <a:pt x="421" y="308"/>
                    <a:pt x="424" y="313"/>
                    <a:pt x="433" y="322"/>
                  </a:cubicBezTo>
                  <a:cubicBezTo>
                    <a:pt x="441" y="331"/>
                    <a:pt x="442" y="339"/>
                    <a:pt x="444" y="332"/>
                  </a:cubicBezTo>
                  <a:cubicBezTo>
                    <a:pt x="447" y="324"/>
                    <a:pt x="445" y="318"/>
                    <a:pt x="438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27" name="Freeform 153">
              <a:extLst>
                <a:ext uri="{FF2B5EF4-FFF2-40B4-BE49-F238E27FC236}">
                  <a16:creationId xmlns:a16="http://schemas.microsoft.com/office/drawing/2014/main" id="{DD19AE85-C4E0-47AB-A2CA-543CBB69E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3169"/>
              <a:ext cx="469" cy="495"/>
            </a:xfrm>
            <a:custGeom>
              <a:avLst/>
              <a:gdLst>
                <a:gd name="T0" fmla="*/ 404 w 259"/>
                <a:gd name="T1" fmla="*/ 0 h 256"/>
                <a:gd name="T2" fmla="*/ 36 w 259"/>
                <a:gd name="T3" fmla="*/ 789 h 256"/>
                <a:gd name="T4" fmla="*/ 154 w 259"/>
                <a:gd name="T5" fmla="*/ 1278 h 256"/>
                <a:gd name="T6" fmla="*/ 482 w 259"/>
                <a:gd name="T7" fmla="*/ 1589 h 256"/>
                <a:gd name="T8" fmla="*/ 962 w 259"/>
                <a:gd name="T9" fmla="*/ 1734 h 256"/>
                <a:gd name="T10" fmla="*/ 1347 w 259"/>
                <a:gd name="T11" fmla="*/ 1106 h 256"/>
                <a:gd name="T12" fmla="*/ 1412 w 259"/>
                <a:gd name="T13" fmla="*/ 729 h 256"/>
                <a:gd name="T14" fmla="*/ 1032 w 259"/>
                <a:gd name="T15" fmla="*/ 613 h 256"/>
                <a:gd name="T16" fmla="*/ 873 w 259"/>
                <a:gd name="T17" fmla="*/ 489 h 256"/>
                <a:gd name="T18" fmla="*/ 777 w 259"/>
                <a:gd name="T19" fmla="*/ 240 h 256"/>
                <a:gd name="T20" fmla="*/ 404 w 259"/>
                <a:gd name="T21" fmla="*/ 0 h 2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9" h="256">
                  <a:moveTo>
                    <a:pt x="68" y="0"/>
                  </a:moveTo>
                  <a:cubicBezTo>
                    <a:pt x="15" y="7"/>
                    <a:pt x="0" y="63"/>
                    <a:pt x="6" y="109"/>
                  </a:cubicBezTo>
                  <a:cubicBezTo>
                    <a:pt x="9" y="131"/>
                    <a:pt x="15" y="157"/>
                    <a:pt x="26" y="177"/>
                  </a:cubicBezTo>
                  <a:cubicBezTo>
                    <a:pt x="38" y="198"/>
                    <a:pt x="61" y="208"/>
                    <a:pt x="81" y="220"/>
                  </a:cubicBezTo>
                  <a:cubicBezTo>
                    <a:pt x="106" y="237"/>
                    <a:pt x="131" y="256"/>
                    <a:pt x="162" y="240"/>
                  </a:cubicBezTo>
                  <a:cubicBezTo>
                    <a:pt x="196" y="223"/>
                    <a:pt x="208" y="182"/>
                    <a:pt x="227" y="153"/>
                  </a:cubicBezTo>
                  <a:cubicBezTo>
                    <a:pt x="239" y="135"/>
                    <a:pt x="259" y="120"/>
                    <a:pt x="238" y="101"/>
                  </a:cubicBezTo>
                  <a:cubicBezTo>
                    <a:pt x="223" y="87"/>
                    <a:pt x="193" y="92"/>
                    <a:pt x="174" y="85"/>
                  </a:cubicBezTo>
                  <a:cubicBezTo>
                    <a:pt x="165" y="82"/>
                    <a:pt x="151" y="79"/>
                    <a:pt x="147" y="68"/>
                  </a:cubicBezTo>
                  <a:cubicBezTo>
                    <a:pt x="139" y="52"/>
                    <a:pt x="149" y="48"/>
                    <a:pt x="131" y="33"/>
                  </a:cubicBezTo>
                  <a:cubicBezTo>
                    <a:pt x="113" y="16"/>
                    <a:pt x="93" y="3"/>
                    <a:pt x="68" y="0"/>
                  </a:cubicBezTo>
                  <a:close/>
                </a:path>
              </a:pathLst>
            </a:custGeom>
            <a:solidFill>
              <a:srgbClr val="C3B1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28" name="Freeform 154">
              <a:extLst>
                <a:ext uri="{FF2B5EF4-FFF2-40B4-BE49-F238E27FC236}">
                  <a16:creationId xmlns:a16="http://schemas.microsoft.com/office/drawing/2014/main" id="{171B3711-EFB2-435A-B30A-F21227350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3061"/>
              <a:ext cx="231" cy="415"/>
            </a:xfrm>
            <a:custGeom>
              <a:avLst/>
              <a:gdLst>
                <a:gd name="T0" fmla="*/ 753 w 128"/>
                <a:gd name="T1" fmla="*/ 0 h 215"/>
                <a:gd name="T2" fmla="*/ 206 w 128"/>
                <a:gd name="T3" fmla="*/ 1546 h 215"/>
                <a:gd name="T4" fmla="*/ 753 w 128"/>
                <a:gd name="T5" fmla="*/ 0 h 2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8" h="215">
                  <a:moveTo>
                    <a:pt x="128" y="0"/>
                  </a:moveTo>
                  <a:cubicBezTo>
                    <a:pt x="71" y="19"/>
                    <a:pt x="0" y="101"/>
                    <a:pt x="35" y="215"/>
                  </a:cubicBezTo>
                  <a:cubicBezTo>
                    <a:pt x="27" y="188"/>
                    <a:pt x="29" y="63"/>
                    <a:pt x="1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29" name="Freeform 155">
              <a:extLst>
                <a:ext uri="{FF2B5EF4-FFF2-40B4-BE49-F238E27FC236}">
                  <a16:creationId xmlns:a16="http://schemas.microsoft.com/office/drawing/2014/main" id="{B23F212A-3450-4C28-BB09-C75F4131E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8" y="3200"/>
              <a:ext cx="546" cy="580"/>
            </a:xfrm>
            <a:custGeom>
              <a:avLst/>
              <a:gdLst>
                <a:gd name="T0" fmla="*/ 0 w 302"/>
                <a:gd name="T1" fmla="*/ 1879 h 300"/>
                <a:gd name="T2" fmla="*/ 360 w 302"/>
                <a:gd name="T3" fmla="*/ 2090 h 300"/>
                <a:gd name="T4" fmla="*/ 667 w 302"/>
                <a:gd name="T5" fmla="*/ 2015 h 300"/>
                <a:gd name="T6" fmla="*/ 964 w 302"/>
                <a:gd name="T7" fmla="*/ 1734 h 300"/>
                <a:gd name="T8" fmla="*/ 1186 w 302"/>
                <a:gd name="T9" fmla="*/ 1465 h 300"/>
                <a:gd name="T10" fmla="*/ 1287 w 302"/>
                <a:gd name="T11" fmla="*/ 1417 h 300"/>
                <a:gd name="T12" fmla="*/ 1336 w 302"/>
                <a:gd name="T13" fmla="*/ 1270 h 300"/>
                <a:gd name="T14" fmla="*/ 1542 w 302"/>
                <a:gd name="T15" fmla="*/ 1162 h 300"/>
                <a:gd name="T16" fmla="*/ 1602 w 302"/>
                <a:gd name="T17" fmla="*/ 1032 h 300"/>
                <a:gd name="T18" fmla="*/ 1712 w 302"/>
                <a:gd name="T19" fmla="*/ 920 h 300"/>
                <a:gd name="T20" fmla="*/ 1743 w 302"/>
                <a:gd name="T21" fmla="*/ 433 h 300"/>
                <a:gd name="T22" fmla="*/ 1553 w 302"/>
                <a:gd name="T23" fmla="*/ 0 h 300"/>
                <a:gd name="T24" fmla="*/ 1537 w 302"/>
                <a:gd name="T25" fmla="*/ 860 h 300"/>
                <a:gd name="T26" fmla="*/ 1229 w 302"/>
                <a:gd name="T27" fmla="*/ 1098 h 300"/>
                <a:gd name="T28" fmla="*/ 987 w 302"/>
                <a:gd name="T29" fmla="*/ 1462 h 300"/>
                <a:gd name="T30" fmla="*/ 723 w 302"/>
                <a:gd name="T31" fmla="*/ 1765 h 300"/>
                <a:gd name="T32" fmla="*/ 506 w 302"/>
                <a:gd name="T33" fmla="*/ 1966 h 300"/>
                <a:gd name="T34" fmla="*/ 255 w 302"/>
                <a:gd name="T35" fmla="*/ 1935 h 300"/>
                <a:gd name="T36" fmla="*/ 13 w 302"/>
                <a:gd name="T37" fmla="*/ 1850 h 3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02" h="300">
                  <a:moveTo>
                    <a:pt x="0" y="260"/>
                  </a:moveTo>
                  <a:cubicBezTo>
                    <a:pt x="18" y="272"/>
                    <a:pt x="42" y="278"/>
                    <a:pt x="61" y="289"/>
                  </a:cubicBezTo>
                  <a:cubicBezTo>
                    <a:pt x="81" y="300"/>
                    <a:pt x="95" y="291"/>
                    <a:pt x="113" y="279"/>
                  </a:cubicBezTo>
                  <a:cubicBezTo>
                    <a:pt x="131" y="267"/>
                    <a:pt x="146" y="252"/>
                    <a:pt x="163" y="240"/>
                  </a:cubicBezTo>
                  <a:cubicBezTo>
                    <a:pt x="179" y="229"/>
                    <a:pt x="187" y="214"/>
                    <a:pt x="201" y="203"/>
                  </a:cubicBezTo>
                  <a:cubicBezTo>
                    <a:pt x="205" y="200"/>
                    <a:pt x="214" y="199"/>
                    <a:pt x="218" y="196"/>
                  </a:cubicBezTo>
                  <a:cubicBezTo>
                    <a:pt x="223" y="190"/>
                    <a:pt x="220" y="182"/>
                    <a:pt x="226" y="176"/>
                  </a:cubicBezTo>
                  <a:cubicBezTo>
                    <a:pt x="238" y="163"/>
                    <a:pt x="251" y="178"/>
                    <a:pt x="261" y="161"/>
                  </a:cubicBezTo>
                  <a:cubicBezTo>
                    <a:pt x="266" y="153"/>
                    <a:pt x="264" y="150"/>
                    <a:pt x="271" y="143"/>
                  </a:cubicBezTo>
                  <a:cubicBezTo>
                    <a:pt x="277" y="138"/>
                    <a:pt x="285" y="135"/>
                    <a:pt x="290" y="127"/>
                  </a:cubicBezTo>
                  <a:cubicBezTo>
                    <a:pt x="302" y="110"/>
                    <a:pt x="298" y="80"/>
                    <a:pt x="295" y="60"/>
                  </a:cubicBezTo>
                  <a:cubicBezTo>
                    <a:pt x="292" y="38"/>
                    <a:pt x="283" y="13"/>
                    <a:pt x="263" y="0"/>
                  </a:cubicBezTo>
                  <a:cubicBezTo>
                    <a:pt x="279" y="37"/>
                    <a:pt x="294" y="85"/>
                    <a:pt x="260" y="119"/>
                  </a:cubicBezTo>
                  <a:cubicBezTo>
                    <a:pt x="246" y="133"/>
                    <a:pt x="223" y="139"/>
                    <a:pt x="208" y="152"/>
                  </a:cubicBezTo>
                  <a:cubicBezTo>
                    <a:pt x="191" y="166"/>
                    <a:pt x="179" y="184"/>
                    <a:pt x="167" y="202"/>
                  </a:cubicBezTo>
                  <a:cubicBezTo>
                    <a:pt x="155" y="221"/>
                    <a:pt x="141" y="232"/>
                    <a:pt x="122" y="244"/>
                  </a:cubicBezTo>
                  <a:cubicBezTo>
                    <a:pt x="111" y="252"/>
                    <a:pt x="98" y="267"/>
                    <a:pt x="86" y="272"/>
                  </a:cubicBezTo>
                  <a:cubicBezTo>
                    <a:pt x="73" y="277"/>
                    <a:pt x="55" y="270"/>
                    <a:pt x="43" y="268"/>
                  </a:cubicBezTo>
                  <a:cubicBezTo>
                    <a:pt x="30" y="266"/>
                    <a:pt x="12" y="264"/>
                    <a:pt x="2" y="256"/>
                  </a:cubicBezTo>
                </a:path>
              </a:pathLst>
            </a:custGeom>
            <a:solidFill>
              <a:srgbClr val="96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0" name="Freeform 156">
              <a:extLst>
                <a:ext uri="{FF2B5EF4-FFF2-40B4-BE49-F238E27FC236}">
                  <a16:creationId xmlns:a16="http://schemas.microsoft.com/office/drawing/2014/main" id="{CE1321A3-244E-4B54-BD83-DFA671EEB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" y="3397"/>
              <a:ext cx="370" cy="242"/>
            </a:xfrm>
            <a:custGeom>
              <a:avLst/>
              <a:gdLst>
                <a:gd name="T0" fmla="*/ 0 w 205"/>
                <a:gd name="T1" fmla="*/ 0 h 125"/>
                <a:gd name="T2" fmla="*/ 182 w 205"/>
                <a:gd name="T3" fmla="*/ 509 h 125"/>
                <a:gd name="T4" fmla="*/ 612 w 205"/>
                <a:gd name="T5" fmla="*/ 829 h 125"/>
                <a:gd name="T6" fmla="*/ 948 w 205"/>
                <a:gd name="T7" fmla="*/ 689 h 125"/>
                <a:gd name="T8" fmla="*/ 1206 w 205"/>
                <a:gd name="T9" fmla="*/ 196 h 125"/>
                <a:gd name="T10" fmla="*/ 782 w 205"/>
                <a:gd name="T11" fmla="*/ 689 h 125"/>
                <a:gd name="T12" fmla="*/ 377 w 205"/>
                <a:gd name="T13" fmla="*/ 558 h 125"/>
                <a:gd name="T14" fmla="*/ 0 w 205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5" h="125">
                  <a:moveTo>
                    <a:pt x="0" y="0"/>
                  </a:moveTo>
                  <a:cubicBezTo>
                    <a:pt x="9" y="40"/>
                    <a:pt x="7" y="49"/>
                    <a:pt x="31" y="70"/>
                  </a:cubicBezTo>
                  <a:cubicBezTo>
                    <a:pt x="55" y="90"/>
                    <a:pt x="83" y="103"/>
                    <a:pt x="104" y="114"/>
                  </a:cubicBezTo>
                  <a:cubicBezTo>
                    <a:pt x="125" y="125"/>
                    <a:pt x="147" y="112"/>
                    <a:pt x="161" y="95"/>
                  </a:cubicBezTo>
                  <a:cubicBezTo>
                    <a:pt x="175" y="78"/>
                    <a:pt x="186" y="47"/>
                    <a:pt x="205" y="27"/>
                  </a:cubicBezTo>
                  <a:cubicBezTo>
                    <a:pt x="189" y="43"/>
                    <a:pt x="166" y="86"/>
                    <a:pt x="133" y="95"/>
                  </a:cubicBezTo>
                  <a:cubicBezTo>
                    <a:pt x="99" y="105"/>
                    <a:pt x="88" y="92"/>
                    <a:pt x="64" y="77"/>
                  </a:cubicBezTo>
                  <a:cubicBezTo>
                    <a:pt x="32" y="56"/>
                    <a:pt x="9" y="37"/>
                    <a:pt x="0" y="0"/>
                  </a:cubicBezTo>
                </a:path>
              </a:pathLst>
            </a:custGeom>
            <a:solidFill>
              <a:srgbClr val="AD9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1" name="Freeform 157">
              <a:extLst>
                <a:ext uri="{FF2B5EF4-FFF2-40B4-BE49-F238E27FC236}">
                  <a16:creationId xmlns:a16="http://schemas.microsoft.com/office/drawing/2014/main" id="{14499B35-AAB1-4FA1-85C6-6D21184ED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3243"/>
              <a:ext cx="170" cy="129"/>
            </a:xfrm>
            <a:custGeom>
              <a:avLst/>
              <a:gdLst>
                <a:gd name="T0" fmla="*/ 0 w 94"/>
                <a:gd name="T1" fmla="*/ 0 h 67"/>
                <a:gd name="T2" fmla="*/ 60 w 94"/>
                <a:gd name="T3" fmla="*/ 144 h 67"/>
                <a:gd name="T4" fmla="*/ 231 w 94"/>
                <a:gd name="T5" fmla="*/ 385 h 67"/>
                <a:gd name="T6" fmla="*/ 555 w 94"/>
                <a:gd name="T7" fmla="*/ 441 h 67"/>
                <a:gd name="T8" fmla="*/ 146 w 94"/>
                <a:gd name="T9" fmla="*/ 416 h 67"/>
                <a:gd name="T10" fmla="*/ 0 w 94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cubicBezTo>
                    <a:pt x="4" y="6"/>
                    <a:pt x="8" y="14"/>
                    <a:pt x="10" y="20"/>
                  </a:cubicBezTo>
                  <a:cubicBezTo>
                    <a:pt x="15" y="34"/>
                    <a:pt x="17" y="47"/>
                    <a:pt x="39" y="54"/>
                  </a:cubicBezTo>
                  <a:cubicBezTo>
                    <a:pt x="67" y="63"/>
                    <a:pt x="94" y="62"/>
                    <a:pt x="94" y="62"/>
                  </a:cubicBezTo>
                  <a:cubicBezTo>
                    <a:pt x="70" y="65"/>
                    <a:pt x="41" y="67"/>
                    <a:pt x="25" y="58"/>
                  </a:cubicBezTo>
                  <a:cubicBezTo>
                    <a:pt x="10" y="48"/>
                    <a:pt x="3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2" name="Freeform 158">
              <a:extLst>
                <a:ext uri="{FF2B5EF4-FFF2-40B4-BE49-F238E27FC236}">
                  <a16:creationId xmlns:a16="http://schemas.microsoft.com/office/drawing/2014/main" id="{5B76E72B-580F-42FD-A9CF-477C2DFB6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922"/>
              <a:ext cx="807" cy="881"/>
            </a:xfrm>
            <a:custGeom>
              <a:avLst/>
              <a:gdLst>
                <a:gd name="T0" fmla="*/ 2464 w 446"/>
                <a:gd name="T1" fmla="*/ 2067 h 456"/>
                <a:gd name="T2" fmla="*/ 2495 w 446"/>
                <a:gd name="T3" fmla="*/ 1455 h 456"/>
                <a:gd name="T4" fmla="*/ 2334 w 446"/>
                <a:gd name="T5" fmla="*/ 945 h 456"/>
                <a:gd name="T6" fmla="*/ 2276 w 446"/>
                <a:gd name="T7" fmla="*/ 813 h 456"/>
                <a:gd name="T8" fmla="*/ 2253 w 446"/>
                <a:gd name="T9" fmla="*/ 469 h 456"/>
                <a:gd name="T10" fmla="*/ 2197 w 446"/>
                <a:gd name="T11" fmla="*/ 340 h 456"/>
                <a:gd name="T12" fmla="*/ 2072 w 446"/>
                <a:gd name="T13" fmla="*/ 464 h 456"/>
                <a:gd name="T14" fmla="*/ 2151 w 446"/>
                <a:gd name="T15" fmla="*/ 265 h 456"/>
                <a:gd name="T16" fmla="*/ 1998 w 446"/>
                <a:gd name="T17" fmla="*/ 417 h 456"/>
                <a:gd name="T18" fmla="*/ 1784 w 446"/>
                <a:gd name="T19" fmla="*/ 172 h 456"/>
                <a:gd name="T20" fmla="*/ 1706 w 446"/>
                <a:gd name="T21" fmla="*/ 247 h 456"/>
                <a:gd name="T22" fmla="*/ 1125 w 446"/>
                <a:gd name="T23" fmla="*/ 253 h 456"/>
                <a:gd name="T24" fmla="*/ 950 w 446"/>
                <a:gd name="T25" fmla="*/ 131 h 456"/>
                <a:gd name="T26" fmla="*/ 935 w 446"/>
                <a:gd name="T27" fmla="*/ 325 h 456"/>
                <a:gd name="T28" fmla="*/ 606 w 446"/>
                <a:gd name="T29" fmla="*/ 280 h 456"/>
                <a:gd name="T30" fmla="*/ 579 w 446"/>
                <a:gd name="T31" fmla="*/ 348 h 456"/>
                <a:gd name="T32" fmla="*/ 456 w 446"/>
                <a:gd name="T33" fmla="*/ 657 h 456"/>
                <a:gd name="T34" fmla="*/ 295 w 446"/>
                <a:gd name="T35" fmla="*/ 806 h 456"/>
                <a:gd name="T36" fmla="*/ 206 w 446"/>
                <a:gd name="T37" fmla="*/ 997 h 456"/>
                <a:gd name="T38" fmla="*/ 130 w 446"/>
                <a:gd name="T39" fmla="*/ 1146 h 456"/>
                <a:gd name="T40" fmla="*/ 219 w 446"/>
                <a:gd name="T41" fmla="*/ 2019 h 456"/>
                <a:gd name="T42" fmla="*/ 320 w 446"/>
                <a:gd name="T43" fmla="*/ 2684 h 456"/>
                <a:gd name="T44" fmla="*/ 367 w 446"/>
                <a:gd name="T45" fmla="*/ 2662 h 456"/>
                <a:gd name="T46" fmla="*/ 510 w 446"/>
                <a:gd name="T47" fmla="*/ 2807 h 456"/>
                <a:gd name="T48" fmla="*/ 469 w 446"/>
                <a:gd name="T49" fmla="*/ 3151 h 456"/>
                <a:gd name="T50" fmla="*/ 635 w 446"/>
                <a:gd name="T51" fmla="*/ 2971 h 456"/>
                <a:gd name="T52" fmla="*/ 1077 w 446"/>
                <a:gd name="T53" fmla="*/ 3244 h 456"/>
                <a:gd name="T54" fmla="*/ 1938 w 446"/>
                <a:gd name="T55" fmla="*/ 2668 h 456"/>
                <a:gd name="T56" fmla="*/ 2034 w 446"/>
                <a:gd name="T57" fmla="*/ 2662 h 456"/>
                <a:gd name="T58" fmla="*/ 2188 w 446"/>
                <a:gd name="T59" fmla="*/ 2647 h 456"/>
                <a:gd name="T60" fmla="*/ 2517 w 446"/>
                <a:gd name="T61" fmla="*/ 2776 h 456"/>
                <a:gd name="T62" fmla="*/ 2305 w 446"/>
                <a:gd name="T63" fmla="*/ 2554 h 456"/>
                <a:gd name="T64" fmla="*/ 2092 w 446"/>
                <a:gd name="T65" fmla="*/ 2299 h 456"/>
                <a:gd name="T66" fmla="*/ 2394 w 446"/>
                <a:gd name="T67" fmla="*/ 2483 h 456"/>
                <a:gd name="T68" fmla="*/ 2416 w 446"/>
                <a:gd name="T69" fmla="*/ 2191 h 456"/>
                <a:gd name="T70" fmla="*/ 2629 w 446"/>
                <a:gd name="T71" fmla="*/ 2392 h 4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46" h="456">
                  <a:moveTo>
                    <a:pt x="438" y="310"/>
                  </a:moveTo>
                  <a:cubicBezTo>
                    <a:pt x="431" y="302"/>
                    <a:pt x="426" y="294"/>
                    <a:pt x="416" y="287"/>
                  </a:cubicBezTo>
                  <a:cubicBezTo>
                    <a:pt x="409" y="282"/>
                    <a:pt x="414" y="273"/>
                    <a:pt x="420" y="267"/>
                  </a:cubicBezTo>
                  <a:cubicBezTo>
                    <a:pt x="437" y="243"/>
                    <a:pt x="421" y="220"/>
                    <a:pt x="421" y="202"/>
                  </a:cubicBezTo>
                  <a:cubicBezTo>
                    <a:pt x="421" y="191"/>
                    <a:pt x="405" y="162"/>
                    <a:pt x="391" y="140"/>
                  </a:cubicBezTo>
                  <a:cubicBezTo>
                    <a:pt x="389" y="134"/>
                    <a:pt x="392" y="132"/>
                    <a:pt x="394" y="131"/>
                  </a:cubicBezTo>
                  <a:cubicBezTo>
                    <a:pt x="397" y="129"/>
                    <a:pt x="400" y="127"/>
                    <a:pt x="402" y="124"/>
                  </a:cubicBezTo>
                  <a:cubicBezTo>
                    <a:pt x="409" y="111"/>
                    <a:pt x="394" y="111"/>
                    <a:pt x="384" y="113"/>
                  </a:cubicBezTo>
                  <a:cubicBezTo>
                    <a:pt x="382" y="113"/>
                    <a:pt x="375" y="114"/>
                    <a:pt x="374" y="109"/>
                  </a:cubicBezTo>
                  <a:cubicBezTo>
                    <a:pt x="372" y="96"/>
                    <a:pt x="378" y="77"/>
                    <a:pt x="380" y="65"/>
                  </a:cubicBezTo>
                  <a:cubicBezTo>
                    <a:pt x="382" y="51"/>
                    <a:pt x="381" y="38"/>
                    <a:pt x="374" y="33"/>
                  </a:cubicBezTo>
                  <a:cubicBezTo>
                    <a:pt x="370" y="31"/>
                    <a:pt x="369" y="36"/>
                    <a:pt x="371" y="47"/>
                  </a:cubicBezTo>
                  <a:cubicBezTo>
                    <a:pt x="373" y="57"/>
                    <a:pt x="364" y="74"/>
                    <a:pt x="358" y="68"/>
                  </a:cubicBezTo>
                  <a:cubicBezTo>
                    <a:pt x="356" y="67"/>
                    <a:pt x="354" y="65"/>
                    <a:pt x="350" y="64"/>
                  </a:cubicBezTo>
                  <a:cubicBezTo>
                    <a:pt x="350" y="62"/>
                    <a:pt x="350" y="61"/>
                    <a:pt x="350" y="59"/>
                  </a:cubicBezTo>
                  <a:cubicBezTo>
                    <a:pt x="352" y="51"/>
                    <a:pt x="361" y="45"/>
                    <a:pt x="363" y="37"/>
                  </a:cubicBezTo>
                  <a:cubicBezTo>
                    <a:pt x="365" y="24"/>
                    <a:pt x="357" y="26"/>
                    <a:pt x="351" y="35"/>
                  </a:cubicBezTo>
                  <a:cubicBezTo>
                    <a:pt x="346" y="42"/>
                    <a:pt x="347" y="54"/>
                    <a:pt x="337" y="58"/>
                  </a:cubicBezTo>
                  <a:cubicBezTo>
                    <a:pt x="327" y="62"/>
                    <a:pt x="319" y="51"/>
                    <a:pt x="311" y="47"/>
                  </a:cubicBezTo>
                  <a:cubicBezTo>
                    <a:pt x="294" y="40"/>
                    <a:pt x="299" y="33"/>
                    <a:pt x="301" y="24"/>
                  </a:cubicBezTo>
                  <a:cubicBezTo>
                    <a:pt x="303" y="14"/>
                    <a:pt x="314" y="6"/>
                    <a:pt x="306" y="3"/>
                  </a:cubicBezTo>
                  <a:cubicBezTo>
                    <a:pt x="298" y="0"/>
                    <a:pt x="292" y="28"/>
                    <a:pt x="288" y="34"/>
                  </a:cubicBezTo>
                  <a:cubicBezTo>
                    <a:pt x="283" y="40"/>
                    <a:pt x="273" y="35"/>
                    <a:pt x="250" y="29"/>
                  </a:cubicBezTo>
                  <a:cubicBezTo>
                    <a:pt x="227" y="24"/>
                    <a:pt x="204" y="31"/>
                    <a:pt x="190" y="35"/>
                  </a:cubicBezTo>
                  <a:cubicBezTo>
                    <a:pt x="177" y="38"/>
                    <a:pt x="179" y="36"/>
                    <a:pt x="174" y="33"/>
                  </a:cubicBezTo>
                  <a:cubicBezTo>
                    <a:pt x="168" y="30"/>
                    <a:pt x="164" y="19"/>
                    <a:pt x="160" y="18"/>
                  </a:cubicBezTo>
                  <a:cubicBezTo>
                    <a:pt x="157" y="17"/>
                    <a:pt x="153" y="23"/>
                    <a:pt x="156" y="28"/>
                  </a:cubicBezTo>
                  <a:cubicBezTo>
                    <a:pt x="160" y="33"/>
                    <a:pt x="167" y="39"/>
                    <a:pt x="158" y="45"/>
                  </a:cubicBezTo>
                  <a:cubicBezTo>
                    <a:pt x="148" y="50"/>
                    <a:pt x="137" y="54"/>
                    <a:pt x="128" y="54"/>
                  </a:cubicBezTo>
                  <a:cubicBezTo>
                    <a:pt x="118" y="54"/>
                    <a:pt x="108" y="41"/>
                    <a:pt x="102" y="39"/>
                  </a:cubicBezTo>
                  <a:cubicBezTo>
                    <a:pt x="97" y="37"/>
                    <a:pt x="96" y="31"/>
                    <a:pt x="93" y="33"/>
                  </a:cubicBezTo>
                  <a:cubicBezTo>
                    <a:pt x="89" y="34"/>
                    <a:pt x="90" y="45"/>
                    <a:pt x="98" y="48"/>
                  </a:cubicBezTo>
                  <a:cubicBezTo>
                    <a:pt x="107" y="52"/>
                    <a:pt x="118" y="55"/>
                    <a:pt x="106" y="70"/>
                  </a:cubicBezTo>
                  <a:cubicBezTo>
                    <a:pt x="102" y="75"/>
                    <a:pt x="95" y="90"/>
                    <a:pt x="77" y="91"/>
                  </a:cubicBezTo>
                  <a:cubicBezTo>
                    <a:pt x="60" y="92"/>
                    <a:pt x="28" y="66"/>
                    <a:pt x="39" y="92"/>
                  </a:cubicBezTo>
                  <a:cubicBezTo>
                    <a:pt x="42" y="100"/>
                    <a:pt x="55" y="100"/>
                    <a:pt x="50" y="112"/>
                  </a:cubicBezTo>
                  <a:cubicBezTo>
                    <a:pt x="46" y="121"/>
                    <a:pt x="35" y="119"/>
                    <a:pt x="27" y="117"/>
                  </a:cubicBezTo>
                  <a:cubicBezTo>
                    <a:pt x="26" y="129"/>
                    <a:pt x="42" y="126"/>
                    <a:pt x="35" y="138"/>
                  </a:cubicBezTo>
                  <a:cubicBezTo>
                    <a:pt x="28" y="149"/>
                    <a:pt x="6" y="135"/>
                    <a:pt x="2" y="149"/>
                  </a:cubicBezTo>
                  <a:cubicBezTo>
                    <a:pt x="0" y="160"/>
                    <a:pt x="15" y="154"/>
                    <a:pt x="22" y="159"/>
                  </a:cubicBezTo>
                  <a:cubicBezTo>
                    <a:pt x="28" y="164"/>
                    <a:pt x="36" y="169"/>
                    <a:pt x="32" y="180"/>
                  </a:cubicBezTo>
                  <a:cubicBezTo>
                    <a:pt x="21" y="221"/>
                    <a:pt x="28" y="245"/>
                    <a:pt x="37" y="280"/>
                  </a:cubicBezTo>
                  <a:cubicBezTo>
                    <a:pt x="47" y="319"/>
                    <a:pt x="59" y="340"/>
                    <a:pt x="61" y="349"/>
                  </a:cubicBezTo>
                  <a:cubicBezTo>
                    <a:pt x="63" y="358"/>
                    <a:pt x="58" y="363"/>
                    <a:pt x="54" y="372"/>
                  </a:cubicBezTo>
                  <a:cubicBezTo>
                    <a:pt x="51" y="381"/>
                    <a:pt x="49" y="389"/>
                    <a:pt x="56" y="393"/>
                  </a:cubicBezTo>
                  <a:cubicBezTo>
                    <a:pt x="63" y="397"/>
                    <a:pt x="62" y="377"/>
                    <a:pt x="62" y="369"/>
                  </a:cubicBezTo>
                  <a:cubicBezTo>
                    <a:pt x="62" y="361"/>
                    <a:pt x="69" y="363"/>
                    <a:pt x="74" y="372"/>
                  </a:cubicBezTo>
                  <a:cubicBezTo>
                    <a:pt x="79" y="381"/>
                    <a:pt x="82" y="386"/>
                    <a:pt x="86" y="389"/>
                  </a:cubicBezTo>
                  <a:cubicBezTo>
                    <a:pt x="91" y="393"/>
                    <a:pt x="86" y="403"/>
                    <a:pt x="86" y="411"/>
                  </a:cubicBezTo>
                  <a:cubicBezTo>
                    <a:pt x="86" y="418"/>
                    <a:pt x="76" y="431"/>
                    <a:pt x="79" y="437"/>
                  </a:cubicBezTo>
                  <a:cubicBezTo>
                    <a:pt x="83" y="442"/>
                    <a:pt x="86" y="435"/>
                    <a:pt x="91" y="425"/>
                  </a:cubicBezTo>
                  <a:cubicBezTo>
                    <a:pt x="96" y="414"/>
                    <a:pt x="102" y="402"/>
                    <a:pt x="107" y="412"/>
                  </a:cubicBezTo>
                  <a:cubicBezTo>
                    <a:pt x="113" y="422"/>
                    <a:pt x="118" y="422"/>
                    <a:pt x="140" y="425"/>
                  </a:cubicBezTo>
                  <a:cubicBezTo>
                    <a:pt x="162" y="427"/>
                    <a:pt x="168" y="443"/>
                    <a:pt x="182" y="450"/>
                  </a:cubicBezTo>
                  <a:cubicBezTo>
                    <a:pt x="195" y="456"/>
                    <a:pt x="214" y="451"/>
                    <a:pt x="231" y="443"/>
                  </a:cubicBezTo>
                  <a:cubicBezTo>
                    <a:pt x="262" y="428"/>
                    <a:pt x="316" y="347"/>
                    <a:pt x="327" y="370"/>
                  </a:cubicBezTo>
                  <a:cubicBezTo>
                    <a:pt x="332" y="378"/>
                    <a:pt x="343" y="406"/>
                    <a:pt x="350" y="408"/>
                  </a:cubicBezTo>
                  <a:cubicBezTo>
                    <a:pt x="375" y="416"/>
                    <a:pt x="352" y="382"/>
                    <a:pt x="343" y="369"/>
                  </a:cubicBezTo>
                  <a:cubicBezTo>
                    <a:pt x="335" y="357"/>
                    <a:pt x="335" y="354"/>
                    <a:pt x="339" y="349"/>
                  </a:cubicBezTo>
                  <a:cubicBezTo>
                    <a:pt x="349" y="338"/>
                    <a:pt x="364" y="358"/>
                    <a:pt x="369" y="367"/>
                  </a:cubicBezTo>
                  <a:cubicBezTo>
                    <a:pt x="373" y="376"/>
                    <a:pt x="387" y="376"/>
                    <a:pt x="399" y="379"/>
                  </a:cubicBezTo>
                  <a:cubicBezTo>
                    <a:pt x="412" y="381"/>
                    <a:pt x="424" y="391"/>
                    <a:pt x="425" y="385"/>
                  </a:cubicBezTo>
                  <a:cubicBezTo>
                    <a:pt x="426" y="379"/>
                    <a:pt x="417" y="373"/>
                    <a:pt x="400" y="368"/>
                  </a:cubicBezTo>
                  <a:cubicBezTo>
                    <a:pt x="384" y="362"/>
                    <a:pt x="392" y="363"/>
                    <a:pt x="389" y="354"/>
                  </a:cubicBezTo>
                  <a:cubicBezTo>
                    <a:pt x="386" y="346"/>
                    <a:pt x="380" y="349"/>
                    <a:pt x="372" y="347"/>
                  </a:cubicBezTo>
                  <a:cubicBezTo>
                    <a:pt x="364" y="345"/>
                    <a:pt x="346" y="327"/>
                    <a:pt x="353" y="319"/>
                  </a:cubicBezTo>
                  <a:cubicBezTo>
                    <a:pt x="355" y="317"/>
                    <a:pt x="364" y="317"/>
                    <a:pt x="376" y="329"/>
                  </a:cubicBezTo>
                  <a:cubicBezTo>
                    <a:pt x="386" y="335"/>
                    <a:pt x="392" y="348"/>
                    <a:pt x="404" y="344"/>
                  </a:cubicBezTo>
                  <a:cubicBezTo>
                    <a:pt x="407" y="334"/>
                    <a:pt x="374" y="312"/>
                    <a:pt x="383" y="302"/>
                  </a:cubicBezTo>
                  <a:cubicBezTo>
                    <a:pt x="392" y="292"/>
                    <a:pt x="396" y="300"/>
                    <a:pt x="408" y="304"/>
                  </a:cubicBezTo>
                  <a:cubicBezTo>
                    <a:pt x="421" y="308"/>
                    <a:pt x="424" y="313"/>
                    <a:pt x="433" y="322"/>
                  </a:cubicBezTo>
                  <a:cubicBezTo>
                    <a:pt x="441" y="331"/>
                    <a:pt x="442" y="339"/>
                    <a:pt x="444" y="332"/>
                  </a:cubicBezTo>
                  <a:cubicBezTo>
                    <a:pt x="446" y="324"/>
                    <a:pt x="445" y="318"/>
                    <a:pt x="438" y="310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3" name="Freeform 159">
              <a:extLst>
                <a:ext uri="{FF2B5EF4-FFF2-40B4-BE49-F238E27FC236}">
                  <a16:creationId xmlns:a16="http://schemas.microsoft.com/office/drawing/2014/main" id="{292F1874-E2C5-4AD3-8676-7DD189F89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3167"/>
              <a:ext cx="467" cy="493"/>
            </a:xfrm>
            <a:custGeom>
              <a:avLst/>
              <a:gdLst>
                <a:gd name="T0" fmla="*/ 404 w 258"/>
                <a:gd name="T1" fmla="*/ 0 h 255"/>
                <a:gd name="T2" fmla="*/ 36 w 258"/>
                <a:gd name="T3" fmla="*/ 789 h 255"/>
                <a:gd name="T4" fmla="*/ 154 w 258"/>
                <a:gd name="T5" fmla="*/ 1270 h 255"/>
                <a:gd name="T6" fmla="*/ 474 w 258"/>
                <a:gd name="T7" fmla="*/ 1589 h 255"/>
                <a:gd name="T8" fmla="*/ 959 w 258"/>
                <a:gd name="T9" fmla="*/ 1734 h 255"/>
                <a:gd name="T10" fmla="*/ 1347 w 258"/>
                <a:gd name="T11" fmla="*/ 1106 h 255"/>
                <a:gd name="T12" fmla="*/ 1406 w 258"/>
                <a:gd name="T13" fmla="*/ 729 h 255"/>
                <a:gd name="T14" fmla="*/ 1026 w 258"/>
                <a:gd name="T15" fmla="*/ 613 h 255"/>
                <a:gd name="T16" fmla="*/ 865 w 258"/>
                <a:gd name="T17" fmla="*/ 489 h 255"/>
                <a:gd name="T18" fmla="*/ 777 w 258"/>
                <a:gd name="T19" fmla="*/ 240 h 255"/>
                <a:gd name="T20" fmla="*/ 404 w 258"/>
                <a:gd name="T21" fmla="*/ 0 h 2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8" h="255">
                  <a:moveTo>
                    <a:pt x="68" y="0"/>
                  </a:moveTo>
                  <a:cubicBezTo>
                    <a:pt x="15" y="6"/>
                    <a:pt x="0" y="63"/>
                    <a:pt x="6" y="109"/>
                  </a:cubicBezTo>
                  <a:cubicBezTo>
                    <a:pt x="9" y="131"/>
                    <a:pt x="15" y="157"/>
                    <a:pt x="26" y="176"/>
                  </a:cubicBezTo>
                  <a:cubicBezTo>
                    <a:pt x="37" y="198"/>
                    <a:pt x="60" y="208"/>
                    <a:pt x="80" y="220"/>
                  </a:cubicBezTo>
                  <a:cubicBezTo>
                    <a:pt x="106" y="236"/>
                    <a:pt x="130" y="255"/>
                    <a:pt x="162" y="240"/>
                  </a:cubicBezTo>
                  <a:cubicBezTo>
                    <a:pt x="195" y="223"/>
                    <a:pt x="208" y="182"/>
                    <a:pt x="227" y="153"/>
                  </a:cubicBezTo>
                  <a:cubicBezTo>
                    <a:pt x="238" y="135"/>
                    <a:pt x="258" y="120"/>
                    <a:pt x="237" y="101"/>
                  </a:cubicBezTo>
                  <a:cubicBezTo>
                    <a:pt x="222" y="87"/>
                    <a:pt x="193" y="91"/>
                    <a:pt x="173" y="85"/>
                  </a:cubicBezTo>
                  <a:cubicBezTo>
                    <a:pt x="164" y="82"/>
                    <a:pt x="151" y="78"/>
                    <a:pt x="146" y="68"/>
                  </a:cubicBezTo>
                  <a:cubicBezTo>
                    <a:pt x="139" y="52"/>
                    <a:pt x="148" y="48"/>
                    <a:pt x="131" y="33"/>
                  </a:cubicBezTo>
                  <a:cubicBezTo>
                    <a:pt x="112" y="16"/>
                    <a:pt x="93" y="3"/>
                    <a:pt x="68" y="0"/>
                  </a:cubicBezTo>
                  <a:close/>
                </a:path>
              </a:pathLst>
            </a:custGeom>
            <a:noFill/>
            <a:ln w="317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4" name="Freeform 160">
              <a:extLst>
                <a:ext uri="{FF2B5EF4-FFF2-40B4-BE49-F238E27FC236}">
                  <a16:creationId xmlns:a16="http://schemas.microsoft.com/office/drawing/2014/main" id="{B368AF66-6012-4F75-BA1D-475F693C2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3160"/>
              <a:ext cx="81" cy="87"/>
            </a:xfrm>
            <a:custGeom>
              <a:avLst/>
              <a:gdLst>
                <a:gd name="T0" fmla="*/ 52 w 45"/>
                <a:gd name="T1" fmla="*/ 273 h 45"/>
                <a:gd name="T2" fmla="*/ 41 w 45"/>
                <a:gd name="T3" fmla="*/ 64 h 45"/>
                <a:gd name="T4" fmla="*/ 211 w 45"/>
                <a:gd name="T5" fmla="*/ 52 h 45"/>
                <a:gd name="T6" fmla="*/ 220 w 45"/>
                <a:gd name="T7" fmla="*/ 261 h 45"/>
                <a:gd name="T8" fmla="*/ 52 w 45"/>
                <a:gd name="T9" fmla="*/ 27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45">
                  <a:moveTo>
                    <a:pt x="9" y="38"/>
                  </a:moveTo>
                  <a:cubicBezTo>
                    <a:pt x="1" y="31"/>
                    <a:pt x="0" y="18"/>
                    <a:pt x="7" y="9"/>
                  </a:cubicBezTo>
                  <a:cubicBezTo>
                    <a:pt x="15" y="1"/>
                    <a:pt x="28" y="0"/>
                    <a:pt x="36" y="7"/>
                  </a:cubicBezTo>
                  <a:cubicBezTo>
                    <a:pt x="44" y="15"/>
                    <a:pt x="45" y="28"/>
                    <a:pt x="38" y="36"/>
                  </a:cubicBezTo>
                  <a:cubicBezTo>
                    <a:pt x="30" y="45"/>
                    <a:pt x="17" y="45"/>
                    <a:pt x="9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5" name="Freeform 161">
              <a:extLst>
                <a:ext uri="{FF2B5EF4-FFF2-40B4-BE49-F238E27FC236}">
                  <a16:creationId xmlns:a16="http://schemas.microsoft.com/office/drawing/2014/main" id="{BB5004F8-51D9-4244-ADE8-95EAF38DF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" y="3148"/>
              <a:ext cx="45" cy="47"/>
            </a:xfrm>
            <a:custGeom>
              <a:avLst/>
              <a:gdLst>
                <a:gd name="T0" fmla="*/ 29 w 25"/>
                <a:gd name="T1" fmla="*/ 149 h 24"/>
                <a:gd name="T2" fmla="*/ 23 w 25"/>
                <a:gd name="T3" fmla="*/ 39 h 24"/>
                <a:gd name="T4" fmla="*/ 110 w 25"/>
                <a:gd name="T5" fmla="*/ 31 h 24"/>
                <a:gd name="T6" fmla="*/ 117 w 25"/>
                <a:gd name="T7" fmla="*/ 141 h 24"/>
                <a:gd name="T8" fmla="*/ 29 w 25"/>
                <a:gd name="T9" fmla="*/ 149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4">
                  <a:moveTo>
                    <a:pt x="5" y="20"/>
                  </a:moveTo>
                  <a:cubicBezTo>
                    <a:pt x="0" y="16"/>
                    <a:pt x="0" y="9"/>
                    <a:pt x="4" y="5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4" y="8"/>
                    <a:pt x="25" y="15"/>
                    <a:pt x="20" y="19"/>
                  </a:cubicBezTo>
                  <a:cubicBezTo>
                    <a:pt x="16" y="24"/>
                    <a:pt x="9" y="24"/>
                    <a:pt x="5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536" name="Freeform 162">
              <a:extLst>
                <a:ext uri="{FF2B5EF4-FFF2-40B4-BE49-F238E27FC236}">
                  <a16:creationId xmlns:a16="http://schemas.microsoft.com/office/drawing/2014/main" id="{95BA1D9E-187F-4BA0-8946-6A85E5E4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" y="3237"/>
              <a:ext cx="34" cy="37"/>
            </a:xfrm>
            <a:custGeom>
              <a:avLst/>
              <a:gdLst>
                <a:gd name="T0" fmla="*/ 23 w 19"/>
                <a:gd name="T1" fmla="*/ 117 h 19"/>
                <a:gd name="T2" fmla="*/ 16 w 19"/>
                <a:gd name="T3" fmla="*/ 31 h 19"/>
                <a:gd name="T4" fmla="*/ 86 w 19"/>
                <a:gd name="T5" fmla="*/ 23 h 19"/>
                <a:gd name="T6" fmla="*/ 93 w 19"/>
                <a:gd name="T7" fmla="*/ 109 h 19"/>
                <a:gd name="T8" fmla="*/ 23 w 19"/>
                <a:gd name="T9" fmla="*/ 11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9">
                  <a:moveTo>
                    <a:pt x="4" y="16"/>
                  </a:moveTo>
                  <a:cubicBezTo>
                    <a:pt x="0" y="13"/>
                    <a:pt x="0" y="8"/>
                    <a:pt x="3" y="4"/>
                  </a:cubicBezTo>
                  <a:cubicBezTo>
                    <a:pt x="6" y="1"/>
                    <a:pt x="12" y="0"/>
                    <a:pt x="15" y="3"/>
                  </a:cubicBezTo>
                  <a:cubicBezTo>
                    <a:pt x="19" y="7"/>
                    <a:pt x="19" y="12"/>
                    <a:pt x="16" y="15"/>
                  </a:cubicBezTo>
                  <a:cubicBezTo>
                    <a:pt x="13" y="19"/>
                    <a:pt x="7" y="19"/>
                    <a:pt x="4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</p:grpSp>
      <p:grpSp>
        <p:nvGrpSpPr>
          <p:cNvPr id="537" name="Group 106">
            <a:extLst>
              <a:ext uri="{FF2B5EF4-FFF2-40B4-BE49-F238E27FC236}">
                <a16:creationId xmlns:a16="http://schemas.microsoft.com/office/drawing/2014/main" id="{BF774740-BF6E-41F1-B44C-9589FBE2EBD5}"/>
              </a:ext>
            </a:extLst>
          </p:cNvPr>
          <p:cNvGrpSpPr>
            <a:grpSpLocks/>
          </p:cNvGrpSpPr>
          <p:nvPr/>
        </p:nvGrpSpPr>
        <p:grpSpPr bwMode="auto">
          <a:xfrm>
            <a:off x="5756326" y="5215940"/>
            <a:ext cx="400012" cy="342000"/>
            <a:chOff x="4349" y="1763"/>
            <a:chExt cx="834" cy="818"/>
          </a:xfrm>
        </p:grpSpPr>
        <p:sp>
          <p:nvSpPr>
            <p:cNvPr id="538" name="Freeform 107">
              <a:extLst>
                <a:ext uri="{FF2B5EF4-FFF2-40B4-BE49-F238E27FC236}">
                  <a16:creationId xmlns:a16="http://schemas.microsoft.com/office/drawing/2014/main" id="{72553CDE-72A6-47A4-BD7C-E64BEB1A2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" y="1763"/>
              <a:ext cx="825" cy="818"/>
            </a:xfrm>
            <a:custGeom>
              <a:avLst/>
              <a:gdLst>
                <a:gd name="T0" fmla="*/ 566 w 478"/>
                <a:gd name="T1" fmla="*/ 206 h 444"/>
                <a:gd name="T2" fmla="*/ 107 w 478"/>
                <a:gd name="T3" fmla="*/ 927 h 444"/>
                <a:gd name="T4" fmla="*/ 169 w 478"/>
                <a:gd name="T5" fmla="*/ 1951 h 444"/>
                <a:gd name="T6" fmla="*/ 1629 w 478"/>
                <a:gd name="T7" fmla="*/ 2458 h 444"/>
                <a:gd name="T8" fmla="*/ 1940 w 478"/>
                <a:gd name="T9" fmla="*/ 451 h 444"/>
                <a:gd name="T10" fmla="*/ 1301 w 478"/>
                <a:gd name="T11" fmla="*/ 88 h 444"/>
                <a:gd name="T12" fmla="*/ 566 w 478"/>
                <a:gd name="T13" fmla="*/ 206 h 4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8" h="444">
                  <a:moveTo>
                    <a:pt x="110" y="33"/>
                  </a:moveTo>
                  <a:cubicBezTo>
                    <a:pt x="53" y="66"/>
                    <a:pt x="45" y="92"/>
                    <a:pt x="21" y="148"/>
                  </a:cubicBezTo>
                  <a:cubicBezTo>
                    <a:pt x="0" y="199"/>
                    <a:pt x="7" y="264"/>
                    <a:pt x="33" y="312"/>
                  </a:cubicBezTo>
                  <a:cubicBezTo>
                    <a:pt x="82" y="404"/>
                    <a:pt x="227" y="444"/>
                    <a:pt x="317" y="393"/>
                  </a:cubicBezTo>
                  <a:cubicBezTo>
                    <a:pt x="424" y="333"/>
                    <a:pt x="478" y="167"/>
                    <a:pt x="377" y="72"/>
                  </a:cubicBezTo>
                  <a:cubicBezTo>
                    <a:pt x="342" y="39"/>
                    <a:pt x="298" y="23"/>
                    <a:pt x="253" y="14"/>
                  </a:cubicBezTo>
                  <a:cubicBezTo>
                    <a:pt x="183" y="0"/>
                    <a:pt x="150" y="12"/>
                    <a:pt x="110" y="33"/>
                  </a:cubicBezTo>
                  <a:close/>
                </a:path>
              </a:pathLst>
            </a:custGeom>
            <a:solidFill>
              <a:srgbClr val="AB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39" name="Freeform 108">
              <a:extLst>
                <a:ext uri="{FF2B5EF4-FFF2-40B4-BE49-F238E27FC236}">
                  <a16:creationId xmlns:a16="http://schemas.microsoft.com/office/drawing/2014/main" id="{31409340-2EDB-4725-9156-67AB11FCE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" y="1822"/>
              <a:ext cx="615" cy="647"/>
            </a:xfrm>
            <a:custGeom>
              <a:avLst/>
              <a:gdLst>
                <a:gd name="T0" fmla="*/ 423 w 356"/>
                <a:gd name="T1" fmla="*/ 201 h 351"/>
                <a:gd name="T2" fmla="*/ 62 w 356"/>
                <a:gd name="T3" fmla="*/ 922 h 351"/>
                <a:gd name="T4" fmla="*/ 389 w 356"/>
                <a:gd name="T5" fmla="*/ 1974 h 351"/>
                <a:gd name="T6" fmla="*/ 1107 w 356"/>
                <a:gd name="T7" fmla="*/ 2136 h 351"/>
                <a:gd name="T8" fmla="*/ 1629 w 356"/>
                <a:gd name="T9" fmla="*/ 1596 h 351"/>
                <a:gd name="T10" fmla="*/ 1748 w 356"/>
                <a:gd name="T11" fmla="*/ 750 h 351"/>
                <a:gd name="T12" fmla="*/ 1316 w 356"/>
                <a:gd name="T13" fmla="*/ 149 h 351"/>
                <a:gd name="T14" fmla="*/ 423 w 356"/>
                <a:gd name="T15" fmla="*/ 201 h 3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6" h="351">
                  <a:moveTo>
                    <a:pt x="82" y="32"/>
                  </a:moveTo>
                  <a:cubicBezTo>
                    <a:pt x="32" y="58"/>
                    <a:pt x="19" y="110"/>
                    <a:pt x="12" y="147"/>
                  </a:cubicBezTo>
                  <a:cubicBezTo>
                    <a:pt x="0" y="215"/>
                    <a:pt x="10" y="278"/>
                    <a:pt x="75" y="315"/>
                  </a:cubicBezTo>
                  <a:cubicBezTo>
                    <a:pt x="108" y="333"/>
                    <a:pt x="177" y="351"/>
                    <a:pt x="215" y="341"/>
                  </a:cubicBezTo>
                  <a:cubicBezTo>
                    <a:pt x="263" y="328"/>
                    <a:pt x="290" y="291"/>
                    <a:pt x="316" y="255"/>
                  </a:cubicBezTo>
                  <a:cubicBezTo>
                    <a:pt x="345" y="215"/>
                    <a:pt x="356" y="176"/>
                    <a:pt x="339" y="120"/>
                  </a:cubicBezTo>
                  <a:cubicBezTo>
                    <a:pt x="326" y="78"/>
                    <a:pt x="297" y="38"/>
                    <a:pt x="255" y="24"/>
                  </a:cubicBezTo>
                  <a:cubicBezTo>
                    <a:pt x="182" y="0"/>
                    <a:pt x="143" y="3"/>
                    <a:pt x="82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0" name="Freeform 109">
              <a:extLst>
                <a:ext uri="{FF2B5EF4-FFF2-40B4-BE49-F238E27FC236}">
                  <a16:creationId xmlns:a16="http://schemas.microsoft.com/office/drawing/2014/main" id="{0FB2051C-ACA9-4D09-BF86-F39B5FB6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1953"/>
              <a:ext cx="586" cy="496"/>
            </a:xfrm>
            <a:custGeom>
              <a:avLst/>
              <a:gdLst>
                <a:gd name="T0" fmla="*/ 0 w 339"/>
                <a:gd name="T1" fmla="*/ 1084 h 269"/>
                <a:gd name="T2" fmla="*/ 553 w 339"/>
                <a:gd name="T3" fmla="*/ 1604 h 269"/>
                <a:gd name="T4" fmla="*/ 1207 w 339"/>
                <a:gd name="T5" fmla="*/ 1462 h 269"/>
                <a:gd name="T6" fmla="*/ 1374 w 339"/>
                <a:gd name="T7" fmla="*/ 0 h 269"/>
                <a:gd name="T8" fmla="*/ 1404 w 339"/>
                <a:gd name="T9" fmla="*/ 645 h 269"/>
                <a:gd name="T10" fmla="*/ 1234 w 339"/>
                <a:gd name="T11" fmla="*/ 903 h 269"/>
                <a:gd name="T12" fmla="*/ 1063 w 339"/>
                <a:gd name="T13" fmla="*/ 1173 h 269"/>
                <a:gd name="T14" fmla="*/ 583 w 339"/>
                <a:gd name="T15" fmla="*/ 1381 h 269"/>
                <a:gd name="T16" fmla="*/ 242 w 339"/>
                <a:gd name="T17" fmla="*/ 1228 h 269"/>
                <a:gd name="T18" fmla="*/ 41 w 339"/>
                <a:gd name="T19" fmla="*/ 1108 h 2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269">
                  <a:moveTo>
                    <a:pt x="0" y="173"/>
                  </a:moveTo>
                  <a:cubicBezTo>
                    <a:pt x="10" y="229"/>
                    <a:pt x="64" y="243"/>
                    <a:pt x="107" y="256"/>
                  </a:cubicBezTo>
                  <a:cubicBezTo>
                    <a:pt x="154" y="269"/>
                    <a:pt x="196" y="265"/>
                    <a:pt x="234" y="233"/>
                  </a:cubicBezTo>
                  <a:cubicBezTo>
                    <a:pt x="295" y="179"/>
                    <a:pt x="339" y="58"/>
                    <a:pt x="266" y="0"/>
                  </a:cubicBezTo>
                  <a:cubicBezTo>
                    <a:pt x="273" y="33"/>
                    <a:pt x="287" y="70"/>
                    <a:pt x="272" y="103"/>
                  </a:cubicBezTo>
                  <a:cubicBezTo>
                    <a:pt x="265" y="118"/>
                    <a:pt x="251" y="132"/>
                    <a:pt x="239" y="144"/>
                  </a:cubicBezTo>
                  <a:cubicBezTo>
                    <a:pt x="225" y="158"/>
                    <a:pt x="218" y="173"/>
                    <a:pt x="206" y="187"/>
                  </a:cubicBezTo>
                  <a:cubicBezTo>
                    <a:pt x="187" y="211"/>
                    <a:pt x="144" y="222"/>
                    <a:pt x="113" y="220"/>
                  </a:cubicBezTo>
                  <a:cubicBezTo>
                    <a:pt x="85" y="219"/>
                    <a:pt x="68" y="208"/>
                    <a:pt x="47" y="196"/>
                  </a:cubicBezTo>
                  <a:cubicBezTo>
                    <a:pt x="35" y="188"/>
                    <a:pt x="14" y="192"/>
                    <a:pt x="8" y="177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1" name="Freeform 110">
              <a:extLst>
                <a:ext uri="{FF2B5EF4-FFF2-40B4-BE49-F238E27FC236}">
                  <a16:creationId xmlns:a16="http://schemas.microsoft.com/office/drawing/2014/main" id="{FF9F2480-314C-4A2C-8A63-75CBA4564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1861"/>
              <a:ext cx="297" cy="295"/>
            </a:xfrm>
            <a:custGeom>
              <a:avLst/>
              <a:gdLst>
                <a:gd name="T0" fmla="*/ 587 w 172"/>
                <a:gd name="T1" fmla="*/ 24 h 160"/>
                <a:gd name="T2" fmla="*/ 221 w 172"/>
                <a:gd name="T3" fmla="*/ 295 h 160"/>
                <a:gd name="T4" fmla="*/ 28 w 172"/>
                <a:gd name="T5" fmla="*/ 1003 h 160"/>
                <a:gd name="T6" fmla="*/ 319 w 172"/>
                <a:gd name="T7" fmla="*/ 319 h 160"/>
                <a:gd name="T8" fmla="*/ 452 w 172"/>
                <a:gd name="T9" fmla="*/ 245 h 160"/>
                <a:gd name="T10" fmla="*/ 537 w 172"/>
                <a:gd name="T11" fmla="*/ 120 h 160"/>
                <a:gd name="T12" fmla="*/ 886 w 172"/>
                <a:gd name="T13" fmla="*/ 24 h 160"/>
                <a:gd name="T14" fmla="*/ 587 w 172"/>
                <a:gd name="T15" fmla="*/ 37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2" h="160">
                  <a:moveTo>
                    <a:pt x="114" y="4"/>
                  </a:moveTo>
                  <a:cubicBezTo>
                    <a:pt x="86" y="17"/>
                    <a:pt x="64" y="24"/>
                    <a:pt x="43" y="47"/>
                  </a:cubicBezTo>
                  <a:cubicBezTo>
                    <a:pt x="17" y="76"/>
                    <a:pt x="0" y="120"/>
                    <a:pt x="5" y="160"/>
                  </a:cubicBezTo>
                  <a:cubicBezTo>
                    <a:pt x="13" y="120"/>
                    <a:pt x="27" y="74"/>
                    <a:pt x="62" y="51"/>
                  </a:cubicBezTo>
                  <a:cubicBezTo>
                    <a:pt x="70" y="46"/>
                    <a:pt x="81" y="44"/>
                    <a:pt x="88" y="39"/>
                  </a:cubicBezTo>
                  <a:cubicBezTo>
                    <a:pt x="96" y="32"/>
                    <a:pt x="96" y="25"/>
                    <a:pt x="104" y="19"/>
                  </a:cubicBezTo>
                  <a:cubicBezTo>
                    <a:pt x="116" y="8"/>
                    <a:pt x="158" y="9"/>
                    <a:pt x="172" y="4"/>
                  </a:cubicBezTo>
                  <a:cubicBezTo>
                    <a:pt x="163" y="0"/>
                    <a:pt x="123" y="2"/>
                    <a:pt x="114" y="6"/>
                  </a:cubicBezTo>
                </a:path>
              </a:pathLst>
            </a:custGeom>
            <a:solidFill>
              <a:srgbClr val="E3D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2" name="Freeform 111">
              <a:extLst>
                <a:ext uri="{FF2B5EF4-FFF2-40B4-BE49-F238E27FC236}">
                  <a16:creationId xmlns:a16="http://schemas.microsoft.com/office/drawing/2014/main" id="{8A6B3065-817C-4C3C-B131-9130C3187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990"/>
              <a:ext cx="537" cy="564"/>
            </a:xfrm>
            <a:custGeom>
              <a:avLst/>
              <a:gdLst>
                <a:gd name="T0" fmla="*/ 0 w 311"/>
                <a:gd name="T1" fmla="*/ 1679 h 306"/>
                <a:gd name="T2" fmla="*/ 21 w 311"/>
                <a:gd name="T3" fmla="*/ 1685 h 306"/>
                <a:gd name="T4" fmla="*/ 1076 w 311"/>
                <a:gd name="T5" fmla="*/ 1522 h 306"/>
                <a:gd name="T6" fmla="*/ 1383 w 311"/>
                <a:gd name="T7" fmla="*/ 0 h 306"/>
                <a:gd name="T8" fmla="*/ 943 w 311"/>
                <a:gd name="T9" fmla="*/ 1522 h 306"/>
                <a:gd name="T10" fmla="*/ 0 w 311"/>
                <a:gd name="T11" fmla="*/ 1679 h 3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1" h="306">
                  <a:moveTo>
                    <a:pt x="0" y="268"/>
                  </a:moveTo>
                  <a:cubicBezTo>
                    <a:pt x="1" y="268"/>
                    <a:pt x="2" y="269"/>
                    <a:pt x="4" y="269"/>
                  </a:cubicBezTo>
                  <a:cubicBezTo>
                    <a:pt x="46" y="287"/>
                    <a:pt x="137" y="306"/>
                    <a:pt x="209" y="243"/>
                  </a:cubicBezTo>
                  <a:cubicBezTo>
                    <a:pt x="284" y="178"/>
                    <a:pt x="311" y="54"/>
                    <a:pt x="269" y="0"/>
                  </a:cubicBezTo>
                  <a:cubicBezTo>
                    <a:pt x="288" y="52"/>
                    <a:pt x="288" y="176"/>
                    <a:pt x="183" y="243"/>
                  </a:cubicBezTo>
                  <a:cubicBezTo>
                    <a:pt x="139" y="263"/>
                    <a:pt x="99" y="294"/>
                    <a:pt x="0" y="268"/>
                  </a:cubicBezTo>
                </a:path>
              </a:pathLst>
            </a:custGeom>
            <a:solidFill>
              <a:srgbClr val="8AB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3" name="Freeform 112">
              <a:extLst>
                <a:ext uri="{FF2B5EF4-FFF2-40B4-BE49-F238E27FC236}">
                  <a16:creationId xmlns:a16="http://schemas.microsoft.com/office/drawing/2014/main" id="{5FF1299E-9091-4AB4-BD9E-F4AD7601E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" y="1876"/>
              <a:ext cx="145" cy="532"/>
            </a:xfrm>
            <a:custGeom>
              <a:avLst/>
              <a:gdLst>
                <a:gd name="T0" fmla="*/ 432 w 84"/>
                <a:gd name="T1" fmla="*/ 0 h 289"/>
                <a:gd name="T2" fmla="*/ 185 w 84"/>
                <a:gd name="T3" fmla="*/ 519 h 289"/>
                <a:gd name="T4" fmla="*/ 402 w 84"/>
                <a:gd name="T5" fmla="*/ 1802 h 289"/>
                <a:gd name="T6" fmla="*/ 205 w 84"/>
                <a:gd name="T7" fmla="*/ 725 h 289"/>
                <a:gd name="T8" fmla="*/ 432 w 84"/>
                <a:gd name="T9" fmla="*/ 0 h 2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289">
                  <a:moveTo>
                    <a:pt x="84" y="0"/>
                  </a:moveTo>
                  <a:cubicBezTo>
                    <a:pt x="55" y="24"/>
                    <a:pt x="45" y="59"/>
                    <a:pt x="36" y="83"/>
                  </a:cubicBezTo>
                  <a:cubicBezTo>
                    <a:pt x="19" y="123"/>
                    <a:pt x="0" y="215"/>
                    <a:pt x="78" y="289"/>
                  </a:cubicBezTo>
                  <a:cubicBezTo>
                    <a:pt x="59" y="268"/>
                    <a:pt x="19" y="180"/>
                    <a:pt x="40" y="116"/>
                  </a:cubicBezTo>
                  <a:cubicBezTo>
                    <a:pt x="62" y="52"/>
                    <a:pt x="57" y="26"/>
                    <a:pt x="84" y="0"/>
                  </a:cubicBezTo>
                </a:path>
              </a:pathLst>
            </a:custGeom>
            <a:solidFill>
              <a:srgbClr val="EA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4" name="Freeform 113">
              <a:extLst>
                <a:ext uri="{FF2B5EF4-FFF2-40B4-BE49-F238E27FC236}">
                  <a16:creationId xmlns:a16="http://schemas.microsoft.com/office/drawing/2014/main" id="{3F55B588-BF10-4551-8E13-B8CF824FD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" y="2237"/>
              <a:ext cx="288" cy="280"/>
            </a:xfrm>
            <a:custGeom>
              <a:avLst/>
              <a:gdLst>
                <a:gd name="T0" fmla="*/ 857 w 167"/>
                <a:gd name="T1" fmla="*/ 0 h 152"/>
                <a:gd name="T2" fmla="*/ 0 w 167"/>
                <a:gd name="T3" fmla="*/ 951 h 152"/>
                <a:gd name="T4" fmla="*/ 857 w 167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7" h="152">
                  <a:moveTo>
                    <a:pt x="167" y="0"/>
                  </a:moveTo>
                  <a:cubicBezTo>
                    <a:pt x="159" y="26"/>
                    <a:pt x="119" y="140"/>
                    <a:pt x="0" y="152"/>
                  </a:cubicBezTo>
                  <a:cubicBezTo>
                    <a:pt x="27" y="148"/>
                    <a:pt x="127" y="107"/>
                    <a:pt x="167" y="0"/>
                  </a:cubicBezTo>
                </a:path>
              </a:pathLst>
            </a:custGeom>
            <a:solidFill>
              <a:srgbClr val="65A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5" name="Freeform 114">
              <a:extLst>
                <a:ext uri="{FF2B5EF4-FFF2-40B4-BE49-F238E27FC236}">
                  <a16:creationId xmlns:a16="http://schemas.microsoft.com/office/drawing/2014/main" id="{717144EE-9B4D-4D70-8789-B173B4741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" y="2097"/>
              <a:ext cx="364" cy="344"/>
            </a:xfrm>
            <a:custGeom>
              <a:avLst/>
              <a:gdLst>
                <a:gd name="T0" fmla="*/ 0 w 211"/>
                <a:gd name="T1" fmla="*/ 1076 h 187"/>
                <a:gd name="T2" fmla="*/ 587 w 211"/>
                <a:gd name="T3" fmla="*/ 1039 h 187"/>
                <a:gd name="T4" fmla="*/ 949 w 211"/>
                <a:gd name="T5" fmla="*/ 556 h 187"/>
                <a:gd name="T6" fmla="*/ 1054 w 211"/>
                <a:gd name="T7" fmla="*/ 0 h 187"/>
                <a:gd name="T8" fmla="*/ 800 w 211"/>
                <a:gd name="T9" fmla="*/ 710 h 187"/>
                <a:gd name="T10" fmla="*/ 319 w 211"/>
                <a:gd name="T11" fmla="*/ 1089 h 187"/>
                <a:gd name="T12" fmla="*/ 0 w 211"/>
                <a:gd name="T13" fmla="*/ 1076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187">
                  <a:moveTo>
                    <a:pt x="0" y="173"/>
                  </a:moveTo>
                  <a:cubicBezTo>
                    <a:pt x="42" y="187"/>
                    <a:pt x="77" y="187"/>
                    <a:pt x="114" y="167"/>
                  </a:cubicBezTo>
                  <a:cubicBezTo>
                    <a:pt x="150" y="146"/>
                    <a:pt x="170" y="118"/>
                    <a:pt x="185" y="89"/>
                  </a:cubicBezTo>
                  <a:cubicBezTo>
                    <a:pt x="199" y="60"/>
                    <a:pt x="211" y="26"/>
                    <a:pt x="205" y="0"/>
                  </a:cubicBezTo>
                  <a:cubicBezTo>
                    <a:pt x="205" y="16"/>
                    <a:pt x="177" y="88"/>
                    <a:pt x="156" y="114"/>
                  </a:cubicBezTo>
                  <a:cubicBezTo>
                    <a:pt x="135" y="140"/>
                    <a:pt x="81" y="173"/>
                    <a:pt x="62" y="175"/>
                  </a:cubicBezTo>
                  <a:cubicBezTo>
                    <a:pt x="44" y="176"/>
                    <a:pt x="10" y="178"/>
                    <a:pt x="0" y="173"/>
                  </a:cubicBezTo>
                </a:path>
              </a:pathLst>
            </a:custGeom>
            <a:solidFill>
              <a:srgbClr val="AC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6" name="Freeform 115">
              <a:extLst>
                <a:ext uri="{FF2B5EF4-FFF2-40B4-BE49-F238E27FC236}">
                  <a16:creationId xmlns:a16="http://schemas.microsoft.com/office/drawing/2014/main" id="{C0257512-ACE4-4F4F-8487-485049FF8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" y="1822"/>
              <a:ext cx="615" cy="647"/>
            </a:xfrm>
            <a:custGeom>
              <a:avLst/>
              <a:gdLst>
                <a:gd name="T0" fmla="*/ 423 w 356"/>
                <a:gd name="T1" fmla="*/ 201 h 351"/>
                <a:gd name="T2" fmla="*/ 62 w 356"/>
                <a:gd name="T3" fmla="*/ 922 h 351"/>
                <a:gd name="T4" fmla="*/ 389 w 356"/>
                <a:gd name="T5" fmla="*/ 1974 h 351"/>
                <a:gd name="T6" fmla="*/ 1107 w 356"/>
                <a:gd name="T7" fmla="*/ 2136 h 351"/>
                <a:gd name="T8" fmla="*/ 1629 w 356"/>
                <a:gd name="T9" fmla="*/ 1596 h 351"/>
                <a:gd name="T10" fmla="*/ 1748 w 356"/>
                <a:gd name="T11" fmla="*/ 750 h 351"/>
                <a:gd name="T12" fmla="*/ 1316 w 356"/>
                <a:gd name="T13" fmla="*/ 149 h 351"/>
                <a:gd name="T14" fmla="*/ 423 w 356"/>
                <a:gd name="T15" fmla="*/ 201 h 3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6" h="351">
                  <a:moveTo>
                    <a:pt x="82" y="32"/>
                  </a:moveTo>
                  <a:cubicBezTo>
                    <a:pt x="32" y="58"/>
                    <a:pt x="19" y="110"/>
                    <a:pt x="12" y="147"/>
                  </a:cubicBezTo>
                  <a:cubicBezTo>
                    <a:pt x="0" y="215"/>
                    <a:pt x="10" y="278"/>
                    <a:pt x="75" y="315"/>
                  </a:cubicBezTo>
                  <a:cubicBezTo>
                    <a:pt x="108" y="333"/>
                    <a:pt x="177" y="351"/>
                    <a:pt x="215" y="341"/>
                  </a:cubicBezTo>
                  <a:cubicBezTo>
                    <a:pt x="263" y="328"/>
                    <a:pt x="290" y="291"/>
                    <a:pt x="316" y="255"/>
                  </a:cubicBezTo>
                  <a:cubicBezTo>
                    <a:pt x="345" y="215"/>
                    <a:pt x="356" y="176"/>
                    <a:pt x="339" y="120"/>
                  </a:cubicBezTo>
                  <a:cubicBezTo>
                    <a:pt x="326" y="78"/>
                    <a:pt x="297" y="38"/>
                    <a:pt x="255" y="24"/>
                  </a:cubicBezTo>
                  <a:cubicBezTo>
                    <a:pt x="182" y="0"/>
                    <a:pt x="143" y="3"/>
                    <a:pt x="82" y="32"/>
                  </a:cubicBezTo>
                  <a:close/>
                </a:path>
              </a:pathLst>
            </a:custGeom>
            <a:noFill/>
            <a:ln w="6350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7" name="Freeform 116">
              <a:extLst>
                <a:ext uri="{FF2B5EF4-FFF2-40B4-BE49-F238E27FC236}">
                  <a16:creationId xmlns:a16="http://schemas.microsoft.com/office/drawing/2014/main" id="{C036C203-900F-407F-97A5-926645015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1763"/>
              <a:ext cx="827" cy="817"/>
            </a:xfrm>
            <a:custGeom>
              <a:avLst/>
              <a:gdLst>
                <a:gd name="T0" fmla="*/ 571 w 479"/>
                <a:gd name="T1" fmla="*/ 207 h 443"/>
                <a:gd name="T2" fmla="*/ 114 w 479"/>
                <a:gd name="T3" fmla="*/ 922 h 443"/>
                <a:gd name="T4" fmla="*/ 176 w 479"/>
                <a:gd name="T5" fmla="*/ 1955 h 443"/>
                <a:gd name="T6" fmla="*/ 1637 w 479"/>
                <a:gd name="T7" fmla="*/ 2466 h 443"/>
                <a:gd name="T8" fmla="*/ 1946 w 479"/>
                <a:gd name="T9" fmla="*/ 446 h 443"/>
                <a:gd name="T10" fmla="*/ 1309 w 479"/>
                <a:gd name="T11" fmla="*/ 89 h 443"/>
                <a:gd name="T12" fmla="*/ 571 w 479"/>
                <a:gd name="T13" fmla="*/ 207 h 4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9" h="443">
                  <a:moveTo>
                    <a:pt x="111" y="33"/>
                  </a:moveTo>
                  <a:cubicBezTo>
                    <a:pt x="54" y="65"/>
                    <a:pt x="46" y="92"/>
                    <a:pt x="22" y="147"/>
                  </a:cubicBezTo>
                  <a:cubicBezTo>
                    <a:pt x="0" y="198"/>
                    <a:pt x="8" y="264"/>
                    <a:pt x="34" y="312"/>
                  </a:cubicBezTo>
                  <a:cubicBezTo>
                    <a:pt x="83" y="403"/>
                    <a:pt x="228" y="443"/>
                    <a:pt x="318" y="393"/>
                  </a:cubicBezTo>
                  <a:cubicBezTo>
                    <a:pt x="425" y="333"/>
                    <a:pt x="479" y="167"/>
                    <a:pt x="378" y="71"/>
                  </a:cubicBezTo>
                  <a:cubicBezTo>
                    <a:pt x="343" y="38"/>
                    <a:pt x="299" y="23"/>
                    <a:pt x="254" y="14"/>
                  </a:cubicBezTo>
                  <a:cubicBezTo>
                    <a:pt x="184" y="0"/>
                    <a:pt x="150" y="11"/>
                    <a:pt x="111" y="33"/>
                  </a:cubicBezTo>
                  <a:close/>
                </a:path>
              </a:pathLst>
            </a:custGeom>
            <a:noFill/>
            <a:ln w="6350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48" name="Oval 117">
              <a:extLst>
                <a:ext uri="{FF2B5EF4-FFF2-40B4-BE49-F238E27FC236}">
                  <a16:creationId xmlns:a16="http://schemas.microsoft.com/office/drawing/2014/main" id="{64F419FE-55F5-4774-953D-C2C5107B4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1859"/>
              <a:ext cx="59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49" name="Oval 118">
              <a:extLst>
                <a:ext uri="{FF2B5EF4-FFF2-40B4-BE49-F238E27FC236}">
                  <a16:creationId xmlns:a16="http://schemas.microsoft.com/office/drawing/2014/main" id="{1C68255D-DCCC-433F-8E8D-D7801F083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1855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50" name="Oval 119">
              <a:extLst>
                <a:ext uri="{FF2B5EF4-FFF2-40B4-BE49-F238E27FC236}">
                  <a16:creationId xmlns:a16="http://schemas.microsoft.com/office/drawing/2014/main" id="{65E9B4FE-CF95-40C8-82A3-C20649181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1901"/>
              <a:ext cx="20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</p:grpSp>
      <p:grpSp>
        <p:nvGrpSpPr>
          <p:cNvPr id="551" name="Group 378">
            <a:extLst>
              <a:ext uri="{FF2B5EF4-FFF2-40B4-BE49-F238E27FC236}">
                <a16:creationId xmlns:a16="http://schemas.microsoft.com/office/drawing/2014/main" id="{088BBAA9-CEBF-4B79-A5B9-6821671DB787}"/>
              </a:ext>
            </a:extLst>
          </p:cNvPr>
          <p:cNvGrpSpPr>
            <a:grpSpLocks/>
          </p:cNvGrpSpPr>
          <p:nvPr/>
        </p:nvGrpSpPr>
        <p:grpSpPr bwMode="auto">
          <a:xfrm>
            <a:off x="4586829" y="5657538"/>
            <a:ext cx="361578" cy="327191"/>
            <a:chOff x="2005" y="2960"/>
            <a:chExt cx="1210" cy="1224"/>
          </a:xfrm>
        </p:grpSpPr>
        <p:sp>
          <p:nvSpPr>
            <p:cNvPr id="552" name="Freeform 379">
              <a:extLst>
                <a:ext uri="{FF2B5EF4-FFF2-40B4-BE49-F238E27FC236}">
                  <a16:creationId xmlns:a16="http://schemas.microsoft.com/office/drawing/2014/main" id="{9387F4CD-C5CD-4278-83E4-AC09B1B91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2960"/>
              <a:ext cx="1210" cy="1224"/>
            </a:xfrm>
            <a:custGeom>
              <a:avLst/>
              <a:gdLst>
                <a:gd name="T0" fmla="*/ 5162 w 316"/>
                <a:gd name="T1" fmla="*/ 1567 h 300"/>
                <a:gd name="T2" fmla="*/ 1072 w 316"/>
                <a:gd name="T3" fmla="*/ 5426 h 300"/>
                <a:gd name="T4" fmla="*/ 1467 w 316"/>
                <a:gd name="T5" fmla="*/ 14598 h 300"/>
                <a:gd name="T6" fmla="*/ 5732 w 316"/>
                <a:gd name="T7" fmla="*/ 19078 h 300"/>
                <a:gd name="T8" fmla="*/ 12464 w 316"/>
                <a:gd name="T9" fmla="*/ 20041 h 300"/>
                <a:gd name="T10" fmla="*/ 16672 w 316"/>
                <a:gd name="T11" fmla="*/ 13452 h 300"/>
                <a:gd name="T12" fmla="*/ 15833 w 316"/>
                <a:gd name="T13" fmla="*/ 3945 h 300"/>
                <a:gd name="T14" fmla="*/ 9033 w 316"/>
                <a:gd name="T15" fmla="*/ 400 h 300"/>
                <a:gd name="T16" fmla="*/ 5162 w 316"/>
                <a:gd name="T17" fmla="*/ 1567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6" h="300">
                  <a:moveTo>
                    <a:pt x="92" y="23"/>
                  </a:moveTo>
                  <a:cubicBezTo>
                    <a:pt x="57" y="33"/>
                    <a:pt x="30" y="56"/>
                    <a:pt x="19" y="80"/>
                  </a:cubicBezTo>
                  <a:cubicBezTo>
                    <a:pt x="0" y="121"/>
                    <a:pt x="6" y="179"/>
                    <a:pt x="26" y="215"/>
                  </a:cubicBezTo>
                  <a:cubicBezTo>
                    <a:pt x="41" y="243"/>
                    <a:pt x="71" y="273"/>
                    <a:pt x="102" y="281"/>
                  </a:cubicBezTo>
                  <a:cubicBezTo>
                    <a:pt x="138" y="290"/>
                    <a:pt x="184" y="300"/>
                    <a:pt x="222" y="295"/>
                  </a:cubicBezTo>
                  <a:cubicBezTo>
                    <a:pt x="272" y="287"/>
                    <a:pt x="286" y="240"/>
                    <a:pt x="297" y="198"/>
                  </a:cubicBezTo>
                  <a:cubicBezTo>
                    <a:pt x="310" y="154"/>
                    <a:pt x="316" y="95"/>
                    <a:pt x="282" y="58"/>
                  </a:cubicBezTo>
                  <a:cubicBezTo>
                    <a:pt x="249" y="23"/>
                    <a:pt x="210" y="0"/>
                    <a:pt x="161" y="6"/>
                  </a:cubicBezTo>
                  <a:cubicBezTo>
                    <a:pt x="138" y="8"/>
                    <a:pt x="120" y="15"/>
                    <a:pt x="92" y="23"/>
                  </a:cubicBezTo>
                </a:path>
              </a:pathLst>
            </a:custGeom>
            <a:solidFill>
              <a:srgbClr val="FA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3" name="Freeform 380">
              <a:extLst>
                <a:ext uri="{FF2B5EF4-FFF2-40B4-BE49-F238E27FC236}">
                  <a16:creationId xmlns:a16="http://schemas.microsoft.com/office/drawing/2014/main" id="{A407AE6C-B7C2-4F4A-A08F-66899F257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3000"/>
              <a:ext cx="923" cy="988"/>
            </a:xfrm>
            <a:custGeom>
              <a:avLst/>
              <a:gdLst>
                <a:gd name="T0" fmla="*/ 2026 w 241"/>
                <a:gd name="T1" fmla="*/ 13950 h 242"/>
                <a:gd name="T2" fmla="*/ 1685 w 241"/>
                <a:gd name="T3" fmla="*/ 5585 h 242"/>
                <a:gd name="T4" fmla="*/ 5396 w 241"/>
                <a:gd name="T5" fmla="*/ 2115 h 242"/>
                <a:gd name="T6" fmla="*/ 8931 w 241"/>
                <a:gd name="T7" fmla="*/ 951 h 242"/>
                <a:gd name="T8" fmla="*/ 13539 w 241"/>
                <a:gd name="T9" fmla="*/ 2515 h 242"/>
                <a:gd name="T10" fmla="*/ 8257 w 241"/>
                <a:gd name="T11" fmla="*/ 335 h 242"/>
                <a:gd name="T12" fmla="*/ 4722 w 241"/>
                <a:gd name="T13" fmla="*/ 1433 h 242"/>
                <a:gd name="T14" fmla="*/ 1011 w 241"/>
                <a:gd name="T15" fmla="*/ 4899 h 242"/>
                <a:gd name="T16" fmla="*/ 1348 w 241"/>
                <a:gd name="T17" fmla="*/ 13269 h 242"/>
                <a:gd name="T18" fmla="*/ 3711 w 241"/>
                <a:gd name="T19" fmla="*/ 16469 h 242"/>
                <a:gd name="T20" fmla="*/ 2026 w 241"/>
                <a:gd name="T21" fmla="*/ 13950 h 2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1" h="242">
                  <a:moveTo>
                    <a:pt x="36" y="205"/>
                  </a:moveTo>
                  <a:cubicBezTo>
                    <a:pt x="18" y="172"/>
                    <a:pt x="12" y="119"/>
                    <a:pt x="30" y="82"/>
                  </a:cubicBezTo>
                  <a:cubicBezTo>
                    <a:pt x="40" y="60"/>
                    <a:pt x="64" y="39"/>
                    <a:pt x="96" y="31"/>
                  </a:cubicBezTo>
                  <a:cubicBezTo>
                    <a:pt x="122" y="23"/>
                    <a:pt x="138" y="17"/>
                    <a:pt x="159" y="14"/>
                  </a:cubicBezTo>
                  <a:cubicBezTo>
                    <a:pt x="191" y="11"/>
                    <a:pt x="218" y="20"/>
                    <a:pt x="241" y="37"/>
                  </a:cubicBezTo>
                  <a:cubicBezTo>
                    <a:pt x="215" y="14"/>
                    <a:pt x="184" y="0"/>
                    <a:pt x="147" y="5"/>
                  </a:cubicBezTo>
                  <a:cubicBezTo>
                    <a:pt x="126" y="7"/>
                    <a:pt x="110" y="14"/>
                    <a:pt x="84" y="21"/>
                  </a:cubicBezTo>
                  <a:cubicBezTo>
                    <a:pt x="52" y="29"/>
                    <a:pt x="28" y="51"/>
                    <a:pt x="18" y="72"/>
                  </a:cubicBezTo>
                  <a:cubicBezTo>
                    <a:pt x="0" y="109"/>
                    <a:pt x="6" y="163"/>
                    <a:pt x="24" y="195"/>
                  </a:cubicBezTo>
                  <a:cubicBezTo>
                    <a:pt x="34" y="212"/>
                    <a:pt x="49" y="230"/>
                    <a:pt x="66" y="242"/>
                  </a:cubicBezTo>
                  <a:cubicBezTo>
                    <a:pt x="54" y="231"/>
                    <a:pt x="44" y="218"/>
                    <a:pt x="36" y="2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4" name="Freeform 381">
              <a:extLst>
                <a:ext uri="{FF2B5EF4-FFF2-40B4-BE49-F238E27FC236}">
                  <a16:creationId xmlns:a16="http://schemas.microsoft.com/office/drawing/2014/main" id="{8ABEA90E-F3C8-4470-8610-2DDB6C100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" y="3127"/>
              <a:ext cx="911" cy="1016"/>
            </a:xfrm>
            <a:custGeom>
              <a:avLst/>
              <a:gdLst>
                <a:gd name="T0" fmla="*/ 11560 w 238"/>
                <a:gd name="T1" fmla="*/ 1697 h 249"/>
                <a:gd name="T2" fmla="*/ 9979 w 238"/>
                <a:gd name="T3" fmla="*/ 0 h 249"/>
                <a:gd name="T4" fmla="*/ 10886 w 238"/>
                <a:gd name="T5" fmla="*/ 1016 h 249"/>
                <a:gd name="T6" fmla="*/ 11663 w 238"/>
                <a:gd name="T7" fmla="*/ 9858 h 249"/>
                <a:gd name="T8" fmla="*/ 7793 w 238"/>
                <a:gd name="T9" fmla="*/ 15901 h 249"/>
                <a:gd name="T10" fmla="*/ 1569 w 238"/>
                <a:gd name="T11" fmla="*/ 15016 h 249"/>
                <a:gd name="T12" fmla="*/ 0 w 238"/>
                <a:gd name="T13" fmla="*/ 14134 h 249"/>
                <a:gd name="T14" fmla="*/ 2243 w 238"/>
                <a:gd name="T15" fmla="*/ 15701 h 249"/>
                <a:gd name="T16" fmla="*/ 8467 w 238"/>
                <a:gd name="T17" fmla="*/ 16582 h 249"/>
                <a:gd name="T18" fmla="*/ 12394 w 238"/>
                <a:gd name="T19" fmla="*/ 10523 h 249"/>
                <a:gd name="T20" fmla="*/ 11560 w 238"/>
                <a:gd name="T21" fmla="*/ 1697 h 2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38" h="249">
                  <a:moveTo>
                    <a:pt x="206" y="25"/>
                  </a:moveTo>
                  <a:cubicBezTo>
                    <a:pt x="197" y="16"/>
                    <a:pt x="188" y="7"/>
                    <a:pt x="178" y="0"/>
                  </a:cubicBezTo>
                  <a:cubicBezTo>
                    <a:pt x="183" y="5"/>
                    <a:pt x="189" y="10"/>
                    <a:pt x="194" y="15"/>
                  </a:cubicBezTo>
                  <a:cubicBezTo>
                    <a:pt x="226" y="49"/>
                    <a:pt x="220" y="104"/>
                    <a:pt x="208" y="145"/>
                  </a:cubicBezTo>
                  <a:cubicBezTo>
                    <a:pt x="198" y="184"/>
                    <a:pt x="185" y="227"/>
                    <a:pt x="139" y="234"/>
                  </a:cubicBezTo>
                  <a:cubicBezTo>
                    <a:pt x="104" y="239"/>
                    <a:pt x="61" y="230"/>
                    <a:pt x="28" y="221"/>
                  </a:cubicBezTo>
                  <a:cubicBezTo>
                    <a:pt x="18" y="219"/>
                    <a:pt x="9" y="214"/>
                    <a:pt x="0" y="208"/>
                  </a:cubicBezTo>
                  <a:cubicBezTo>
                    <a:pt x="12" y="219"/>
                    <a:pt x="26" y="227"/>
                    <a:pt x="40" y="231"/>
                  </a:cubicBezTo>
                  <a:cubicBezTo>
                    <a:pt x="74" y="240"/>
                    <a:pt x="116" y="249"/>
                    <a:pt x="151" y="244"/>
                  </a:cubicBezTo>
                  <a:cubicBezTo>
                    <a:pt x="197" y="236"/>
                    <a:pt x="210" y="194"/>
                    <a:pt x="221" y="155"/>
                  </a:cubicBezTo>
                  <a:cubicBezTo>
                    <a:pt x="232" y="114"/>
                    <a:pt x="238" y="59"/>
                    <a:pt x="206" y="25"/>
                  </a:cubicBezTo>
                </a:path>
              </a:pathLst>
            </a:custGeom>
            <a:solidFill>
              <a:srgbClr val="F797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5" name="Freeform 382">
              <a:extLst>
                <a:ext uri="{FF2B5EF4-FFF2-40B4-BE49-F238E27FC236}">
                  <a16:creationId xmlns:a16="http://schemas.microsoft.com/office/drawing/2014/main" id="{54AF4725-900E-4D8E-AF24-85A1DEB44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3102"/>
              <a:ext cx="857" cy="952"/>
            </a:xfrm>
            <a:custGeom>
              <a:avLst/>
              <a:gdLst>
                <a:gd name="T0" fmla="*/ 2973 w 224"/>
                <a:gd name="T1" fmla="*/ 2586 h 233"/>
                <a:gd name="T2" fmla="*/ 731 w 224"/>
                <a:gd name="T3" fmla="*/ 4090 h 233"/>
                <a:gd name="T4" fmla="*/ 1507 w 224"/>
                <a:gd name="T5" fmla="*/ 8180 h 233"/>
                <a:gd name="T6" fmla="*/ 4025 w 224"/>
                <a:gd name="T7" fmla="*/ 8315 h 233"/>
                <a:gd name="T8" fmla="*/ 4656 w 224"/>
                <a:gd name="T9" fmla="*/ 5393 h 233"/>
                <a:gd name="T10" fmla="*/ 5092 w 224"/>
                <a:gd name="T11" fmla="*/ 3955 h 233"/>
                <a:gd name="T12" fmla="*/ 6382 w 224"/>
                <a:gd name="T13" fmla="*/ 4155 h 233"/>
                <a:gd name="T14" fmla="*/ 6718 w 224"/>
                <a:gd name="T15" fmla="*/ 5859 h 233"/>
                <a:gd name="T16" fmla="*/ 8184 w 224"/>
                <a:gd name="T17" fmla="*/ 5659 h 233"/>
                <a:gd name="T18" fmla="*/ 8520 w 224"/>
                <a:gd name="T19" fmla="*/ 4025 h 233"/>
                <a:gd name="T20" fmla="*/ 9909 w 224"/>
                <a:gd name="T21" fmla="*/ 4776 h 233"/>
                <a:gd name="T22" fmla="*/ 9806 w 224"/>
                <a:gd name="T23" fmla="*/ 6546 h 233"/>
                <a:gd name="T24" fmla="*/ 8283 w 224"/>
                <a:gd name="T25" fmla="*/ 7363 h 233"/>
                <a:gd name="T26" fmla="*/ 9178 w 224"/>
                <a:gd name="T27" fmla="*/ 9683 h 233"/>
                <a:gd name="T28" fmla="*/ 10188 w 224"/>
                <a:gd name="T29" fmla="*/ 8666 h 233"/>
                <a:gd name="T30" fmla="*/ 11038 w 224"/>
                <a:gd name="T31" fmla="*/ 8666 h 233"/>
                <a:gd name="T32" fmla="*/ 11416 w 224"/>
                <a:gd name="T33" fmla="*/ 10917 h 233"/>
                <a:gd name="T34" fmla="*/ 10131 w 224"/>
                <a:gd name="T35" fmla="*/ 12004 h 233"/>
                <a:gd name="T36" fmla="*/ 8562 w 224"/>
                <a:gd name="T37" fmla="*/ 12421 h 233"/>
                <a:gd name="T38" fmla="*/ 8681 w 224"/>
                <a:gd name="T39" fmla="*/ 15077 h 233"/>
                <a:gd name="T40" fmla="*/ 11811 w 224"/>
                <a:gd name="T41" fmla="*/ 14942 h 233"/>
                <a:gd name="T42" fmla="*/ 12323 w 224"/>
                <a:gd name="T43" fmla="*/ 12887 h 233"/>
                <a:gd name="T44" fmla="*/ 11811 w 224"/>
                <a:gd name="T45" fmla="*/ 10917 h 233"/>
                <a:gd name="T46" fmla="*/ 11711 w 224"/>
                <a:gd name="T47" fmla="*/ 7498 h 233"/>
                <a:gd name="T48" fmla="*/ 12208 w 224"/>
                <a:gd name="T49" fmla="*/ 6076 h 233"/>
                <a:gd name="T50" fmla="*/ 11650 w 224"/>
                <a:gd name="T51" fmla="*/ 5594 h 233"/>
                <a:gd name="T52" fmla="*/ 10862 w 224"/>
                <a:gd name="T53" fmla="*/ 5459 h 233"/>
                <a:gd name="T54" fmla="*/ 10188 w 224"/>
                <a:gd name="T55" fmla="*/ 4441 h 233"/>
                <a:gd name="T56" fmla="*/ 11038 w 224"/>
                <a:gd name="T57" fmla="*/ 3824 h 233"/>
                <a:gd name="T58" fmla="*/ 11313 w 224"/>
                <a:gd name="T59" fmla="*/ 1303 h 233"/>
                <a:gd name="T60" fmla="*/ 8796 w 224"/>
                <a:gd name="T61" fmla="*/ 752 h 233"/>
                <a:gd name="T62" fmla="*/ 8520 w 224"/>
                <a:gd name="T63" fmla="*/ 2803 h 233"/>
                <a:gd name="T64" fmla="*/ 7334 w 224"/>
                <a:gd name="T65" fmla="*/ 2321 h 233"/>
                <a:gd name="T66" fmla="*/ 6221 w 224"/>
                <a:gd name="T67" fmla="*/ 3003 h 233"/>
                <a:gd name="T68" fmla="*/ 4258 w 224"/>
                <a:gd name="T69" fmla="*/ 3338 h 233"/>
                <a:gd name="T70" fmla="*/ 2973 w 224"/>
                <a:gd name="T71" fmla="*/ 2586 h 2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4" h="233">
                  <a:moveTo>
                    <a:pt x="53" y="38"/>
                  </a:moveTo>
                  <a:cubicBezTo>
                    <a:pt x="35" y="36"/>
                    <a:pt x="20" y="50"/>
                    <a:pt x="13" y="60"/>
                  </a:cubicBezTo>
                  <a:cubicBezTo>
                    <a:pt x="0" y="78"/>
                    <a:pt x="9" y="107"/>
                    <a:pt x="27" y="120"/>
                  </a:cubicBezTo>
                  <a:cubicBezTo>
                    <a:pt x="39" y="129"/>
                    <a:pt x="60" y="133"/>
                    <a:pt x="72" y="122"/>
                  </a:cubicBezTo>
                  <a:cubicBezTo>
                    <a:pt x="84" y="112"/>
                    <a:pt x="82" y="93"/>
                    <a:pt x="83" y="79"/>
                  </a:cubicBezTo>
                  <a:cubicBezTo>
                    <a:pt x="84" y="70"/>
                    <a:pt x="83" y="64"/>
                    <a:pt x="91" y="58"/>
                  </a:cubicBezTo>
                  <a:cubicBezTo>
                    <a:pt x="99" y="52"/>
                    <a:pt x="110" y="51"/>
                    <a:pt x="114" y="61"/>
                  </a:cubicBezTo>
                  <a:cubicBezTo>
                    <a:pt x="118" y="69"/>
                    <a:pt x="110" y="79"/>
                    <a:pt x="120" y="86"/>
                  </a:cubicBezTo>
                  <a:cubicBezTo>
                    <a:pt x="126" y="90"/>
                    <a:pt x="141" y="88"/>
                    <a:pt x="146" y="83"/>
                  </a:cubicBezTo>
                  <a:cubicBezTo>
                    <a:pt x="152" y="77"/>
                    <a:pt x="145" y="64"/>
                    <a:pt x="152" y="59"/>
                  </a:cubicBezTo>
                  <a:cubicBezTo>
                    <a:pt x="160" y="52"/>
                    <a:pt x="173" y="63"/>
                    <a:pt x="177" y="70"/>
                  </a:cubicBezTo>
                  <a:cubicBezTo>
                    <a:pt x="183" y="79"/>
                    <a:pt x="182" y="89"/>
                    <a:pt x="175" y="96"/>
                  </a:cubicBezTo>
                  <a:cubicBezTo>
                    <a:pt x="167" y="104"/>
                    <a:pt x="156" y="101"/>
                    <a:pt x="148" y="108"/>
                  </a:cubicBezTo>
                  <a:cubicBezTo>
                    <a:pt x="132" y="121"/>
                    <a:pt x="141" y="149"/>
                    <a:pt x="164" y="142"/>
                  </a:cubicBezTo>
                  <a:cubicBezTo>
                    <a:pt x="170" y="140"/>
                    <a:pt x="178" y="132"/>
                    <a:pt x="182" y="127"/>
                  </a:cubicBezTo>
                  <a:cubicBezTo>
                    <a:pt x="190" y="117"/>
                    <a:pt x="194" y="112"/>
                    <a:pt x="197" y="127"/>
                  </a:cubicBezTo>
                  <a:cubicBezTo>
                    <a:pt x="199" y="136"/>
                    <a:pt x="206" y="150"/>
                    <a:pt x="204" y="160"/>
                  </a:cubicBezTo>
                  <a:cubicBezTo>
                    <a:pt x="203" y="171"/>
                    <a:pt x="194" y="177"/>
                    <a:pt x="181" y="176"/>
                  </a:cubicBezTo>
                  <a:cubicBezTo>
                    <a:pt x="169" y="176"/>
                    <a:pt x="162" y="169"/>
                    <a:pt x="153" y="182"/>
                  </a:cubicBezTo>
                  <a:cubicBezTo>
                    <a:pt x="147" y="191"/>
                    <a:pt x="147" y="212"/>
                    <a:pt x="155" y="221"/>
                  </a:cubicBezTo>
                  <a:cubicBezTo>
                    <a:pt x="165" y="233"/>
                    <a:pt x="201" y="232"/>
                    <a:pt x="211" y="219"/>
                  </a:cubicBezTo>
                  <a:cubicBezTo>
                    <a:pt x="217" y="212"/>
                    <a:pt x="221" y="198"/>
                    <a:pt x="220" y="189"/>
                  </a:cubicBezTo>
                  <a:cubicBezTo>
                    <a:pt x="219" y="177"/>
                    <a:pt x="211" y="172"/>
                    <a:pt x="211" y="160"/>
                  </a:cubicBezTo>
                  <a:cubicBezTo>
                    <a:pt x="211" y="141"/>
                    <a:pt x="195" y="126"/>
                    <a:pt x="209" y="110"/>
                  </a:cubicBezTo>
                  <a:cubicBezTo>
                    <a:pt x="214" y="105"/>
                    <a:pt x="224" y="100"/>
                    <a:pt x="218" y="89"/>
                  </a:cubicBezTo>
                  <a:cubicBezTo>
                    <a:pt x="215" y="85"/>
                    <a:pt x="213" y="83"/>
                    <a:pt x="208" y="82"/>
                  </a:cubicBezTo>
                  <a:cubicBezTo>
                    <a:pt x="206" y="81"/>
                    <a:pt x="203" y="78"/>
                    <a:pt x="194" y="80"/>
                  </a:cubicBezTo>
                  <a:cubicBezTo>
                    <a:pt x="186" y="82"/>
                    <a:pt x="183" y="68"/>
                    <a:pt x="182" y="65"/>
                  </a:cubicBezTo>
                  <a:cubicBezTo>
                    <a:pt x="177" y="52"/>
                    <a:pt x="187" y="55"/>
                    <a:pt x="197" y="56"/>
                  </a:cubicBezTo>
                  <a:cubicBezTo>
                    <a:pt x="220" y="56"/>
                    <a:pt x="218" y="31"/>
                    <a:pt x="202" y="19"/>
                  </a:cubicBezTo>
                  <a:cubicBezTo>
                    <a:pt x="191" y="11"/>
                    <a:pt x="168" y="0"/>
                    <a:pt x="157" y="11"/>
                  </a:cubicBezTo>
                  <a:cubicBezTo>
                    <a:pt x="146" y="21"/>
                    <a:pt x="155" y="30"/>
                    <a:pt x="152" y="41"/>
                  </a:cubicBezTo>
                  <a:cubicBezTo>
                    <a:pt x="146" y="59"/>
                    <a:pt x="137" y="39"/>
                    <a:pt x="131" y="34"/>
                  </a:cubicBezTo>
                  <a:cubicBezTo>
                    <a:pt x="117" y="22"/>
                    <a:pt x="113" y="37"/>
                    <a:pt x="111" y="44"/>
                  </a:cubicBezTo>
                  <a:cubicBezTo>
                    <a:pt x="110" y="50"/>
                    <a:pt x="86" y="50"/>
                    <a:pt x="76" y="49"/>
                  </a:cubicBezTo>
                  <a:cubicBezTo>
                    <a:pt x="67" y="47"/>
                    <a:pt x="68" y="37"/>
                    <a:pt x="53" y="38"/>
                  </a:cubicBezTo>
                </a:path>
              </a:pathLst>
            </a:custGeom>
            <a:solidFill>
              <a:srgbClr val="88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6" name="Freeform 383">
              <a:extLst>
                <a:ext uri="{FF2B5EF4-FFF2-40B4-BE49-F238E27FC236}">
                  <a16:creationId xmlns:a16="http://schemas.microsoft.com/office/drawing/2014/main" id="{40AE407D-1825-4A26-BDB9-3177777BB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3890"/>
              <a:ext cx="229" cy="127"/>
            </a:xfrm>
            <a:custGeom>
              <a:avLst/>
              <a:gdLst>
                <a:gd name="T0" fmla="*/ 57 w 60"/>
                <a:gd name="T1" fmla="*/ 553 h 31"/>
                <a:gd name="T2" fmla="*/ 889 w 60"/>
                <a:gd name="T3" fmla="*/ 1930 h 31"/>
                <a:gd name="T4" fmla="*/ 2111 w 60"/>
                <a:gd name="T5" fmla="*/ 1999 h 31"/>
                <a:gd name="T6" fmla="*/ 3336 w 60"/>
                <a:gd name="T7" fmla="*/ 0 h 31"/>
                <a:gd name="T8" fmla="*/ 1893 w 60"/>
                <a:gd name="T9" fmla="*/ 1643 h 31"/>
                <a:gd name="T10" fmla="*/ 218 w 60"/>
                <a:gd name="T11" fmla="*/ 754 h 31"/>
                <a:gd name="T12" fmla="*/ 57 w 60"/>
                <a:gd name="T13" fmla="*/ 553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1">
                  <a:moveTo>
                    <a:pt x="1" y="8"/>
                  </a:moveTo>
                  <a:cubicBezTo>
                    <a:pt x="5" y="16"/>
                    <a:pt x="5" y="23"/>
                    <a:pt x="16" y="28"/>
                  </a:cubicBezTo>
                  <a:cubicBezTo>
                    <a:pt x="23" y="31"/>
                    <a:pt x="30" y="30"/>
                    <a:pt x="38" y="29"/>
                  </a:cubicBezTo>
                  <a:cubicBezTo>
                    <a:pt x="55" y="26"/>
                    <a:pt x="60" y="17"/>
                    <a:pt x="60" y="0"/>
                  </a:cubicBezTo>
                  <a:cubicBezTo>
                    <a:pt x="57" y="13"/>
                    <a:pt x="49" y="23"/>
                    <a:pt x="34" y="24"/>
                  </a:cubicBezTo>
                  <a:cubicBezTo>
                    <a:pt x="28" y="24"/>
                    <a:pt x="0" y="20"/>
                    <a:pt x="4" y="11"/>
                  </a:cubicBezTo>
                  <a:cubicBezTo>
                    <a:pt x="1" y="8"/>
                    <a:pt x="1" y="8"/>
                    <a:pt x="1" y="8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7" name="Freeform 384">
              <a:extLst>
                <a:ext uri="{FF2B5EF4-FFF2-40B4-BE49-F238E27FC236}">
                  <a16:creationId xmlns:a16="http://schemas.microsoft.com/office/drawing/2014/main" id="{6FDCC4EB-D4FC-49D0-9A20-1C8703521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3576"/>
              <a:ext cx="153" cy="139"/>
            </a:xfrm>
            <a:custGeom>
              <a:avLst/>
              <a:gdLst>
                <a:gd name="T0" fmla="*/ 161 w 40"/>
                <a:gd name="T1" fmla="*/ 200 h 34"/>
                <a:gd name="T2" fmla="*/ 2238 w 40"/>
                <a:gd name="T3" fmla="*/ 0 h 34"/>
                <a:gd name="T4" fmla="*/ 218 w 40"/>
                <a:gd name="T5" fmla="*/ 335 h 3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34">
                  <a:moveTo>
                    <a:pt x="3" y="3"/>
                  </a:moveTo>
                  <a:cubicBezTo>
                    <a:pt x="0" y="34"/>
                    <a:pt x="31" y="12"/>
                    <a:pt x="40" y="0"/>
                  </a:cubicBezTo>
                  <a:cubicBezTo>
                    <a:pt x="34" y="4"/>
                    <a:pt x="2" y="26"/>
                    <a:pt x="4" y="5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8" name="Freeform 385">
              <a:extLst>
                <a:ext uri="{FF2B5EF4-FFF2-40B4-BE49-F238E27FC236}">
                  <a16:creationId xmlns:a16="http://schemas.microsoft.com/office/drawing/2014/main" id="{9F64CA32-9B1C-4FD8-88ED-B5A5DE624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" y="3449"/>
              <a:ext cx="69" cy="98"/>
            </a:xfrm>
            <a:custGeom>
              <a:avLst/>
              <a:gdLst>
                <a:gd name="T0" fmla="*/ 119 w 18"/>
                <a:gd name="T1" fmla="*/ 0 h 24"/>
                <a:gd name="T2" fmla="*/ 58 w 18"/>
                <a:gd name="T3" fmla="*/ 1633 h 24"/>
                <a:gd name="T4" fmla="*/ 0 w 18"/>
                <a:gd name="T5" fmla="*/ 135 h 24"/>
                <a:gd name="T6" fmla="*/ 119 w 18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4">
                  <a:moveTo>
                    <a:pt x="2" y="0"/>
                  </a:moveTo>
                  <a:cubicBezTo>
                    <a:pt x="18" y="3"/>
                    <a:pt x="10" y="17"/>
                    <a:pt x="1" y="24"/>
                  </a:cubicBezTo>
                  <a:cubicBezTo>
                    <a:pt x="7" y="19"/>
                    <a:pt x="8" y="5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59" name="Freeform 386">
              <a:extLst>
                <a:ext uri="{FF2B5EF4-FFF2-40B4-BE49-F238E27FC236}">
                  <a16:creationId xmlns:a16="http://schemas.microsoft.com/office/drawing/2014/main" id="{4122F36E-A0C1-408C-B8AA-5E56C3744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164"/>
              <a:ext cx="107" cy="163"/>
            </a:xfrm>
            <a:custGeom>
              <a:avLst/>
              <a:gdLst>
                <a:gd name="T0" fmla="*/ 0 w 28"/>
                <a:gd name="T1" fmla="*/ 2506 h 40"/>
                <a:gd name="T2" fmla="*/ 1445 w 28"/>
                <a:gd name="T3" fmla="*/ 1626 h 40"/>
                <a:gd name="T4" fmla="*/ 0 w 28"/>
                <a:gd name="T5" fmla="*/ 0 h 40"/>
                <a:gd name="T6" fmla="*/ 336 w 28"/>
                <a:gd name="T7" fmla="*/ 2090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40">
                  <a:moveTo>
                    <a:pt x="0" y="37"/>
                  </a:moveTo>
                  <a:cubicBezTo>
                    <a:pt x="7" y="27"/>
                    <a:pt x="26" y="40"/>
                    <a:pt x="26" y="24"/>
                  </a:cubicBezTo>
                  <a:cubicBezTo>
                    <a:pt x="27" y="10"/>
                    <a:pt x="9" y="5"/>
                    <a:pt x="0" y="0"/>
                  </a:cubicBezTo>
                  <a:cubicBezTo>
                    <a:pt x="11" y="9"/>
                    <a:pt x="28" y="24"/>
                    <a:pt x="6" y="31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0" name="Freeform 387">
              <a:extLst>
                <a:ext uri="{FF2B5EF4-FFF2-40B4-BE49-F238E27FC236}">
                  <a16:creationId xmlns:a16="http://schemas.microsoft.com/office/drawing/2014/main" id="{30B07626-A066-4DF8-B62F-0818F70EB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" y="3351"/>
              <a:ext cx="134" cy="107"/>
            </a:xfrm>
            <a:custGeom>
              <a:avLst/>
              <a:gdLst>
                <a:gd name="T0" fmla="*/ 161 w 35"/>
                <a:gd name="T1" fmla="*/ 626 h 26"/>
                <a:gd name="T2" fmla="*/ 1348 w 35"/>
                <a:gd name="T3" fmla="*/ 0 h 26"/>
                <a:gd name="T4" fmla="*/ 337 w 35"/>
                <a:gd name="T5" fmla="*/ 984 h 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5" h="26">
                  <a:moveTo>
                    <a:pt x="3" y="9"/>
                  </a:moveTo>
                  <a:cubicBezTo>
                    <a:pt x="0" y="26"/>
                    <a:pt x="35" y="25"/>
                    <a:pt x="24" y="0"/>
                  </a:cubicBezTo>
                  <a:cubicBezTo>
                    <a:pt x="23" y="7"/>
                    <a:pt x="16" y="25"/>
                    <a:pt x="6" y="14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1" name="Freeform 388">
              <a:extLst>
                <a:ext uri="{FF2B5EF4-FFF2-40B4-BE49-F238E27FC236}">
                  <a16:creationId xmlns:a16="http://schemas.microsoft.com/office/drawing/2014/main" id="{D5A175B0-2BD5-48BA-B773-F85ECEEA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3400"/>
              <a:ext cx="237" cy="225"/>
            </a:xfrm>
            <a:custGeom>
              <a:avLst/>
              <a:gdLst>
                <a:gd name="T0" fmla="*/ 0 w 62"/>
                <a:gd name="T1" fmla="*/ 1370 h 55"/>
                <a:gd name="T2" fmla="*/ 2397 w 62"/>
                <a:gd name="T3" fmla="*/ 3211 h 55"/>
                <a:gd name="T4" fmla="*/ 3303 w 62"/>
                <a:gd name="T5" fmla="*/ 0 h 55"/>
                <a:gd name="T6" fmla="*/ 2060 w 62"/>
                <a:gd name="T7" fmla="*/ 2594 h 55"/>
                <a:gd name="T8" fmla="*/ 57 w 62"/>
                <a:gd name="T9" fmla="*/ 1640 h 55"/>
                <a:gd name="T10" fmla="*/ 119 w 62"/>
                <a:gd name="T11" fmla="*/ 1370 h 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2" h="55">
                  <a:moveTo>
                    <a:pt x="0" y="20"/>
                  </a:moveTo>
                  <a:cubicBezTo>
                    <a:pt x="11" y="36"/>
                    <a:pt x="20" y="55"/>
                    <a:pt x="43" y="47"/>
                  </a:cubicBezTo>
                  <a:cubicBezTo>
                    <a:pt x="59" y="41"/>
                    <a:pt x="62" y="14"/>
                    <a:pt x="59" y="0"/>
                  </a:cubicBezTo>
                  <a:cubicBezTo>
                    <a:pt x="55" y="13"/>
                    <a:pt x="52" y="32"/>
                    <a:pt x="37" y="38"/>
                  </a:cubicBezTo>
                  <a:cubicBezTo>
                    <a:pt x="23" y="45"/>
                    <a:pt x="11" y="31"/>
                    <a:pt x="1" y="24"/>
                  </a:cubicBezTo>
                  <a:cubicBezTo>
                    <a:pt x="1" y="23"/>
                    <a:pt x="1" y="21"/>
                    <a:pt x="2" y="20"/>
                  </a:cubicBezTo>
                </a:path>
              </a:pathLst>
            </a:custGeom>
            <a:solidFill>
              <a:srgbClr val="67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2" name="Freeform 389">
              <a:extLst>
                <a:ext uri="{FF2B5EF4-FFF2-40B4-BE49-F238E27FC236}">
                  <a16:creationId xmlns:a16="http://schemas.microsoft.com/office/drawing/2014/main" id="{650B9D7E-4703-4E82-93F9-30AE34BF9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" y="3266"/>
              <a:ext cx="195" cy="155"/>
            </a:xfrm>
            <a:custGeom>
              <a:avLst/>
              <a:gdLst>
                <a:gd name="T0" fmla="*/ 2791 w 51"/>
                <a:gd name="T1" fmla="*/ 200 h 38"/>
                <a:gd name="T2" fmla="*/ 554 w 51"/>
                <a:gd name="T3" fmla="*/ 2578 h 38"/>
                <a:gd name="T4" fmla="*/ 2852 w 51"/>
                <a:gd name="T5" fmla="*/ 334 h 38"/>
                <a:gd name="T6" fmla="*/ 2791 w 51"/>
                <a:gd name="T7" fmla="*/ 200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1" h="38">
                  <a:moveTo>
                    <a:pt x="50" y="3"/>
                  </a:moveTo>
                  <a:cubicBezTo>
                    <a:pt x="36" y="2"/>
                    <a:pt x="0" y="21"/>
                    <a:pt x="10" y="38"/>
                  </a:cubicBezTo>
                  <a:cubicBezTo>
                    <a:pt x="10" y="28"/>
                    <a:pt x="40" y="0"/>
                    <a:pt x="51" y="5"/>
                  </a:cubicBezTo>
                  <a:cubicBezTo>
                    <a:pt x="50" y="3"/>
                    <a:pt x="50" y="3"/>
                    <a:pt x="50" y="3"/>
                  </a:cubicBezTo>
                </a:path>
              </a:pathLst>
            </a:custGeom>
            <a:solidFill>
              <a:srgbClr val="9C4E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3" name="Freeform 390">
              <a:extLst>
                <a:ext uri="{FF2B5EF4-FFF2-40B4-BE49-F238E27FC236}">
                  <a16:creationId xmlns:a16="http://schemas.microsoft.com/office/drawing/2014/main" id="{B638D60D-20BC-4D1D-B609-35330FA59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3147"/>
              <a:ext cx="54" cy="98"/>
            </a:xfrm>
            <a:custGeom>
              <a:avLst/>
              <a:gdLst>
                <a:gd name="T0" fmla="*/ 683 w 14"/>
                <a:gd name="T1" fmla="*/ 135 h 24"/>
                <a:gd name="T2" fmla="*/ 282 w 14"/>
                <a:gd name="T3" fmla="*/ 1633 h 24"/>
                <a:gd name="T4" fmla="*/ 802 w 14"/>
                <a:gd name="T5" fmla="*/ 20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24">
                  <a:moveTo>
                    <a:pt x="12" y="2"/>
                  </a:moveTo>
                  <a:cubicBezTo>
                    <a:pt x="0" y="0"/>
                    <a:pt x="4" y="17"/>
                    <a:pt x="5" y="24"/>
                  </a:cubicBezTo>
                  <a:cubicBezTo>
                    <a:pt x="5" y="18"/>
                    <a:pt x="5" y="1"/>
                    <a:pt x="14" y="3"/>
                  </a:cubicBezTo>
                </a:path>
              </a:pathLst>
            </a:custGeom>
            <a:solidFill>
              <a:srgbClr val="9C4E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4" name="Freeform 391">
              <a:extLst>
                <a:ext uri="{FF2B5EF4-FFF2-40B4-BE49-F238E27FC236}">
                  <a16:creationId xmlns:a16="http://schemas.microsoft.com/office/drawing/2014/main" id="{F6592046-4141-4048-BED2-2AB6B18E7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" y="3813"/>
              <a:ext cx="172" cy="69"/>
            </a:xfrm>
            <a:custGeom>
              <a:avLst/>
              <a:gdLst>
                <a:gd name="T0" fmla="*/ 2511 w 45"/>
                <a:gd name="T1" fmla="*/ 0 h 17"/>
                <a:gd name="T2" fmla="*/ 1009 w 45"/>
                <a:gd name="T3" fmla="*/ 463 h 17"/>
                <a:gd name="T4" fmla="*/ 57 w 45"/>
                <a:gd name="T5" fmla="*/ 1136 h 17"/>
                <a:gd name="T6" fmla="*/ 1009 w 45"/>
                <a:gd name="T7" fmla="*/ 938 h 17"/>
                <a:gd name="T8" fmla="*/ 2454 w 45"/>
                <a:gd name="T9" fmla="*/ 130 h 17"/>
                <a:gd name="T10" fmla="*/ 2511 w 4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17">
                  <a:moveTo>
                    <a:pt x="45" y="0"/>
                  </a:moveTo>
                  <a:cubicBezTo>
                    <a:pt x="37" y="9"/>
                    <a:pt x="29" y="9"/>
                    <a:pt x="18" y="7"/>
                  </a:cubicBezTo>
                  <a:cubicBezTo>
                    <a:pt x="10" y="6"/>
                    <a:pt x="0" y="5"/>
                    <a:pt x="1" y="17"/>
                  </a:cubicBezTo>
                  <a:cubicBezTo>
                    <a:pt x="2" y="12"/>
                    <a:pt x="9" y="13"/>
                    <a:pt x="18" y="14"/>
                  </a:cubicBezTo>
                  <a:cubicBezTo>
                    <a:pt x="29" y="16"/>
                    <a:pt x="42" y="17"/>
                    <a:pt x="44" y="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9C4E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5" name="Freeform 392">
              <a:extLst>
                <a:ext uri="{FF2B5EF4-FFF2-40B4-BE49-F238E27FC236}">
                  <a16:creationId xmlns:a16="http://schemas.microsoft.com/office/drawing/2014/main" id="{ED1F9F33-25A4-44F3-BE01-8DAE7E4E0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8" y="2976"/>
              <a:ext cx="1156" cy="1196"/>
            </a:xfrm>
            <a:custGeom>
              <a:avLst/>
              <a:gdLst>
                <a:gd name="T0" fmla="*/ 4819 w 302"/>
                <a:gd name="T1" fmla="*/ 1298 h 293"/>
                <a:gd name="T2" fmla="*/ 4762 w 302"/>
                <a:gd name="T3" fmla="*/ 1216 h 293"/>
                <a:gd name="T4" fmla="*/ 674 w 302"/>
                <a:gd name="T5" fmla="*/ 5164 h 293"/>
                <a:gd name="T6" fmla="*/ 0 w 302"/>
                <a:gd name="T7" fmla="*/ 9046 h 293"/>
                <a:gd name="T8" fmla="*/ 1068 w 302"/>
                <a:gd name="T9" fmla="*/ 14348 h 293"/>
                <a:gd name="T10" fmla="*/ 5378 w 302"/>
                <a:gd name="T11" fmla="*/ 18911 h 293"/>
                <a:gd name="T12" fmla="*/ 10768 w 302"/>
                <a:gd name="T13" fmla="*/ 19928 h 293"/>
                <a:gd name="T14" fmla="*/ 12119 w 302"/>
                <a:gd name="T15" fmla="*/ 19863 h 293"/>
                <a:gd name="T16" fmla="*/ 15093 w 302"/>
                <a:gd name="T17" fmla="*/ 17413 h 293"/>
                <a:gd name="T18" fmla="*/ 16379 w 302"/>
                <a:gd name="T19" fmla="*/ 13262 h 293"/>
                <a:gd name="T20" fmla="*/ 16938 w 302"/>
                <a:gd name="T21" fmla="*/ 8780 h 293"/>
                <a:gd name="T22" fmla="*/ 15529 w 302"/>
                <a:gd name="T23" fmla="*/ 3666 h 293"/>
                <a:gd name="T24" fmla="*/ 9539 w 302"/>
                <a:gd name="T25" fmla="*/ 0 h 293"/>
                <a:gd name="T26" fmla="*/ 8689 w 302"/>
                <a:gd name="T27" fmla="*/ 65 h 293"/>
                <a:gd name="T28" fmla="*/ 4762 w 302"/>
                <a:gd name="T29" fmla="*/ 1216 h 293"/>
                <a:gd name="T30" fmla="*/ 4819 w 302"/>
                <a:gd name="T31" fmla="*/ 1298 h 293"/>
                <a:gd name="T32" fmla="*/ 4762 w 302"/>
                <a:gd name="T33" fmla="*/ 1216 h 293"/>
                <a:gd name="T34" fmla="*/ 4819 w 302"/>
                <a:gd name="T35" fmla="*/ 1298 h 293"/>
                <a:gd name="T36" fmla="*/ 4819 w 302"/>
                <a:gd name="T37" fmla="*/ 1367 h 293"/>
                <a:gd name="T38" fmla="*/ 8689 w 302"/>
                <a:gd name="T39" fmla="*/ 200 h 293"/>
                <a:gd name="T40" fmla="*/ 9539 w 302"/>
                <a:gd name="T41" fmla="*/ 135 h 293"/>
                <a:gd name="T42" fmla="*/ 15430 w 302"/>
                <a:gd name="T43" fmla="*/ 3747 h 293"/>
                <a:gd name="T44" fmla="*/ 16819 w 302"/>
                <a:gd name="T45" fmla="*/ 8780 h 293"/>
                <a:gd name="T46" fmla="*/ 16264 w 302"/>
                <a:gd name="T47" fmla="*/ 13197 h 293"/>
                <a:gd name="T48" fmla="*/ 14974 w 302"/>
                <a:gd name="T49" fmla="*/ 17344 h 293"/>
                <a:gd name="T50" fmla="*/ 12119 w 302"/>
                <a:gd name="T51" fmla="*/ 19728 h 293"/>
                <a:gd name="T52" fmla="*/ 10768 w 302"/>
                <a:gd name="T53" fmla="*/ 19793 h 293"/>
                <a:gd name="T54" fmla="*/ 5378 w 302"/>
                <a:gd name="T55" fmla="*/ 18777 h 293"/>
                <a:gd name="T56" fmla="*/ 1171 w 302"/>
                <a:gd name="T57" fmla="*/ 14279 h 293"/>
                <a:gd name="T58" fmla="*/ 119 w 302"/>
                <a:gd name="T59" fmla="*/ 9046 h 293"/>
                <a:gd name="T60" fmla="*/ 792 w 302"/>
                <a:gd name="T61" fmla="*/ 5233 h 293"/>
                <a:gd name="T62" fmla="*/ 4819 w 302"/>
                <a:gd name="T63" fmla="*/ 1367 h 293"/>
                <a:gd name="T64" fmla="*/ 4819 w 302"/>
                <a:gd name="T65" fmla="*/ 1367 h 293"/>
                <a:gd name="T66" fmla="*/ 4819 w 302"/>
                <a:gd name="T67" fmla="*/ 1298 h 2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02" h="293">
                  <a:moveTo>
                    <a:pt x="86" y="19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50" y="28"/>
                    <a:pt x="23" y="52"/>
                    <a:pt x="12" y="76"/>
                  </a:cubicBezTo>
                  <a:cubicBezTo>
                    <a:pt x="4" y="93"/>
                    <a:pt x="0" y="113"/>
                    <a:pt x="0" y="133"/>
                  </a:cubicBezTo>
                  <a:cubicBezTo>
                    <a:pt x="0" y="161"/>
                    <a:pt x="7" y="190"/>
                    <a:pt x="19" y="211"/>
                  </a:cubicBezTo>
                  <a:cubicBezTo>
                    <a:pt x="35" y="239"/>
                    <a:pt x="64" y="270"/>
                    <a:pt x="96" y="278"/>
                  </a:cubicBezTo>
                  <a:cubicBezTo>
                    <a:pt x="125" y="285"/>
                    <a:pt x="160" y="293"/>
                    <a:pt x="192" y="293"/>
                  </a:cubicBezTo>
                  <a:cubicBezTo>
                    <a:pt x="200" y="293"/>
                    <a:pt x="208" y="293"/>
                    <a:pt x="216" y="292"/>
                  </a:cubicBezTo>
                  <a:cubicBezTo>
                    <a:pt x="241" y="288"/>
                    <a:pt x="258" y="274"/>
                    <a:pt x="269" y="256"/>
                  </a:cubicBezTo>
                  <a:cubicBezTo>
                    <a:pt x="280" y="238"/>
                    <a:pt x="287" y="216"/>
                    <a:pt x="292" y="195"/>
                  </a:cubicBezTo>
                  <a:cubicBezTo>
                    <a:pt x="298" y="175"/>
                    <a:pt x="302" y="152"/>
                    <a:pt x="302" y="129"/>
                  </a:cubicBezTo>
                  <a:cubicBezTo>
                    <a:pt x="302" y="101"/>
                    <a:pt x="296" y="74"/>
                    <a:pt x="277" y="54"/>
                  </a:cubicBezTo>
                  <a:cubicBezTo>
                    <a:pt x="247" y="22"/>
                    <a:pt x="213" y="0"/>
                    <a:pt x="170" y="0"/>
                  </a:cubicBezTo>
                  <a:cubicBezTo>
                    <a:pt x="165" y="0"/>
                    <a:pt x="160" y="0"/>
                    <a:pt x="155" y="1"/>
                  </a:cubicBezTo>
                  <a:cubicBezTo>
                    <a:pt x="131" y="3"/>
                    <a:pt x="114" y="11"/>
                    <a:pt x="85" y="18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15" y="12"/>
                    <a:pt x="132" y="5"/>
                    <a:pt x="155" y="3"/>
                  </a:cubicBezTo>
                  <a:cubicBezTo>
                    <a:pt x="160" y="2"/>
                    <a:pt x="165" y="2"/>
                    <a:pt x="170" y="2"/>
                  </a:cubicBezTo>
                  <a:cubicBezTo>
                    <a:pt x="212" y="2"/>
                    <a:pt x="246" y="23"/>
                    <a:pt x="275" y="55"/>
                  </a:cubicBezTo>
                  <a:cubicBezTo>
                    <a:pt x="294" y="75"/>
                    <a:pt x="300" y="102"/>
                    <a:pt x="300" y="129"/>
                  </a:cubicBezTo>
                  <a:cubicBezTo>
                    <a:pt x="300" y="152"/>
                    <a:pt x="296" y="174"/>
                    <a:pt x="290" y="194"/>
                  </a:cubicBezTo>
                  <a:cubicBezTo>
                    <a:pt x="285" y="215"/>
                    <a:pt x="278" y="237"/>
                    <a:pt x="267" y="255"/>
                  </a:cubicBezTo>
                  <a:cubicBezTo>
                    <a:pt x="256" y="272"/>
                    <a:pt x="240" y="286"/>
                    <a:pt x="216" y="290"/>
                  </a:cubicBezTo>
                  <a:cubicBezTo>
                    <a:pt x="208" y="291"/>
                    <a:pt x="200" y="291"/>
                    <a:pt x="192" y="291"/>
                  </a:cubicBezTo>
                  <a:cubicBezTo>
                    <a:pt x="160" y="291"/>
                    <a:pt x="125" y="283"/>
                    <a:pt x="96" y="276"/>
                  </a:cubicBezTo>
                  <a:cubicBezTo>
                    <a:pt x="66" y="268"/>
                    <a:pt x="36" y="238"/>
                    <a:pt x="21" y="210"/>
                  </a:cubicBezTo>
                  <a:cubicBezTo>
                    <a:pt x="9" y="190"/>
                    <a:pt x="2" y="161"/>
                    <a:pt x="2" y="133"/>
                  </a:cubicBezTo>
                  <a:cubicBezTo>
                    <a:pt x="2" y="113"/>
                    <a:pt x="6" y="93"/>
                    <a:pt x="14" y="77"/>
                  </a:cubicBezTo>
                  <a:cubicBezTo>
                    <a:pt x="25" y="53"/>
                    <a:pt x="51" y="3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19"/>
                    <a:pt x="86" y="19"/>
                    <a:pt x="86" y="19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6" name="Freeform 393">
              <a:extLst>
                <a:ext uri="{FF2B5EF4-FFF2-40B4-BE49-F238E27FC236}">
                  <a16:creationId xmlns:a16="http://schemas.microsoft.com/office/drawing/2014/main" id="{96BB461A-E41F-48AF-9959-90CA8A21F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7" y="3123"/>
              <a:ext cx="857" cy="918"/>
            </a:xfrm>
            <a:custGeom>
              <a:avLst/>
              <a:gdLst>
                <a:gd name="T0" fmla="*/ 8402 w 224"/>
                <a:gd name="T1" fmla="*/ 1216 h 225"/>
                <a:gd name="T2" fmla="*/ 8283 w 224"/>
                <a:gd name="T3" fmla="*/ 2778 h 225"/>
                <a:gd name="T4" fmla="*/ 7671 w 224"/>
                <a:gd name="T5" fmla="*/ 2313 h 225"/>
                <a:gd name="T6" fmla="*/ 6558 w 224"/>
                <a:gd name="T7" fmla="*/ 1697 h 225"/>
                <a:gd name="T8" fmla="*/ 4993 w 224"/>
                <a:gd name="T9" fmla="*/ 2913 h 225"/>
                <a:gd name="T10" fmla="*/ 3807 w 224"/>
                <a:gd name="T11" fmla="*/ 2513 h 225"/>
                <a:gd name="T12" fmla="*/ 2973 w 224"/>
                <a:gd name="T13" fmla="*/ 2179 h 225"/>
                <a:gd name="T14" fmla="*/ 337 w 224"/>
                <a:gd name="T15" fmla="*/ 5092 h 225"/>
                <a:gd name="T16" fmla="*/ 4082 w 224"/>
                <a:gd name="T17" fmla="*/ 8005 h 225"/>
                <a:gd name="T18" fmla="*/ 4756 w 224"/>
                <a:gd name="T19" fmla="*/ 4211 h 225"/>
                <a:gd name="T20" fmla="*/ 5766 w 224"/>
                <a:gd name="T21" fmla="*/ 3395 h 225"/>
                <a:gd name="T22" fmla="*/ 6324 w 224"/>
                <a:gd name="T23" fmla="*/ 4761 h 225"/>
                <a:gd name="T24" fmla="*/ 8226 w 224"/>
                <a:gd name="T25" fmla="*/ 5361 h 225"/>
                <a:gd name="T26" fmla="*/ 8520 w 224"/>
                <a:gd name="T27" fmla="*/ 3729 h 225"/>
                <a:gd name="T28" fmla="*/ 9412 w 224"/>
                <a:gd name="T29" fmla="*/ 3880 h 225"/>
                <a:gd name="T30" fmla="*/ 9748 w 224"/>
                <a:gd name="T31" fmla="*/ 6108 h 225"/>
                <a:gd name="T32" fmla="*/ 7786 w 224"/>
                <a:gd name="T33" fmla="*/ 8156 h 225"/>
                <a:gd name="T34" fmla="*/ 9178 w 224"/>
                <a:gd name="T35" fmla="*/ 9372 h 225"/>
                <a:gd name="T36" fmla="*/ 10758 w 224"/>
                <a:gd name="T37" fmla="*/ 7674 h 225"/>
                <a:gd name="T38" fmla="*/ 10976 w 224"/>
                <a:gd name="T39" fmla="*/ 8356 h 225"/>
                <a:gd name="T40" fmla="*/ 11038 w 224"/>
                <a:gd name="T41" fmla="*/ 11269 h 225"/>
                <a:gd name="T42" fmla="*/ 9236 w 224"/>
                <a:gd name="T43" fmla="*/ 11404 h 225"/>
                <a:gd name="T44" fmla="*/ 8562 w 224"/>
                <a:gd name="T45" fmla="*/ 12020 h 225"/>
                <a:gd name="T46" fmla="*/ 10188 w 224"/>
                <a:gd name="T47" fmla="*/ 15280 h 225"/>
                <a:gd name="T48" fmla="*/ 10188 w 224"/>
                <a:gd name="T49" fmla="*/ 15214 h 225"/>
                <a:gd name="T50" fmla="*/ 9236 w 224"/>
                <a:gd name="T51" fmla="*/ 11485 h 225"/>
                <a:gd name="T52" fmla="*/ 11416 w 224"/>
                <a:gd name="T53" fmla="*/ 10522 h 225"/>
                <a:gd name="T54" fmla="*/ 10188 w 224"/>
                <a:gd name="T55" fmla="*/ 8291 h 225"/>
                <a:gd name="T56" fmla="*/ 8283 w 224"/>
                <a:gd name="T57" fmla="*/ 6993 h 225"/>
                <a:gd name="T58" fmla="*/ 8842 w 224"/>
                <a:gd name="T59" fmla="*/ 3529 h 225"/>
                <a:gd name="T60" fmla="*/ 7273 w 224"/>
                <a:gd name="T61" fmla="*/ 5643 h 225"/>
                <a:gd name="T62" fmla="*/ 5766 w 224"/>
                <a:gd name="T63" fmla="*/ 3329 h 225"/>
                <a:gd name="T64" fmla="*/ 4025 w 224"/>
                <a:gd name="T65" fmla="*/ 7940 h 225"/>
                <a:gd name="T66" fmla="*/ 731 w 224"/>
                <a:gd name="T67" fmla="*/ 3729 h 225"/>
                <a:gd name="T68" fmla="*/ 3030 w 224"/>
                <a:gd name="T69" fmla="*/ 2248 h 225"/>
                <a:gd name="T70" fmla="*/ 6221 w 224"/>
                <a:gd name="T71" fmla="*/ 2648 h 225"/>
                <a:gd name="T72" fmla="*/ 8184 w 224"/>
                <a:gd name="T73" fmla="*/ 2995 h 225"/>
                <a:gd name="T74" fmla="*/ 9515 w 224"/>
                <a:gd name="T75" fmla="*/ 65 h 225"/>
                <a:gd name="T76" fmla="*/ 11038 w 224"/>
                <a:gd name="T77" fmla="*/ 3464 h 225"/>
                <a:gd name="T78" fmla="*/ 10758 w 224"/>
                <a:gd name="T79" fmla="*/ 5092 h 225"/>
                <a:gd name="T80" fmla="*/ 11650 w 224"/>
                <a:gd name="T81" fmla="*/ 5226 h 225"/>
                <a:gd name="T82" fmla="*/ 11811 w 224"/>
                <a:gd name="T83" fmla="*/ 10522 h 225"/>
                <a:gd name="T84" fmla="*/ 12266 w 224"/>
                <a:gd name="T85" fmla="*/ 13582 h 225"/>
                <a:gd name="T86" fmla="*/ 12090 w 224"/>
                <a:gd name="T87" fmla="*/ 11485 h 225"/>
                <a:gd name="T88" fmla="*/ 11416 w 224"/>
                <a:gd name="T89" fmla="*/ 8091 h 225"/>
                <a:gd name="T90" fmla="*/ 12384 w 224"/>
                <a:gd name="T91" fmla="*/ 6177 h 225"/>
                <a:gd name="T92" fmla="*/ 11711 w 224"/>
                <a:gd name="T93" fmla="*/ 5161 h 225"/>
                <a:gd name="T94" fmla="*/ 10758 w 224"/>
                <a:gd name="T95" fmla="*/ 5027 h 225"/>
                <a:gd name="T96" fmla="*/ 10246 w 224"/>
                <a:gd name="T97" fmla="*/ 4080 h 225"/>
                <a:gd name="T98" fmla="*/ 10468 w 224"/>
                <a:gd name="T99" fmla="*/ 3464 h 225"/>
                <a:gd name="T100" fmla="*/ 11811 w 224"/>
                <a:gd name="T101" fmla="*/ 3195 h 225"/>
                <a:gd name="T102" fmla="*/ 9515 w 224"/>
                <a:gd name="T103" fmla="*/ 0 h 2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24" h="225">
                  <a:moveTo>
                    <a:pt x="170" y="0"/>
                  </a:moveTo>
                  <a:cubicBezTo>
                    <a:pt x="165" y="0"/>
                    <a:pt x="160" y="2"/>
                    <a:pt x="156" y="5"/>
                  </a:cubicBezTo>
                  <a:cubicBezTo>
                    <a:pt x="151" y="10"/>
                    <a:pt x="150" y="14"/>
                    <a:pt x="150" y="18"/>
                  </a:cubicBezTo>
                  <a:cubicBezTo>
                    <a:pt x="150" y="22"/>
                    <a:pt x="152" y="26"/>
                    <a:pt x="152" y="31"/>
                  </a:cubicBezTo>
                  <a:cubicBezTo>
                    <a:pt x="152" y="32"/>
                    <a:pt x="151" y="34"/>
                    <a:pt x="151" y="36"/>
                  </a:cubicBezTo>
                  <a:cubicBezTo>
                    <a:pt x="150" y="39"/>
                    <a:pt x="149" y="40"/>
                    <a:pt x="148" y="41"/>
                  </a:cubicBezTo>
                  <a:cubicBezTo>
                    <a:pt x="147" y="42"/>
                    <a:pt x="147" y="43"/>
                    <a:pt x="146" y="43"/>
                  </a:cubicBezTo>
                  <a:cubicBezTo>
                    <a:pt x="145" y="43"/>
                    <a:pt x="144" y="42"/>
                    <a:pt x="143" y="41"/>
                  </a:cubicBezTo>
                  <a:cubicBezTo>
                    <a:pt x="141" y="39"/>
                    <a:pt x="139" y="37"/>
                    <a:pt x="137" y="34"/>
                  </a:cubicBezTo>
                  <a:cubicBezTo>
                    <a:pt x="135" y="32"/>
                    <a:pt x="133" y="29"/>
                    <a:pt x="132" y="28"/>
                  </a:cubicBezTo>
                  <a:cubicBezTo>
                    <a:pt x="128" y="25"/>
                    <a:pt x="125" y="23"/>
                    <a:pt x="122" y="23"/>
                  </a:cubicBezTo>
                  <a:cubicBezTo>
                    <a:pt x="120" y="23"/>
                    <a:pt x="118" y="24"/>
                    <a:pt x="117" y="25"/>
                  </a:cubicBezTo>
                  <a:cubicBezTo>
                    <a:pt x="113" y="28"/>
                    <a:pt x="111" y="35"/>
                    <a:pt x="110" y="38"/>
                  </a:cubicBezTo>
                  <a:cubicBezTo>
                    <a:pt x="110" y="39"/>
                    <a:pt x="109" y="40"/>
                    <a:pt x="108" y="40"/>
                  </a:cubicBezTo>
                  <a:cubicBezTo>
                    <a:pt x="105" y="42"/>
                    <a:pt x="96" y="43"/>
                    <a:pt x="89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4" y="43"/>
                    <a:pt x="79" y="43"/>
                    <a:pt x="76" y="43"/>
                  </a:cubicBezTo>
                  <a:cubicBezTo>
                    <a:pt x="72" y="42"/>
                    <a:pt x="71" y="40"/>
                    <a:pt x="68" y="37"/>
                  </a:cubicBezTo>
                  <a:cubicBezTo>
                    <a:pt x="65" y="34"/>
                    <a:pt x="62" y="32"/>
                    <a:pt x="55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2"/>
                    <a:pt x="54" y="32"/>
                    <a:pt x="53" y="32"/>
                  </a:cubicBezTo>
                  <a:cubicBezTo>
                    <a:pt x="52" y="32"/>
                    <a:pt x="51" y="32"/>
                    <a:pt x="50" y="32"/>
                  </a:cubicBezTo>
                  <a:cubicBezTo>
                    <a:pt x="33" y="32"/>
                    <a:pt x="19" y="45"/>
                    <a:pt x="12" y="54"/>
                  </a:cubicBezTo>
                  <a:cubicBezTo>
                    <a:pt x="8" y="61"/>
                    <a:pt x="6" y="68"/>
                    <a:pt x="6" y="75"/>
                  </a:cubicBezTo>
                  <a:cubicBezTo>
                    <a:pt x="6" y="91"/>
                    <a:pt x="14" y="107"/>
                    <a:pt x="26" y="116"/>
                  </a:cubicBezTo>
                  <a:cubicBezTo>
                    <a:pt x="33" y="121"/>
                    <a:pt x="43" y="125"/>
                    <a:pt x="53" y="125"/>
                  </a:cubicBezTo>
                  <a:cubicBezTo>
                    <a:pt x="60" y="125"/>
                    <a:pt x="67" y="123"/>
                    <a:pt x="73" y="118"/>
                  </a:cubicBezTo>
                  <a:cubicBezTo>
                    <a:pt x="79" y="113"/>
                    <a:pt x="81" y="105"/>
                    <a:pt x="82" y="97"/>
                  </a:cubicBezTo>
                  <a:cubicBezTo>
                    <a:pt x="84" y="89"/>
                    <a:pt x="83" y="81"/>
                    <a:pt x="84" y="74"/>
                  </a:cubicBezTo>
                  <a:cubicBezTo>
                    <a:pt x="84" y="69"/>
                    <a:pt x="84" y="66"/>
                    <a:pt x="85" y="62"/>
                  </a:cubicBezTo>
                  <a:cubicBezTo>
                    <a:pt x="86" y="59"/>
                    <a:pt x="88" y="56"/>
                    <a:pt x="91" y="54"/>
                  </a:cubicBezTo>
                  <a:cubicBezTo>
                    <a:pt x="95" y="51"/>
                    <a:pt x="99" y="50"/>
                    <a:pt x="103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8" y="50"/>
                    <a:pt x="111" y="52"/>
                    <a:pt x="113" y="56"/>
                  </a:cubicBezTo>
                  <a:cubicBezTo>
                    <a:pt x="114" y="58"/>
                    <a:pt x="114" y="59"/>
                    <a:pt x="114" y="61"/>
                  </a:cubicBezTo>
                  <a:cubicBezTo>
                    <a:pt x="114" y="64"/>
                    <a:pt x="113" y="67"/>
                    <a:pt x="113" y="70"/>
                  </a:cubicBezTo>
                  <a:cubicBezTo>
                    <a:pt x="113" y="74"/>
                    <a:pt x="115" y="78"/>
                    <a:pt x="120" y="82"/>
                  </a:cubicBezTo>
                  <a:cubicBezTo>
                    <a:pt x="122" y="83"/>
                    <a:pt x="126" y="84"/>
                    <a:pt x="130" y="84"/>
                  </a:cubicBezTo>
                  <a:cubicBezTo>
                    <a:pt x="137" y="84"/>
                    <a:pt x="143" y="83"/>
                    <a:pt x="147" y="79"/>
                  </a:cubicBezTo>
                  <a:cubicBezTo>
                    <a:pt x="149" y="76"/>
                    <a:pt x="150" y="72"/>
                    <a:pt x="150" y="68"/>
                  </a:cubicBezTo>
                  <a:cubicBezTo>
                    <a:pt x="150" y="67"/>
                    <a:pt x="150" y="65"/>
                    <a:pt x="150" y="64"/>
                  </a:cubicBezTo>
                  <a:cubicBezTo>
                    <a:pt x="150" y="60"/>
                    <a:pt x="150" y="57"/>
                    <a:pt x="152" y="55"/>
                  </a:cubicBezTo>
                  <a:cubicBezTo>
                    <a:pt x="154" y="53"/>
                    <a:pt x="156" y="53"/>
                    <a:pt x="158" y="53"/>
                  </a:cubicBezTo>
                  <a:cubicBezTo>
                    <a:pt x="158" y="53"/>
                    <a:pt x="158" y="53"/>
                    <a:pt x="158" y="53"/>
                  </a:cubicBezTo>
                  <a:cubicBezTo>
                    <a:pt x="161" y="53"/>
                    <a:pt x="165" y="55"/>
                    <a:pt x="168" y="57"/>
                  </a:cubicBezTo>
                  <a:cubicBezTo>
                    <a:pt x="172" y="60"/>
                    <a:pt x="175" y="63"/>
                    <a:pt x="176" y="65"/>
                  </a:cubicBezTo>
                  <a:cubicBezTo>
                    <a:pt x="179" y="69"/>
                    <a:pt x="180" y="73"/>
                    <a:pt x="180" y="77"/>
                  </a:cubicBezTo>
                  <a:cubicBezTo>
                    <a:pt x="180" y="82"/>
                    <a:pt x="178" y="86"/>
                    <a:pt x="174" y="90"/>
                  </a:cubicBezTo>
                  <a:cubicBezTo>
                    <a:pt x="171" y="94"/>
                    <a:pt x="166" y="95"/>
                    <a:pt x="161" y="96"/>
                  </a:cubicBezTo>
                  <a:cubicBezTo>
                    <a:pt x="157" y="98"/>
                    <a:pt x="152" y="99"/>
                    <a:pt x="147" y="102"/>
                  </a:cubicBezTo>
                  <a:cubicBezTo>
                    <a:pt x="141" y="107"/>
                    <a:pt x="139" y="114"/>
                    <a:pt x="139" y="120"/>
                  </a:cubicBezTo>
                  <a:cubicBezTo>
                    <a:pt x="139" y="125"/>
                    <a:pt x="140" y="130"/>
                    <a:pt x="143" y="133"/>
                  </a:cubicBezTo>
                  <a:cubicBezTo>
                    <a:pt x="146" y="137"/>
                    <a:pt x="151" y="139"/>
                    <a:pt x="156" y="139"/>
                  </a:cubicBezTo>
                  <a:cubicBezTo>
                    <a:pt x="159" y="139"/>
                    <a:pt x="161" y="139"/>
                    <a:pt x="164" y="138"/>
                  </a:cubicBezTo>
                  <a:cubicBezTo>
                    <a:pt x="171" y="135"/>
                    <a:pt x="178" y="128"/>
                    <a:pt x="183" y="123"/>
                  </a:cubicBezTo>
                  <a:cubicBezTo>
                    <a:pt x="185" y="120"/>
                    <a:pt x="187" y="118"/>
                    <a:pt x="188" y="116"/>
                  </a:cubicBezTo>
                  <a:cubicBezTo>
                    <a:pt x="190" y="114"/>
                    <a:pt x="191" y="113"/>
                    <a:pt x="192" y="113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4" y="115"/>
                    <a:pt x="195" y="117"/>
                    <a:pt x="196" y="123"/>
                  </a:cubicBezTo>
                  <a:cubicBezTo>
                    <a:pt x="198" y="130"/>
                    <a:pt x="204" y="143"/>
                    <a:pt x="204" y="152"/>
                  </a:cubicBezTo>
                  <a:cubicBezTo>
                    <a:pt x="204" y="153"/>
                    <a:pt x="204" y="154"/>
                    <a:pt x="203" y="155"/>
                  </a:cubicBezTo>
                  <a:cubicBezTo>
                    <a:pt x="203" y="160"/>
                    <a:pt x="200" y="164"/>
                    <a:pt x="197" y="166"/>
                  </a:cubicBezTo>
                  <a:cubicBezTo>
                    <a:pt x="193" y="169"/>
                    <a:pt x="188" y="170"/>
                    <a:pt x="182" y="170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5" y="170"/>
                    <a:pt x="170" y="168"/>
                    <a:pt x="165" y="168"/>
                  </a:cubicBezTo>
                  <a:cubicBezTo>
                    <a:pt x="165" y="168"/>
                    <a:pt x="165" y="168"/>
                    <a:pt x="165" y="168"/>
                  </a:cubicBezTo>
                  <a:cubicBezTo>
                    <a:pt x="163" y="168"/>
                    <a:pt x="161" y="169"/>
                    <a:pt x="159" y="170"/>
                  </a:cubicBezTo>
                  <a:cubicBezTo>
                    <a:pt x="157" y="171"/>
                    <a:pt x="155" y="173"/>
                    <a:pt x="153" y="177"/>
                  </a:cubicBezTo>
                  <a:cubicBezTo>
                    <a:pt x="149" y="181"/>
                    <a:pt x="148" y="188"/>
                    <a:pt x="148" y="195"/>
                  </a:cubicBezTo>
                  <a:cubicBezTo>
                    <a:pt x="148" y="203"/>
                    <a:pt x="150" y="211"/>
                    <a:pt x="154" y="216"/>
                  </a:cubicBezTo>
                  <a:cubicBezTo>
                    <a:pt x="159" y="223"/>
                    <a:pt x="170" y="225"/>
                    <a:pt x="182" y="225"/>
                  </a:cubicBezTo>
                  <a:cubicBezTo>
                    <a:pt x="188" y="225"/>
                    <a:pt x="194" y="225"/>
                    <a:pt x="199" y="223"/>
                  </a:cubicBezTo>
                  <a:cubicBezTo>
                    <a:pt x="200" y="222"/>
                    <a:pt x="201" y="221"/>
                    <a:pt x="202" y="221"/>
                  </a:cubicBezTo>
                  <a:cubicBezTo>
                    <a:pt x="196" y="223"/>
                    <a:pt x="189" y="224"/>
                    <a:pt x="182" y="224"/>
                  </a:cubicBezTo>
                  <a:cubicBezTo>
                    <a:pt x="171" y="224"/>
                    <a:pt x="160" y="222"/>
                    <a:pt x="155" y="216"/>
                  </a:cubicBezTo>
                  <a:cubicBezTo>
                    <a:pt x="147" y="207"/>
                    <a:pt x="147" y="186"/>
                    <a:pt x="153" y="177"/>
                  </a:cubicBezTo>
                  <a:cubicBezTo>
                    <a:pt x="158" y="171"/>
                    <a:pt x="161" y="169"/>
                    <a:pt x="165" y="169"/>
                  </a:cubicBezTo>
                  <a:cubicBezTo>
                    <a:pt x="170" y="169"/>
                    <a:pt x="174" y="171"/>
                    <a:pt x="181" y="171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94" y="171"/>
                    <a:pt x="203" y="166"/>
                    <a:pt x="204" y="155"/>
                  </a:cubicBezTo>
                  <a:cubicBezTo>
                    <a:pt x="206" y="145"/>
                    <a:pt x="199" y="131"/>
                    <a:pt x="197" y="122"/>
                  </a:cubicBezTo>
                  <a:cubicBezTo>
                    <a:pt x="196" y="115"/>
                    <a:pt x="194" y="112"/>
                    <a:pt x="192" y="112"/>
                  </a:cubicBezTo>
                  <a:cubicBezTo>
                    <a:pt x="189" y="112"/>
                    <a:pt x="186" y="117"/>
                    <a:pt x="182" y="122"/>
                  </a:cubicBezTo>
                  <a:cubicBezTo>
                    <a:pt x="178" y="127"/>
                    <a:pt x="170" y="135"/>
                    <a:pt x="164" y="137"/>
                  </a:cubicBezTo>
                  <a:cubicBezTo>
                    <a:pt x="161" y="138"/>
                    <a:pt x="159" y="138"/>
                    <a:pt x="156" y="138"/>
                  </a:cubicBezTo>
                  <a:cubicBezTo>
                    <a:pt x="139" y="138"/>
                    <a:pt x="134" y="115"/>
                    <a:pt x="148" y="103"/>
                  </a:cubicBezTo>
                  <a:cubicBezTo>
                    <a:pt x="156" y="96"/>
                    <a:pt x="167" y="99"/>
                    <a:pt x="175" y="91"/>
                  </a:cubicBezTo>
                  <a:cubicBezTo>
                    <a:pt x="182" y="84"/>
                    <a:pt x="183" y="74"/>
                    <a:pt x="177" y="65"/>
                  </a:cubicBezTo>
                  <a:cubicBezTo>
                    <a:pt x="174" y="60"/>
                    <a:pt x="165" y="52"/>
                    <a:pt x="158" y="52"/>
                  </a:cubicBezTo>
                  <a:cubicBezTo>
                    <a:pt x="156" y="52"/>
                    <a:pt x="154" y="52"/>
                    <a:pt x="152" y="54"/>
                  </a:cubicBezTo>
                  <a:cubicBezTo>
                    <a:pt x="145" y="59"/>
                    <a:pt x="152" y="72"/>
                    <a:pt x="146" y="78"/>
                  </a:cubicBezTo>
                  <a:cubicBezTo>
                    <a:pt x="143" y="81"/>
                    <a:pt x="136" y="83"/>
                    <a:pt x="130" y="83"/>
                  </a:cubicBezTo>
                  <a:cubicBezTo>
                    <a:pt x="126" y="83"/>
                    <a:pt x="123" y="82"/>
                    <a:pt x="120" y="81"/>
                  </a:cubicBezTo>
                  <a:cubicBezTo>
                    <a:pt x="110" y="74"/>
                    <a:pt x="118" y="64"/>
                    <a:pt x="114" y="56"/>
                  </a:cubicBezTo>
                  <a:cubicBezTo>
                    <a:pt x="112" y="51"/>
                    <a:pt x="108" y="49"/>
                    <a:pt x="103" y="49"/>
                  </a:cubicBezTo>
                  <a:cubicBezTo>
                    <a:pt x="99" y="49"/>
                    <a:pt x="95" y="50"/>
                    <a:pt x="91" y="53"/>
                  </a:cubicBezTo>
                  <a:cubicBezTo>
                    <a:pt x="83" y="59"/>
                    <a:pt x="84" y="65"/>
                    <a:pt x="83" y="74"/>
                  </a:cubicBezTo>
                  <a:cubicBezTo>
                    <a:pt x="82" y="88"/>
                    <a:pt x="84" y="107"/>
                    <a:pt x="72" y="117"/>
                  </a:cubicBezTo>
                  <a:cubicBezTo>
                    <a:pt x="67" y="122"/>
                    <a:pt x="60" y="124"/>
                    <a:pt x="53" y="124"/>
                  </a:cubicBezTo>
                  <a:cubicBezTo>
                    <a:pt x="43" y="124"/>
                    <a:pt x="34" y="120"/>
                    <a:pt x="27" y="115"/>
                  </a:cubicBezTo>
                  <a:cubicBezTo>
                    <a:pt x="9" y="102"/>
                    <a:pt x="0" y="73"/>
                    <a:pt x="13" y="55"/>
                  </a:cubicBezTo>
                  <a:cubicBezTo>
                    <a:pt x="20" y="46"/>
                    <a:pt x="33" y="33"/>
                    <a:pt x="50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8" y="33"/>
                    <a:pt x="67" y="42"/>
                    <a:pt x="76" y="44"/>
                  </a:cubicBezTo>
                  <a:cubicBezTo>
                    <a:pt x="79" y="44"/>
                    <a:pt x="84" y="44"/>
                    <a:pt x="89" y="44"/>
                  </a:cubicBezTo>
                  <a:cubicBezTo>
                    <a:pt x="99" y="44"/>
                    <a:pt x="110" y="43"/>
                    <a:pt x="111" y="39"/>
                  </a:cubicBezTo>
                  <a:cubicBezTo>
                    <a:pt x="113" y="34"/>
                    <a:pt x="115" y="24"/>
                    <a:pt x="122" y="24"/>
                  </a:cubicBezTo>
                  <a:cubicBezTo>
                    <a:pt x="124" y="24"/>
                    <a:pt x="127" y="26"/>
                    <a:pt x="131" y="29"/>
                  </a:cubicBezTo>
                  <a:cubicBezTo>
                    <a:pt x="135" y="33"/>
                    <a:pt x="141" y="44"/>
                    <a:pt x="146" y="44"/>
                  </a:cubicBezTo>
                  <a:cubicBezTo>
                    <a:pt x="148" y="44"/>
                    <a:pt x="150" y="42"/>
                    <a:pt x="152" y="36"/>
                  </a:cubicBezTo>
                  <a:cubicBezTo>
                    <a:pt x="155" y="25"/>
                    <a:pt x="146" y="16"/>
                    <a:pt x="157" y="6"/>
                  </a:cubicBezTo>
                  <a:cubicBezTo>
                    <a:pt x="160" y="3"/>
                    <a:pt x="165" y="1"/>
                    <a:pt x="170" y="1"/>
                  </a:cubicBezTo>
                  <a:cubicBezTo>
                    <a:pt x="181" y="1"/>
                    <a:pt x="194" y="8"/>
                    <a:pt x="202" y="14"/>
                  </a:cubicBezTo>
                  <a:cubicBezTo>
                    <a:pt x="217" y="26"/>
                    <a:pt x="220" y="51"/>
                    <a:pt x="198" y="51"/>
                  </a:cubicBezTo>
                  <a:cubicBezTo>
                    <a:pt x="198" y="51"/>
                    <a:pt x="198" y="51"/>
                    <a:pt x="197" y="51"/>
                  </a:cubicBezTo>
                  <a:cubicBezTo>
                    <a:pt x="194" y="50"/>
                    <a:pt x="190" y="50"/>
                    <a:pt x="187" y="50"/>
                  </a:cubicBezTo>
                  <a:cubicBezTo>
                    <a:pt x="182" y="50"/>
                    <a:pt x="179" y="52"/>
                    <a:pt x="182" y="60"/>
                  </a:cubicBezTo>
                  <a:cubicBezTo>
                    <a:pt x="183" y="63"/>
                    <a:pt x="185" y="75"/>
                    <a:pt x="192" y="75"/>
                  </a:cubicBezTo>
                  <a:cubicBezTo>
                    <a:pt x="193" y="75"/>
                    <a:pt x="193" y="75"/>
                    <a:pt x="194" y="75"/>
                  </a:cubicBezTo>
                  <a:cubicBezTo>
                    <a:pt x="196" y="75"/>
                    <a:pt x="198" y="74"/>
                    <a:pt x="199" y="74"/>
                  </a:cubicBezTo>
                  <a:cubicBezTo>
                    <a:pt x="204" y="74"/>
                    <a:pt x="206" y="77"/>
                    <a:pt x="208" y="77"/>
                  </a:cubicBezTo>
                  <a:cubicBezTo>
                    <a:pt x="213" y="78"/>
                    <a:pt x="215" y="80"/>
                    <a:pt x="218" y="84"/>
                  </a:cubicBezTo>
                  <a:cubicBezTo>
                    <a:pt x="224" y="95"/>
                    <a:pt x="214" y="100"/>
                    <a:pt x="209" y="105"/>
                  </a:cubicBezTo>
                  <a:cubicBezTo>
                    <a:pt x="195" y="121"/>
                    <a:pt x="211" y="136"/>
                    <a:pt x="211" y="155"/>
                  </a:cubicBezTo>
                  <a:cubicBezTo>
                    <a:pt x="211" y="167"/>
                    <a:pt x="219" y="172"/>
                    <a:pt x="220" y="184"/>
                  </a:cubicBezTo>
                  <a:cubicBezTo>
                    <a:pt x="221" y="190"/>
                    <a:pt x="219" y="197"/>
                    <a:pt x="216" y="204"/>
                  </a:cubicBezTo>
                  <a:cubicBezTo>
                    <a:pt x="217" y="203"/>
                    <a:pt x="218" y="202"/>
                    <a:pt x="219" y="200"/>
                  </a:cubicBezTo>
                  <a:cubicBezTo>
                    <a:pt x="220" y="196"/>
                    <a:pt x="221" y="191"/>
                    <a:pt x="221" y="187"/>
                  </a:cubicBezTo>
                  <a:cubicBezTo>
                    <a:pt x="221" y="186"/>
                    <a:pt x="221" y="184"/>
                    <a:pt x="221" y="183"/>
                  </a:cubicBezTo>
                  <a:cubicBezTo>
                    <a:pt x="220" y="178"/>
                    <a:pt x="218" y="173"/>
                    <a:pt x="216" y="169"/>
                  </a:cubicBezTo>
                  <a:cubicBezTo>
                    <a:pt x="214" y="165"/>
                    <a:pt x="212" y="161"/>
                    <a:pt x="212" y="155"/>
                  </a:cubicBezTo>
                  <a:cubicBezTo>
                    <a:pt x="212" y="148"/>
                    <a:pt x="210" y="142"/>
                    <a:pt x="208" y="136"/>
                  </a:cubicBezTo>
                  <a:cubicBezTo>
                    <a:pt x="206" y="130"/>
                    <a:pt x="204" y="124"/>
                    <a:pt x="204" y="119"/>
                  </a:cubicBezTo>
                  <a:cubicBezTo>
                    <a:pt x="204" y="115"/>
                    <a:pt x="205" y="110"/>
                    <a:pt x="209" y="106"/>
                  </a:cubicBezTo>
                  <a:cubicBezTo>
                    <a:pt x="211" y="104"/>
                    <a:pt x="214" y="102"/>
                    <a:pt x="216" y="100"/>
                  </a:cubicBezTo>
                  <a:cubicBezTo>
                    <a:pt x="219" y="97"/>
                    <a:pt x="221" y="94"/>
                    <a:pt x="221" y="91"/>
                  </a:cubicBezTo>
                  <a:cubicBezTo>
                    <a:pt x="221" y="89"/>
                    <a:pt x="220" y="86"/>
                    <a:pt x="219" y="84"/>
                  </a:cubicBezTo>
                  <a:cubicBezTo>
                    <a:pt x="217" y="81"/>
                    <a:pt x="216" y="80"/>
                    <a:pt x="214" y="78"/>
                  </a:cubicBezTo>
                  <a:cubicBezTo>
                    <a:pt x="213" y="77"/>
                    <a:pt x="211" y="76"/>
                    <a:pt x="209" y="76"/>
                  </a:cubicBezTo>
                  <a:cubicBezTo>
                    <a:pt x="207" y="76"/>
                    <a:pt x="204" y="73"/>
                    <a:pt x="199" y="73"/>
                  </a:cubicBezTo>
                  <a:cubicBezTo>
                    <a:pt x="197" y="73"/>
                    <a:pt x="196" y="74"/>
                    <a:pt x="194" y="74"/>
                  </a:cubicBezTo>
                  <a:cubicBezTo>
                    <a:pt x="193" y="74"/>
                    <a:pt x="193" y="74"/>
                    <a:pt x="192" y="74"/>
                  </a:cubicBezTo>
                  <a:cubicBezTo>
                    <a:pt x="191" y="74"/>
                    <a:pt x="190" y="74"/>
                    <a:pt x="189" y="73"/>
                  </a:cubicBezTo>
                  <a:cubicBezTo>
                    <a:pt x="187" y="71"/>
                    <a:pt x="185" y="68"/>
                    <a:pt x="185" y="66"/>
                  </a:cubicBezTo>
                  <a:cubicBezTo>
                    <a:pt x="184" y="64"/>
                    <a:pt x="183" y="61"/>
                    <a:pt x="183" y="60"/>
                  </a:cubicBezTo>
                  <a:cubicBezTo>
                    <a:pt x="182" y="58"/>
                    <a:pt x="182" y="56"/>
                    <a:pt x="182" y="55"/>
                  </a:cubicBezTo>
                  <a:cubicBezTo>
                    <a:pt x="182" y="53"/>
                    <a:pt x="182" y="52"/>
                    <a:pt x="183" y="52"/>
                  </a:cubicBezTo>
                  <a:cubicBezTo>
                    <a:pt x="184" y="51"/>
                    <a:pt x="185" y="51"/>
                    <a:pt x="187" y="51"/>
                  </a:cubicBezTo>
                  <a:cubicBezTo>
                    <a:pt x="190" y="51"/>
                    <a:pt x="193" y="51"/>
                    <a:pt x="197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4" y="52"/>
                    <a:pt x="208" y="50"/>
                    <a:pt x="211" y="47"/>
                  </a:cubicBezTo>
                  <a:cubicBezTo>
                    <a:pt x="214" y="44"/>
                    <a:pt x="215" y="40"/>
                    <a:pt x="215" y="36"/>
                  </a:cubicBezTo>
                  <a:cubicBezTo>
                    <a:pt x="215" y="28"/>
                    <a:pt x="210" y="19"/>
                    <a:pt x="203" y="13"/>
                  </a:cubicBezTo>
                  <a:cubicBezTo>
                    <a:pt x="195" y="7"/>
                    <a:pt x="182" y="1"/>
                    <a:pt x="170" y="0"/>
                  </a:cubicBezTo>
                </a:path>
              </a:pathLst>
            </a:custGeom>
            <a:solidFill>
              <a:srgbClr val="6F62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7" name="Freeform 394">
              <a:extLst>
                <a:ext uri="{FF2B5EF4-FFF2-40B4-BE49-F238E27FC236}">
                  <a16:creationId xmlns:a16="http://schemas.microsoft.com/office/drawing/2014/main" id="{E7CCED03-6CAD-4704-9A35-4E6D964F6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3939"/>
              <a:ext cx="77" cy="94"/>
            </a:xfrm>
            <a:custGeom>
              <a:avLst/>
              <a:gdLst>
                <a:gd name="T0" fmla="*/ 1140 w 20"/>
                <a:gd name="T1" fmla="*/ 0 h 23"/>
                <a:gd name="T2" fmla="*/ 963 w 20"/>
                <a:gd name="T3" fmla="*/ 266 h 23"/>
                <a:gd name="T4" fmla="*/ 681 w 20"/>
                <a:gd name="T5" fmla="*/ 952 h 23"/>
                <a:gd name="T6" fmla="*/ 177 w 20"/>
                <a:gd name="T7" fmla="*/ 1435 h 23"/>
                <a:gd name="T8" fmla="*/ 0 w 20"/>
                <a:gd name="T9" fmla="*/ 1569 h 23"/>
                <a:gd name="T10" fmla="*/ 743 w 20"/>
                <a:gd name="T11" fmla="*/ 1018 h 23"/>
                <a:gd name="T12" fmla="*/ 1140 w 20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23">
                  <a:moveTo>
                    <a:pt x="20" y="0"/>
                  </a:moveTo>
                  <a:cubicBezTo>
                    <a:pt x="19" y="2"/>
                    <a:pt x="18" y="3"/>
                    <a:pt x="17" y="4"/>
                  </a:cubicBezTo>
                  <a:cubicBezTo>
                    <a:pt x="16" y="8"/>
                    <a:pt x="14" y="12"/>
                    <a:pt x="12" y="14"/>
                  </a:cubicBezTo>
                  <a:cubicBezTo>
                    <a:pt x="10" y="17"/>
                    <a:pt x="7" y="19"/>
                    <a:pt x="3" y="21"/>
                  </a:cubicBezTo>
                  <a:cubicBezTo>
                    <a:pt x="2" y="21"/>
                    <a:pt x="1" y="22"/>
                    <a:pt x="0" y="23"/>
                  </a:cubicBezTo>
                  <a:cubicBezTo>
                    <a:pt x="5" y="21"/>
                    <a:pt x="10" y="18"/>
                    <a:pt x="13" y="15"/>
                  </a:cubicBezTo>
                  <a:cubicBezTo>
                    <a:pt x="16" y="11"/>
                    <a:pt x="18" y="6"/>
                    <a:pt x="20" y="0"/>
                  </a:cubicBezTo>
                </a:path>
              </a:pathLst>
            </a:custGeom>
            <a:solidFill>
              <a:srgbClr val="6E51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8" name="Freeform 395">
              <a:extLst>
                <a:ext uri="{FF2B5EF4-FFF2-40B4-BE49-F238E27FC236}">
                  <a16:creationId xmlns:a16="http://schemas.microsoft.com/office/drawing/2014/main" id="{F761AB20-FEF3-4CE7-A879-CB9161897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" y="3127"/>
              <a:ext cx="857" cy="910"/>
            </a:xfrm>
            <a:custGeom>
              <a:avLst/>
              <a:gdLst>
                <a:gd name="T0" fmla="*/ 8562 w 224"/>
                <a:gd name="T1" fmla="*/ 2448 h 223"/>
                <a:gd name="T2" fmla="*/ 8796 w 224"/>
                <a:gd name="T3" fmla="*/ 400 h 223"/>
                <a:gd name="T4" fmla="*/ 11256 w 224"/>
                <a:gd name="T5" fmla="*/ 951 h 223"/>
                <a:gd name="T6" fmla="*/ 11095 w 224"/>
                <a:gd name="T7" fmla="*/ 3330 h 223"/>
                <a:gd name="T8" fmla="*/ 10188 w 224"/>
                <a:gd name="T9" fmla="*/ 3330 h 223"/>
                <a:gd name="T10" fmla="*/ 10303 w 224"/>
                <a:gd name="T11" fmla="*/ 4611 h 223"/>
                <a:gd name="T12" fmla="*/ 10862 w 224"/>
                <a:gd name="T13" fmla="*/ 5097 h 223"/>
                <a:gd name="T14" fmla="*/ 11929 w 224"/>
                <a:gd name="T15" fmla="*/ 5362 h 223"/>
                <a:gd name="T16" fmla="*/ 12048 w 224"/>
                <a:gd name="T17" fmla="*/ 6594 h 223"/>
                <a:gd name="T18" fmla="*/ 11535 w 224"/>
                <a:gd name="T19" fmla="*/ 9243 h 223"/>
                <a:gd name="T20" fmla="*/ 12266 w 224"/>
                <a:gd name="T21" fmla="*/ 12438 h 223"/>
                <a:gd name="T22" fmla="*/ 10188 w 224"/>
                <a:gd name="T23" fmla="*/ 15086 h 223"/>
                <a:gd name="T24" fmla="*/ 8681 w 224"/>
                <a:gd name="T25" fmla="*/ 14536 h 223"/>
                <a:gd name="T26" fmla="*/ 8956 w 224"/>
                <a:gd name="T27" fmla="*/ 11622 h 223"/>
                <a:gd name="T28" fmla="*/ 10131 w 224"/>
                <a:gd name="T29" fmla="*/ 11622 h 223"/>
                <a:gd name="T30" fmla="*/ 11478 w 224"/>
                <a:gd name="T31" fmla="*/ 10540 h 223"/>
                <a:gd name="T32" fmla="*/ 10976 w 224"/>
                <a:gd name="T33" fmla="*/ 7676 h 223"/>
                <a:gd name="T34" fmla="*/ 10758 w 224"/>
                <a:gd name="T35" fmla="*/ 7476 h 223"/>
                <a:gd name="T36" fmla="*/ 9132 w 224"/>
                <a:gd name="T37" fmla="*/ 9173 h 223"/>
                <a:gd name="T38" fmla="*/ 7889 w 224"/>
                <a:gd name="T39" fmla="*/ 8092 h 223"/>
                <a:gd name="T40" fmla="*/ 9852 w 224"/>
                <a:gd name="T41" fmla="*/ 6178 h 223"/>
                <a:gd name="T42" fmla="*/ 9469 w 224"/>
                <a:gd name="T43" fmla="*/ 3730 h 223"/>
                <a:gd name="T44" fmla="*/ 8283 w 224"/>
                <a:gd name="T45" fmla="*/ 4281 h 223"/>
                <a:gd name="T46" fmla="*/ 7334 w 224"/>
                <a:gd name="T47" fmla="*/ 5513 h 223"/>
                <a:gd name="T48" fmla="*/ 6439 w 224"/>
                <a:gd name="T49" fmla="*/ 4697 h 223"/>
                <a:gd name="T50" fmla="*/ 5766 w 224"/>
                <a:gd name="T51" fmla="*/ 3195 h 223"/>
                <a:gd name="T52" fmla="*/ 4656 w 224"/>
                <a:gd name="T53" fmla="*/ 4146 h 223"/>
                <a:gd name="T54" fmla="*/ 3983 w 224"/>
                <a:gd name="T55" fmla="*/ 7810 h 223"/>
                <a:gd name="T56" fmla="*/ 455 w 224"/>
                <a:gd name="T57" fmla="*/ 5027 h 223"/>
                <a:gd name="T58" fmla="*/ 2973 w 224"/>
                <a:gd name="T59" fmla="*/ 2248 h 223"/>
                <a:gd name="T60" fmla="*/ 3703 w 224"/>
                <a:gd name="T61" fmla="*/ 2514 h 223"/>
                <a:gd name="T62" fmla="*/ 5827 w 224"/>
                <a:gd name="T63" fmla="*/ 2914 h 223"/>
                <a:gd name="T64" fmla="*/ 6439 w 224"/>
                <a:gd name="T65" fmla="*/ 1967 h 223"/>
                <a:gd name="T66" fmla="*/ 7273 w 224"/>
                <a:gd name="T67" fmla="*/ 1898 h 223"/>
                <a:gd name="T68" fmla="*/ 8184 w 224"/>
                <a:gd name="T69" fmla="*/ 2999 h 223"/>
                <a:gd name="T70" fmla="*/ 8520 w 224"/>
                <a:gd name="T71" fmla="*/ 2383 h 223"/>
                <a:gd name="T72" fmla="*/ 6837 w 224"/>
                <a:gd name="T73" fmla="*/ 1567 h 223"/>
                <a:gd name="T74" fmla="*/ 4258 w 224"/>
                <a:gd name="T75" fmla="*/ 2914 h 223"/>
                <a:gd name="T76" fmla="*/ 2797 w 224"/>
                <a:gd name="T77" fmla="*/ 2183 h 223"/>
                <a:gd name="T78" fmla="*/ 2973 w 224"/>
                <a:gd name="T79" fmla="*/ 8361 h 223"/>
                <a:gd name="T80" fmla="*/ 5092 w 224"/>
                <a:gd name="T81" fmla="*/ 3530 h 223"/>
                <a:gd name="T82" fmla="*/ 6718 w 224"/>
                <a:gd name="T83" fmla="*/ 5427 h 223"/>
                <a:gd name="T84" fmla="*/ 8520 w 224"/>
                <a:gd name="T85" fmla="*/ 3595 h 223"/>
                <a:gd name="T86" fmla="*/ 9806 w 224"/>
                <a:gd name="T87" fmla="*/ 6113 h 223"/>
                <a:gd name="T88" fmla="*/ 9178 w 224"/>
                <a:gd name="T89" fmla="*/ 9243 h 223"/>
                <a:gd name="T90" fmla="*/ 11038 w 224"/>
                <a:gd name="T91" fmla="*/ 8227 h 223"/>
                <a:gd name="T92" fmla="*/ 10131 w 224"/>
                <a:gd name="T93" fmla="*/ 11557 h 223"/>
                <a:gd name="T94" fmla="*/ 8681 w 224"/>
                <a:gd name="T95" fmla="*/ 14605 h 223"/>
                <a:gd name="T96" fmla="*/ 11811 w 224"/>
                <a:gd name="T97" fmla="*/ 14470 h 223"/>
                <a:gd name="T98" fmla="*/ 11811 w 224"/>
                <a:gd name="T99" fmla="*/ 10459 h 223"/>
                <a:gd name="T100" fmla="*/ 11650 w 224"/>
                <a:gd name="T101" fmla="*/ 5162 h 223"/>
                <a:gd name="T102" fmla="*/ 10758 w 224"/>
                <a:gd name="T103" fmla="*/ 5027 h 223"/>
                <a:gd name="T104" fmla="*/ 11038 w 224"/>
                <a:gd name="T105" fmla="*/ 3395 h 223"/>
                <a:gd name="T106" fmla="*/ 9515 w 224"/>
                <a:gd name="T107" fmla="*/ 0 h 22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24" h="223">
                  <a:moveTo>
                    <a:pt x="146" y="44"/>
                  </a:moveTo>
                  <a:cubicBezTo>
                    <a:pt x="147" y="44"/>
                    <a:pt x="149" y="43"/>
                    <a:pt x="150" y="42"/>
                  </a:cubicBezTo>
                  <a:cubicBezTo>
                    <a:pt x="151" y="40"/>
                    <a:pt x="152" y="38"/>
                    <a:pt x="153" y="36"/>
                  </a:cubicBezTo>
                  <a:cubicBezTo>
                    <a:pt x="153" y="34"/>
                    <a:pt x="154" y="32"/>
                    <a:pt x="154" y="30"/>
                  </a:cubicBezTo>
                  <a:cubicBezTo>
                    <a:pt x="154" y="25"/>
                    <a:pt x="152" y="21"/>
                    <a:pt x="152" y="17"/>
                  </a:cubicBezTo>
                  <a:cubicBezTo>
                    <a:pt x="152" y="13"/>
                    <a:pt x="153" y="10"/>
                    <a:pt x="157" y="6"/>
                  </a:cubicBezTo>
                  <a:cubicBezTo>
                    <a:pt x="161" y="3"/>
                    <a:pt x="165" y="1"/>
                    <a:pt x="170" y="1"/>
                  </a:cubicBezTo>
                  <a:cubicBezTo>
                    <a:pt x="170" y="1"/>
                    <a:pt x="170" y="1"/>
                    <a:pt x="170" y="1"/>
                  </a:cubicBezTo>
                  <a:cubicBezTo>
                    <a:pt x="181" y="1"/>
                    <a:pt x="194" y="8"/>
                    <a:pt x="201" y="14"/>
                  </a:cubicBezTo>
                  <a:cubicBezTo>
                    <a:pt x="209" y="19"/>
                    <a:pt x="213" y="28"/>
                    <a:pt x="213" y="35"/>
                  </a:cubicBezTo>
                  <a:cubicBezTo>
                    <a:pt x="213" y="39"/>
                    <a:pt x="212" y="42"/>
                    <a:pt x="209" y="45"/>
                  </a:cubicBezTo>
                  <a:cubicBezTo>
                    <a:pt x="207" y="47"/>
                    <a:pt x="204" y="49"/>
                    <a:pt x="198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4" y="48"/>
                    <a:pt x="190" y="48"/>
                    <a:pt x="187" y="48"/>
                  </a:cubicBezTo>
                  <a:cubicBezTo>
                    <a:pt x="185" y="48"/>
                    <a:pt x="183" y="48"/>
                    <a:pt x="182" y="49"/>
                  </a:cubicBezTo>
                  <a:cubicBezTo>
                    <a:pt x="180" y="50"/>
                    <a:pt x="180" y="52"/>
                    <a:pt x="180" y="54"/>
                  </a:cubicBezTo>
                  <a:cubicBezTo>
                    <a:pt x="180" y="55"/>
                    <a:pt x="180" y="57"/>
                    <a:pt x="181" y="60"/>
                  </a:cubicBezTo>
                  <a:cubicBezTo>
                    <a:pt x="181" y="61"/>
                    <a:pt x="182" y="65"/>
                    <a:pt x="184" y="68"/>
                  </a:cubicBezTo>
                  <a:cubicBezTo>
                    <a:pt x="185" y="70"/>
                    <a:pt x="186" y="72"/>
                    <a:pt x="187" y="73"/>
                  </a:cubicBezTo>
                  <a:cubicBezTo>
                    <a:pt x="189" y="74"/>
                    <a:pt x="190" y="75"/>
                    <a:pt x="192" y="75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6" y="75"/>
                    <a:pt x="198" y="74"/>
                    <a:pt x="199" y="74"/>
                  </a:cubicBezTo>
                  <a:cubicBezTo>
                    <a:pt x="204" y="74"/>
                    <a:pt x="206" y="76"/>
                    <a:pt x="208" y="77"/>
                  </a:cubicBezTo>
                  <a:cubicBezTo>
                    <a:pt x="211" y="77"/>
                    <a:pt x="212" y="78"/>
                    <a:pt x="213" y="79"/>
                  </a:cubicBezTo>
                  <a:cubicBezTo>
                    <a:pt x="214" y="80"/>
                    <a:pt x="216" y="81"/>
                    <a:pt x="217" y="84"/>
                  </a:cubicBezTo>
                  <a:cubicBezTo>
                    <a:pt x="218" y="86"/>
                    <a:pt x="219" y="88"/>
                    <a:pt x="219" y="90"/>
                  </a:cubicBezTo>
                  <a:cubicBezTo>
                    <a:pt x="219" y="93"/>
                    <a:pt x="217" y="95"/>
                    <a:pt x="215" y="97"/>
                  </a:cubicBezTo>
                  <a:cubicBezTo>
                    <a:pt x="213" y="99"/>
                    <a:pt x="210" y="101"/>
                    <a:pt x="208" y="104"/>
                  </a:cubicBezTo>
                  <a:cubicBezTo>
                    <a:pt x="204" y="108"/>
                    <a:pt x="202" y="113"/>
                    <a:pt x="202" y="118"/>
                  </a:cubicBezTo>
                  <a:cubicBezTo>
                    <a:pt x="202" y="124"/>
                    <a:pt x="204" y="130"/>
                    <a:pt x="206" y="136"/>
                  </a:cubicBezTo>
                  <a:cubicBezTo>
                    <a:pt x="208" y="141"/>
                    <a:pt x="210" y="147"/>
                    <a:pt x="210" y="154"/>
                  </a:cubicBezTo>
                  <a:cubicBezTo>
                    <a:pt x="210" y="160"/>
                    <a:pt x="212" y="165"/>
                    <a:pt x="214" y="169"/>
                  </a:cubicBezTo>
                  <a:cubicBezTo>
                    <a:pt x="216" y="173"/>
                    <a:pt x="218" y="177"/>
                    <a:pt x="219" y="183"/>
                  </a:cubicBezTo>
                  <a:cubicBezTo>
                    <a:pt x="219" y="184"/>
                    <a:pt x="219" y="185"/>
                    <a:pt x="219" y="186"/>
                  </a:cubicBezTo>
                  <a:cubicBezTo>
                    <a:pt x="219" y="195"/>
                    <a:pt x="215" y="206"/>
                    <a:pt x="210" y="213"/>
                  </a:cubicBezTo>
                  <a:cubicBezTo>
                    <a:pt x="205" y="219"/>
                    <a:pt x="193" y="222"/>
                    <a:pt x="182" y="222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1" y="222"/>
                    <a:pt x="181" y="222"/>
                    <a:pt x="181" y="222"/>
                  </a:cubicBezTo>
                  <a:cubicBezTo>
                    <a:pt x="171" y="222"/>
                    <a:pt x="160" y="219"/>
                    <a:pt x="155" y="214"/>
                  </a:cubicBezTo>
                  <a:cubicBezTo>
                    <a:pt x="152" y="210"/>
                    <a:pt x="150" y="202"/>
                    <a:pt x="150" y="194"/>
                  </a:cubicBezTo>
                  <a:cubicBezTo>
                    <a:pt x="150" y="188"/>
                    <a:pt x="151" y="181"/>
                    <a:pt x="154" y="177"/>
                  </a:cubicBezTo>
                  <a:cubicBezTo>
                    <a:pt x="156" y="174"/>
                    <a:pt x="158" y="172"/>
                    <a:pt x="160" y="171"/>
                  </a:cubicBezTo>
                  <a:cubicBezTo>
                    <a:pt x="162" y="170"/>
                    <a:pt x="163" y="169"/>
                    <a:pt x="165" y="169"/>
                  </a:cubicBez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4" y="171"/>
                    <a:pt x="181" y="171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88" y="171"/>
                    <a:pt x="194" y="170"/>
                    <a:pt x="198" y="167"/>
                  </a:cubicBezTo>
                  <a:cubicBezTo>
                    <a:pt x="202" y="164"/>
                    <a:pt x="205" y="160"/>
                    <a:pt x="205" y="155"/>
                  </a:cubicBezTo>
                  <a:cubicBezTo>
                    <a:pt x="206" y="154"/>
                    <a:pt x="206" y="153"/>
                    <a:pt x="206" y="151"/>
                  </a:cubicBezTo>
                  <a:cubicBezTo>
                    <a:pt x="206" y="141"/>
                    <a:pt x="200" y="128"/>
                    <a:pt x="198" y="121"/>
                  </a:cubicBezTo>
                  <a:cubicBezTo>
                    <a:pt x="198" y="118"/>
                    <a:pt x="197" y="115"/>
                    <a:pt x="196" y="113"/>
                  </a:cubicBezTo>
                  <a:cubicBezTo>
                    <a:pt x="195" y="112"/>
                    <a:pt x="195" y="112"/>
                    <a:pt x="194" y="111"/>
                  </a:cubicBezTo>
                  <a:cubicBezTo>
                    <a:pt x="194" y="111"/>
                    <a:pt x="193" y="110"/>
                    <a:pt x="192" y="110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190" y="111"/>
                    <a:pt x="189" y="112"/>
                    <a:pt x="187" y="113"/>
                  </a:cubicBezTo>
                  <a:cubicBezTo>
                    <a:pt x="185" y="115"/>
                    <a:pt x="183" y="118"/>
                    <a:pt x="181" y="120"/>
                  </a:cubicBezTo>
                  <a:cubicBezTo>
                    <a:pt x="177" y="126"/>
                    <a:pt x="169" y="133"/>
                    <a:pt x="163" y="135"/>
                  </a:cubicBezTo>
                  <a:cubicBezTo>
                    <a:pt x="161" y="136"/>
                    <a:pt x="158" y="136"/>
                    <a:pt x="156" y="136"/>
                  </a:cubicBezTo>
                  <a:cubicBezTo>
                    <a:pt x="151" y="136"/>
                    <a:pt x="148" y="134"/>
                    <a:pt x="145" y="131"/>
                  </a:cubicBezTo>
                  <a:cubicBezTo>
                    <a:pt x="142" y="128"/>
                    <a:pt x="141" y="123"/>
                    <a:pt x="141" y="119"/>
                  </a:cubicBezTo>
                  <a:cubicBezTo>
                    <a:pt x="141" y="113"/>
                    <a:pt x="143" y="107"/>
                    <a:pt x="148" y="103"/>
                  </a:cubicBezTo>
                  <a:cubicBezTo>
                    <a:pt x="152" y="99"/>
                    <a:pt x="157" y="99"/>
                    <a:pt x="162" y="97"/>
                  </a:cubicBezTo>
                  <a:cubicBezTo>
                    <a:pt x="167" y="96"/>
                    <a:pt x="172" y="95"/>
                    <a:pt x="176" y="91"/>
                  </a:cubicBezTo>
                  <a:cubicBezTo>
                    <a:pt x="180" y="86"/>
                    <a:pt x="182" y="81"/>
                    <a:pt x="182" y="76"/>
                  </a:cubicBezTo>
                  <a:cubicBezTo>
                    <a:pt x="182" y="72"/>
                    <a:pt x="181" y="67"/>
                    <a:pt x="178" y="63"/>
                  </a:cubicBezTo>
                  <a:cubicBezTo>
                    <a:pt x="176" y="61"/>
                    <a:pt x="173" y="57"/>
                    <a:pt x="169" y="55"/>
                  </a:cubicBezTo>
                  <a:cubicBezTo>
                    <a:pt x="166" y="52"/>
                    <a:pt x="162" y="50"/>
                    <a:pt x="158" y="50"/>
                  </a:cubicBezTo>
                  <a:cubicBezTo>
                    <a:pt x="155" y="50"/>
                    <a:pt x="153" y="50"/>
                    <a:pt x="151" y="52"/>
                  </a:cubicBezTo>
                  <a:cubicBezTo>
                    <a:pt x="148" y="55"/>
                    <a:pt x="148" y="59"/>
                    <a:pt x="148" y="63"/>
                  </a:cubicBezTo>
                  <a:cubicBezTo>
                    <a:pt x="148" y="64"/>
                    <a:pt x="148" y="66"/>
                    <a:pt x="148" y="67"/>
                  </a:cubicBezTo>
                  <a:cubicBezTo>
                    <a:pt x="148" y="71"/>
                    <a:pt x="147" y="74"/>
                    <a:pt x="145" y="77"/>
                  </a:cubicBezTo>
                  <a:cubicBezTo>
                    <a:pt x="143" y="79"/>
                    <a:pt x="136" y="81"/>
                    <a:pt x="131" y="81"/>
                  </a:cubicBezTo>
                  <a:cubicBezTo>
                    <a:pt x="131" y="81"/>
                    <a:pt x="130" y="81"/>
                    <a:pt x="130" y="81"/>
                  </a:cubicBezTo>
                  <a:cubicBezTo>
                    <a:pt x="127" y="81"/>
                    <a:pt x="123" y="80"/>
                    <a:pt x="121" y="79"/>
                  </a:cubicBezTo>
                  <a:cubicBezTo>
                    <a:pt x="116" y="76"/>
                    <a:pt x="115" y="73"/>
                    <a:pt x="115" y="69"/>
                  </a:cubicBezTo>
                  <a:cubicBezTo>
                    <a:pt x="115" y="66"/>
                    <a:pt x="116" y="63"/>
                    <a:pt x="116" y="60"/>
                  </a:cubicBezTo>
                  <a:cubicBezTo>
                    <a:pt x="116" y="58"/>
                    <a:pt x="116" y="56"/>
                    <a:pt x="115" y="55"/>
                  </a:cubicBezTo>
                  <a:cubicBezTo>
                    <a:pt x="113" y="49"/>
                    <a:pt x="108" y="47"/>
                    <a:pt x="103" y="47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9" y="47"/>
                    <a:pt x="94" y="48"/>
                    <a:pt x="90" y="51"/>
                  </a:cubicBezTo>
                  <a:cubicBezTo>
                    <a:pt x="86" y="54"/>
                    <a:pt x="84" y="57"/>
                    <a:pt x="83" y="61"/>
                  </a:cubicBezTo>
                  <a:cubicBezTo>
                    <a:pt x="82" y="65"/>
                    <a:pt x="82" y="68"/>
                    <a:pt x="82" y="73"/>
                  </a:cubicBezTo>
                  <a:cubicBezTo>
                    <a:pt x="81" y="80"/>
                    <a:pt x="82" y="88"/>
                    <a:pt x="80" y="96"/>
                  </a:cubicBezTo>
                  <a:cubicBezTo>
                    <a:pt x="79" y="104"/>
                    <a:pt x="77" y="111"/>
                    <a:pt x="71" y="115"/>
                  </a:cubicBezTo>
                  <a:cubicBezTo>
                    <a:pt x="66" y="120"/>
                    <a:pt x="60" y="122"/>
                    <a:pt x="53" y="122"/>
                  </a:cubicBezTo>
                  <a:cubicBezTo>
                    <a:pt x="44" y="122"/>
                    <a:pt x="34" y="118"/>
                    <a:pt x="27" y="113"/>
                  </a:cubicBezTo>
                  <a:cubicBezTo>
                    <a:pt x="16" y="105"/>
                    <a:pt x="8" y="89"/>
                    <a:pt x="8" y="74"/>
                  </a:cubicBezTo>
                  <a:cubicBezTo>
                    <a:pt x="8" y="67"/>
                    <a:pt x="10" y="60"/>
                    <a:pt x="14" y="55"/>
                  </a:cubicBezTo>
                  <a:cubicBezTo>
                    <a:pt x="21" y="45"/>
                    <a:pt x="34" y="33"/>
                    <a:pt x="50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61" y="33"/>
                    <a:pt x="64" y="35"/>
                    <a:pt x="66" y="37"/>
                  </a:cubicBezTo>
                  <a:cubicBezTo>
                    <a:pt x="69" y="40"/>
                    <a:pt x="71" y="43"/>
                    <a:pt x="76" y="44"/>
                  </a:cubicBezTo>
                  <a:cubicBezTo>
                    <a:pt x="79" y="44"/>
                    <a:pt x="84" y="44"/>
                    <a:pt x="89" y="44"/>
                  </a:cubicBezTo>
                  <a:cubicBezTo>
                    <a:pt x="94" y="44"/>
                    <a:pt x="99" y="44"/>
                    <a:pt x="104" y="43"/>
                  </a:cubicBezTo>
                  <a:cubicBezTo>
                    <a:pt x="106" y="43"/>
                    <a:pt x="108" y="42"/>
                    <a:pt x="109" y="41"/>
                  </a:cubicBezTo>
                  <a:cubicBezTo>
                    <a:pt x="111" y="40"/>
                    <a:pt x="112" y="39"/>
                    <a:pt x="112" y="38"/>
                  </a:cubicBezTo>
                  <a:cubicBezTo>
                    <a:pt x="113" y="35"/>
                    <a:pt x="114" y="32"/>
                    <a:pt x="115" y="29"/>
                  </a:cubicBezTo>
                  <a:cubicBezTo>
                    <a:pt x="116" y="28"/>
                    <a:pt x="117" y="26"/>
                    <a:pt x="118" y="26"/>
                  </a:cubicBezTo>
                  <a:cubicBezTo>
                    <a:pt x="119" y="25"/>
                    <a:pt x="120" y="24"/>
                    <a:pt x="122" y="24"/>
                  </a:cubicBezTo>
                  <a:cubicBezTo>
                    <a:pt x="124" y="24"/>
                    <a:pt x="127" y="25"/>
                    <a:pt x="130" y="28"/>
                  </a:cubicBezTo>
                  <a:cubicBezTo>
                    <a:pt x="132" y="30"/>
                    <a:pt x="135" y="34"/>
                    <a:pt x="137" y="37"/>
                  </a:cubicBezTo>
                  <a:cubicBezTo>
                    <a:pt x="139" y="39"/>
                    <a:pt x="140" y="40"/>
                    <a:pt x="141" y="42"/>
                  </a:cubicBezTo>
                  <a:cubicBezTo>
                    <a:pt x="143" y="43"/>
                    <a:pt x="144" y="44"/>
                    <a:pt x="146" y="44"/>
                  </a:cubicBezTo>
                  <a:moveTo>
                    <a:pt x="170" y="0"/>
                  </a:moveTo>
                  <a:cubicBezTo>
                    <a:pt x="165" y="0"/>
                    <a:pt x="160" y="2"/>
                    <a:pt x="157" y="5"/>
                  </a:cubicBezTo>
                  <a:cubicBezTo>
                    <a:pt x="146" y="15"/>
                    <a:pt x="155" y="24"/>
                    <a:pt x="152" y="35"/>
                  </a:cubicBezTo>
                  <a:cubicBezTo>
                    <a:pt x="150" y="41"/>
                    <a:pt x="148" y="43"/>
                    <a:pt x="146" y="43"/>
                  </a:cubicBezTo>
                  <a:cubicBezTo>
                    <a:pt x="141" y="43"/>
                    <a:pt x="135" y="32"/>
                    <a:pt x="131" y="28"/>
                  </a:cubicBezTo>
                  <a:cubicBezTo>
                    <a:pt x="127" y="25"/>
                    <a:pt x="124" y="23"/>
                    <a:pt x="122" y="23"/>
                  </a:cubicBezTo>
                  <a:cubicBezTo>
                    <a:pt x="115" y="23"/>
                    <a:pt x="113" y="33"/>
                    <a:pt x="111" y="38"/>
                  </a:cubicBezTo>
                  <a:cubicBezTo>
                    <a:pt x="110" y="42"/>
                    <a:pt x="99" y="43"/>
                    <a:pt x="89" y="43"/>
                  </a:cubicBezTo>
                  <a:cubicBezTo>
                    <a:pt x="84" y="43"/>
                    <a:pt x="79" y="43"/>
                    <a:pt x="76" y="43"/>
                  </a:cubicBezTo>
                  <a:cubicBezTo>
                    <a:pt x="67" y="41"/>
                    <a:pt x="68" y="32"/>
                    <a:pt x="54" y="32"/>
                  </a:cubicBezTo>
                  <a:cubicBezTo>
                    <a:pt x="54" y="32"/>
                    <a:pt x="54" y="32"/>
                    <a:pt x="53" y="32"/>
                  </a:cubicBezTo>
                  <a:cubicBezTo>
                    <a:pt x="52" y="32"/>
                    <a:pt x="51" y="32"/>
                    <a:pt x="50" y="32"/>
                  </a:cubicBezTo>
                  <a:cubicBezTo>
                    <a:pt x="33" y="32"/>
                    <a:pt x="20" y="45"/>
                    <a:pt x="13" y="54"/>
                  </a:cubicBezTo>
                  <a:cubicBezTo>
                    <a:pt x="0" y="72"/>
                    <a:pt x="9" y="101"/>
                    <a:pt x="27" y="114"/>
                  </a:cubicBezTo>
                  <a:cubicBezTo>
                    <a:pt x="34" y="119"/>
                    <a:pt x="43" y="123"/>
                    <a:pt x="53" y="123"/>
                  </a:cubicBezTo>
                  <a:cubicBezTo>
                    <a:pt x="60" y="123"/>
                    <a:pt x="67" y="121"/>
                    <a:pt x="72" y="116"/>
                  </a:cubicBezTo>
                  <a:cubicBezTo>
                    <a:pt x="84" y="106"/>
                    <a:pt x="82" y="87"/>
                    <a:pt x="83" y="73"/>
                  </a:cubicBezTo>
                  <a:cubicBezTo>
                    <a:pt x="84" y="64"/>
                    <a:pt x="83" y="58"/>
                    <a:pt x="91" y="52"/>
                  </a:cubicBezTo>
                  <a:cubicBezTo>
                    <a:pt x="95" y="49"/>
                    <a:pt x="99" y="48"/>
                    <a:pt x="103" y="48"/>
                  </a:cubicBezTo>
                  <a:cubicBezTo>
                    <a:pt x="108" y="48"/>
                    <a:pt x="112" y="50"/>
                    <a:pt x="114" y="55"/>
                  </a:cubicBezTo>
                  <a:cubicBezTo>
                    <a:pt x="118" y="63"/>
                    <a:pt x="110" y="73"/>
                    <a:pt x="120" y="80"/>
                  </a:cubicBezTo>
                  <a:cubicBezTo>
                    <a:pt x="123" y="81"/>
                    <a:pt x="126" y="82"/>
                    <a:pt x="130" y="82"/>
                  </a:cubicBezTo>
                  <a:cubicBezTo>
                    <a:pt x="136" y="82"/>
                    <a:pt x="143" y="80"/>
                    <a:pt x="146" y="77"/>
                  </a:cubicBezTo>
                  <a:cubicBezTo>
                    <a:pt x="152" y="71"/>
                    <a:pt x="145" y="58"/>
                    <a:pt x="152" y="53"/>
                  </a:cubicBezTo>
                  <a:cubicBezTo>
                    <a:pt x="154" y="51"/>
                    <a:pt x="156" y="51"/>
                    <a:pt x="158" y="51"/>
                  </a:cubicBezTo>
                  <a:cubicBezTo>
                    <a:pt x="165" y="51"/>
                    <a:pt x="174" y="59"/>
                    <a:pt x="177" y="64"/>
                  </a:cubicBezTo>
                  <a:cubicBezTo>
                    <a:pt x="183" y="73"/>
                    <a:pt x="182" y="83"/>
                    <a:pt x="175" y="90"/>
                  </a:cubicBezTo>
                  <a:cubicBezTo>
                    <a:pt x="167" y="98"/>
                    <a:pt x="156" y="95"/>
                    <a:pt x="148" y="102"/>
                  </a:cubicBezTo>
                  <a:cubicBezTo>
                    <a:pt x="134" y="114"/>
                    <a:pt x="139" y="137"/>
                    <a:pt x="156" y="137"/>
                  </a:cubicBezTo>
                  <a:cubicBezTo>
                    <a:pt x="159" y="137"/>
                    <a:pt x="161" y="137"/>
                    <a:pt x="164" y="136"/>
                  </a:cubicBezTo>
                  <a:cubicBezTo>
                    <a:pt x="170" y="134"/>
                    <a:pt x="178" y="126"/>
                    <a:pt x="182" y="121"/>
                  </a:cubicBezTo>
                  <a:cubicBezTo>
                    <a:pt x="186" y="116"/>
                    <a:pt x="189" y="111"/>
                    <a:pt x="192" y="111"/>
                  </a:cubicBezTo>
                  <a:cubicBezTo>
                    <a:pt x="194" y="111"/>
                    <a:pt x="196" y="114"/>
                    <a:pt x="197" y="121"/>
                  </a:cubicBezTo>
                  <a:cubicBezTo>
                    <a:pt x="199" y="130"/>
                    <a:pt x="206" y="144"/>
                    <a:pt x="204" y="154"/>
                  </a:cubicBezTo>
                  <a:cubicBezTo>
                    <a:pt x="203" y="165"/>
                    <a:pt x="194" y="170"/>
                    <a:pt x="181" y="170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4" y="170"/>
                    <a:pt x="170" y="168"/>
                    <a:pt x="165" y="168"/>
                  </a:cubicBezTo>
                  <a:cubicBezTo>
                    <a:pt x="161" y="168"/>
                    <a:pt x="158" y="170"/>
                    <a:pt x="153" y="176"/>
                  </a:cubicBezTo>
                  <a:cubicBezTo>
                    <a:pt x="147" y="185"/>
                    <a:pt x="147" y="206"/>
                    <a:pt x="155" y="215"/>
                  </a:cubicBezTo>
                  <a:cubicBezTo>
                    <a:pt x="160" y="221"/>
                    <a:pt x="171" y="223"/>
                    <a:pt x="182" y="223"/>
                  </a:cubicBezTo>
                  <a:cubicBezTo>
                    <a:pt x="189" y="223"/>
                    <a:pt x="196" y="222"/>
                    <a:pt x="202" y="220"/>
                  </a:cubicBezTo>
                  <a:cubicBezTo>
                    <a:pt x="206" y="218"/>
                    <a:pt x="209" y="216"/>
                    <a:pt x="211" y="213"/>
                  </a:cubicBezTo>
                  <a:cubicBezTo>
                    <a:pt x="213" y="211"/>
                    <a:pt x="215" y="207"/>
                    <a:pt x="216" y="203"/>
                  </a:cubicBezTo>
                  <a:cubicBezTo>
                    <a:pt x="219" y="196"/>
                    <a:pt x="221" y="189"/>
                    <a:pt x="220" y="183"/>
                  </a:cubicBezTo>
                  <a:cubicBezTo>
                    <a:pt x="219" y="171"/>
                    <a:pt x="211" y="166"/>
                    <a:pt x="211" y="154"/>
                  </a:cubicBezTo>
                  <a:cubicBezTo>
                    <a:pt x="211" y="135"/>
                    <a:pt x="195" y="120"/>
                    <a:pt x="209" y="104"/>
                  </a:cubicBezTo>
                  <a:cubicBezTo>
                    <a:pt x="214" y="99"/>
                    <a:pt x="224" y="94"/>
                    <a:pt x="218" y="83"/>
                  </a:cubicBezTo>
                  <a:cubicBezTo>
                    <a:pt x="215" y="79"/>
                    <a:pt x="213" y="77"/>
                    <a:pt x="208" y="76"/>
                  </a:cubicBezTo>
                  <a:cubicBezTo>
                    <a:pt x="206" y="76"/>
                    <a:pt x="204" y="73"/>
                    <a:pt x="199" y="73"/>
                  </a:cubicBezTo>
                  <a:cubicBezTo>
                    <a:pt x="198" y="73"/>
                    <a:pt x="196" y="74"/>
                    <a:pt x="194" y="74"/>
                  </a:cubicBezTo>
                  <a:cubicBezTo>
                    <a:pt x="193" y="74"/>
                    <a:pt x="193" y="74"/>
                    <a:pt x="192" y="74"/>
                  </a:cubicBezTo>
                  <a:cubicBezTo>
                    <a:pt x="185" y="74"/>
                    <a:pt x="183" y="62"/>
                    <a:pt x="182" y="59"/>
                  </a:cubicBezTo>
                  <a:cubicBezTo>
                    <a:pt x="179" y="51"/>
                    <a:pt x="182" y="49"/>
                    <a:pt x="187" y="49"/>
                  </a:cubicBezTo>
                  <a:cubicBezTo>
                    <a:pt x="190" y="49"/>
                    <a:pt x="194" y="49"/>
                    <a:pt x="197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20" y="50"/>
                    <a:pt x="217" y="25"/>
                    <a:pt x="202" y="13"/>
                  </a:cubicBezTo>
                  <a:cubicBezTo>
                    <a:pt x="194" y="7"/>
                    <a:pt x="181" y="0"/>
                    <a:pt x="170" y="0"/>
                  </a:cubicBezTo>
                </a:path>
              </a:pathLst>
            </a:custGeom>
            <a:solidFill>
              <a:srgbClr val="4D32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69" name="Oval 396">
              <a:extLst>
                <a:ext uri="{FF2B5EF4-FFF2-40B4-BE49-F238E27FC236}">
                  <a16:creationId xmlns:a16="http://schemas.microsoft.com/office/drawing/2014/main" id="{E0FBF7DD-1678-4DD0-BD01-1053E2AE5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3237"/>
              <a:ext cx="84" cy="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0" name="Oval 397">
              <a:extLst>
                <a:ext uri="{FF2B5EF4-FFF2-40B4-BE49-F238E27FC236}">
                  <a16:creationId xmlns:a16="http://schemas.microsoft.com/office/drawing/2014/main" id="{F44942E8-D430-4265-80F7-42A08154F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" y="3237"/>
              <a:ext cx="30" cy="3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1" name="Oval 398">
              <a:extLst>
                <a:ext uri="{FF2B5EF4-FFF2-40B4-BE49-F238E27FC236}">
                  <a16:creationId xmlns:a16="http://schemas.microsoft.com/office/drawing/2014/main" id="{A6562F9C-C003-4915-BD13-4278DF08E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3307"/>
              <a:ext cx="31" cy="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2" name="Oval 399">
              <a:extLst>
                <a:ext uri="{FF2B5EF4-FFF2-40B4-BE49-F238E27FC236}">
                  <a16:creationId xmlns:a16="http://schemas.microsoft.com/office/drawing/2014/main" id="{8C0620F0-F1B5-4CB7-91C1-9A84E6A3B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1" y="3890"/>
              <a:ext cx="34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3" name="Oval 400">
              <a:extLst>
                <a:ext uri="{FF2B5EF4-FFF2-40B4-BE49-F238E27FC236}">
                  <a16:creationId xmlns:a16="http://schemas.microsoft.com/office/drawing/2014/main" id="{A788AE66-BFCF-4649-9530-AC9A1F2C8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903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4" name="Freeform 401">
              <a:extLst>
                <a:ext uri="{FF2B5EF4-FFF2-40B4-BE49-F238E27FC236}">
                  <a16:creationId xmlns:a16="http://schemas.microsoft.com/office/drawing/2014/main" id="{F443B5FE-014E-4488-AA5F-5AABFB34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3899"/>
              <a:ext cx="11" cy="12"/>
            </a:xfrm>
            <a:custGeom>
              <a:avLst/>
              <a:gdLst>
                <a:gd name="T0" fmla="*/ 55 w 3"/>
                <a:gd name="T1" fmla="*/ 128 h 3"/>
                <a:gd name="T2" fmla="*/ 55 w 3"/>
                <a:gd name="T3" fmla="*/ 128 h 3"/>
                <a:gd name="T4" fmla="*/ 95 w 3"/>
                <a:gd name="T5" fmla="*/ 64 h 3"/>
                <a:gd name="T6" fmla="*/ 95 w 3"/>
                <a:gd name="T7" fmla="*/ 128 h 3"/>
                <a:gd name="T8" fmla="*/ 95 w 3"/>
                <a:gd name="T9" fmla="*/ 128 h 3"/>
                <a:gd name="T10" fmla="*/ 55 w 3"/>
                <a:gd name="T11" fmla="*/ 128 h 3"/>
                <a:gd name="T12" fmla="*/ 55 w 3"/>
                <a:gd name="T13" fmla="*/ 128 h 3"/>
                <a:gd name="T14" fmla="*/ 0 w 3"/>
                <a:gd name="T15" fmla="*/ 128 h 3"/>
                <a:gd name="T16" fmla="*/ 95 w 3"/>
                <a:gd name="T17" fmla="*/ 192 h 3"/>
                <a:gd name="T18" fmla="*/ 147 w 3"/>
                <a:gd name="T19" fmla="*/ 128 h 3"/>
                <a:gd name="T20" fmla="*/ 95 w 3"/>
                <a:gd name="T21" fmla="*/ 0 h 3"/>
                <a:gd name="T22" fmla="*/ 0 w 3"/>
                <a:gd name="T23" fmla="*/ 128 h 3"/>
                <a:gd name="T24" fmla="*/ 55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75" name="Oval 402">
              <a:extLst>
                <a:ext uri="{FF2B5EF4-FFF2-40B4-BE49-F238E27FC236}">
                  <a16:creationId xmlns:a16="http://schemas.microsoft.com/office/drawing/2014/main" id="{C99B5723-0253-4825-9C6C-D4B115309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1" y="3658"/>
              <a:ext cx="35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6" name="Oval 403">
              <a:extLst>
                <a:ext uri="{FF2B5EF4-FFF2-40B4-BE49-F238E27FC236}">
                  <a16:creationId xmlns:a16="http://schemas.microsoft.com/office/drawing/2014/main" id="{B892DB2F-D3EF-41A3-BADE-E926C7A77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9" y="3666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7" name="Freeform 404">
              <a:extLst>
                <a:ext uri="{FF2B5EF4-FFF2-40B4-BE49-F238E27FC236}">
                  <a16:creationId xmlns:a16="http://schemas.microsoft.com/office/drawing/2014/main" id="{055B98A9-B52A-4CF2-B642-671E14D8E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" y="3662"/>
              <a:ext cx="15" cy="16"/>
            </a:xfrm>
            <a:custGeom>
              <a:avLst/>
              <a:gdLst>
                <a:gd name="T0" fmla="*/ 56 w 4"/>
                <a:gd name="T1" fmla="*/ 128 h 4"/>
                <a:gd name="T2" fmla="*/ 56 w 4"/>
                <a:gd name="T3" fmla="*/ 128 h 4"/>
                <a:gd name="T4" fmla="*/ 113 w 4"/>
                <a:gd name="T5" fmla="*/ 64 h 4"/>
                <a:gd name="T6" fmla="*/ 154 w 4"/>
                <a:gd name="T7" fmla="*/ 128 h 4"/>
                <a:gd name="T8" fmla="*/ 113 w 4"/>
                <a:gd name="T9" fmla="*/ 192 h 4"/>
                <a:gd name="T10" fmla="*/ 56 w 4"/>
                <a:gd name="T11" fmla="*/ 128 h 4"/>
                <a:gd name="T12" fmla="*/ 56 w 4"/>
                <a:gd name="T13" fmla="*/ 128 h 4"/>
                <a:gd name="T14" fmla="*/ 0 w 4"/>
                <a:gd name="T15" fmla="*/ 128 h 4"/>
                <a:gd name="T16" fmla="*/ 113 w 4"/>
                <a:gd name="T17" fmla="*/ 256 h 4"/>
                <a:gd name="T18" fmla="*/ 210 w 4"/>
                <a:gd name="T19" fmla="*/ 128 h 4"/>
                <a:gd name="T20" fmla="*/ 113 w 4"/>
                <a:gd name="T21" fmla="*/ 0 h 4"/>
                <a:gd name="T22" fmla="*/ 0 w 4"/>
                <a:gd name="T23" fmla="*/ 128 h 4"/>
                <a:gd name="T24" fmla="*/ 56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78" name="Oval 405">
              <a:extLst>
                <a:ext uri="{FF2B5EF4-FFF2-40B4-BE49-F238E27FC236}">
                  <a16:creationId xmlns:a16="http://schemas.microsoft.com/office/drawing/2014/main" id="{BACB406F-5AAA-4EEA-B991-B28A26CFD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" y="3633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79" name="Oval 406">
              <a:extLst>
                <a:ext uri="{FF2B5EF4-FFF2-40B4-BE49-F238E27FC236}">
                  <a16:creationId xmlns:a16="http://schemas.microsoft.com/office/drawing/2014/main" id="{8654DEED-3BC1-4254-B52F-2948AAF75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3" y="3641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0" name="Freeform 407">
              <a:extLst>
                <a:ext uri="{FF2B5EF4-FFF2-40B4-BE49-F238E27FC236}">
                  <a16:creationId xmlns:a16="http://schemas.microsoft.com/office/drawing/2014/main" id="{8B185125-2114-4853-848B-5CD47CC2B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" y="3641"/>
              <a:ext cx="16" cy="13"/>
            </a:xfrm>
            <a:custGeom>
              <a:avLst/>
              <a:gdLst>
                <a:gd name="T0" fmla="*/ 64 w 4"/>
                <a:gd name="T1" fmla="*/ 169 h 3"/>
                <a:gd name="T2" fmla="*/ 64 w 4"/>
                <a:gd name="T3" fmla="*/ 169 h 3"/>
                <a:gd name="T4" fmla="*/ 128 w 4"/>
                <a:gd name="T5" fmla="*/ 74 h 3"/>
                <a:gd name="T6" fmla="*/ 192 w 4"/>
                <a:gd name="T7" fmla="*/ 169 h 3"/>
                <a:gd name="T8" fmla="*/ 128 w 4"/>
                <a:gd name="T9" fmla="*/ 169 h 3"/>
                <a:gd name="T10" fmla="*/ 64 w 4"/>
                <a:gd name="T11" fmla="*/ 169 h 3"/>
                <a:gd name="T12" fmla="*/ 64 w 4"/>
                <a:gd name="T13" fmla="*/ 169 h 3"/>
                <a:gd name="T14" fmla="*/ 0 w 4"/>
                <a:gd name="T15" fmla="*/ 169 h 3"/>
                <a:gd name="T16" fmla="*/ 128 w 4"/>
                <a:gd name="T17" fmla="*/ 243 h 3"/>
                <a:gd name="T18" fmla="*/ 256 w 4"/>
                <a:gd name="T19" fmla="*/ 169 h 3"/>
                <a:gd name="T20" fmla="*/ 128 w 4"/>
                <a:gd name="T21" fmla="*/ 0 h 3"/>
                <a:gd name="T22" fmla="*/ 0 w 4"/>
                <a:gd name="T23" fmla="*/ 169 h 3"/>
                <a:gd name="T24" fmla="*/ 64 w 4"/>
                <a:gd name="T25" fmla="*/ 169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81" name="Oval 408">
              <a:extLst>
                <a:ext uri="{FF2B5EF4-FFF2-40B4-BE49-F238E27FC236}">
                  <a16:creationId xmlns:a16="http://schemas.microsoft.com/office/drawing/2014/main" id="{99669848-98A2-4996-9375-E797BFC36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3723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2" name="Oval 409">
              <a:extLst>
                <a:ext uri="{FF2B5EF4-FFF2-40B4-BE49-F238E27FC236}">
                  <a16:creationId xmlns:a16="http://schemas.microsoft.com/office/drawing/2014/main" id="{9E9C5DAA-2783-42B8-8F30-143817F3F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3731"/>
              <a:ext cx="12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3" name="Freeform 410">
              <a:extLst>
                <a:ext uri="{FF2B5EF4-FFF2-40B4-BE49-F238E27FC236}">
                  <a16:creationId xmlns:a16="http://schemas.microsoft.com/office/drawing/2014/main" id="{8118CBC2-6702-4F6F-A600-F99512D09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3731"/>
              <a:ext cx="12" cy="12"/>
            </a:xfrm>
            <a:custGeom>
              <a:avLst/>
              <a:gdLst>
                <a:gd name="T0" fmla="*/ 0 w 3"/>
                <a:gd name="T1" fmla="*/ 128 h 3"/>
                <a:gd name="T2" fmla="*/ 64 w 3"/>
                <a:gd name="T3" fmla="*/ 128 h 3"/>
                <a:gd name="T4" fmla="*/ 128 w 3"/>
                <a:gd name="T5" fmla="*/ 64 h 3"/>
                <a:gd name="T6" fmla="*/ 128 w 3"/>
                <a:gd name="T7" fmla="*/ 128 h 3"/>
                <a:gd name="T8" fmla="*/ 128 w 3"/>
                <a:gd name="T9" fmla="*/ 128 h 3"/>
                <a:gd name="T10" fmla="*/ 64 w 3"/>
                <a:gd name="T11" fmla="*/ 128 h 3"/>
                <a:gd name="T12" fmla="*/ 0 w 3"/>
                <a:gd name="T13" fmla="*/ 128 h 3"/>
                <a:gd name="T14" fmla="*/ 0 w 3"/>
                <a:gd name="T15" fmla="*/ 128 h 3"/>
                <a:gd name="T16" fmla="*/ 128 w 3"/>
                <a:gd name="T17" fmla="*/ 192 h 3"/>
                <a:gd name="T18" fmla="*/ 192 w 3"/>
                <a:gd name="T19" fmla="*/ 128 h 3"/>
                <a:gd name="T20" fmla="*/ 128 w 3"/>
                <a:gd name="T21" fmla="*/ 0 h 3"/>
                <a:gd name="T22" fmla="*/ 0 w 3"/>
                <a:gd name="T23" fmla="*/ 128 h 3"/>
                <a:gd name="T24" fmla="*/ 0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84" name="Oval 411">
              <a:extLst>
                <a:ext uri="{FF2B5EF4-FFF2-40B4-BE49-F238E27FC236}">
                  <a16:creationId xmlns:a16="http://schemas.microsoft.com/office/drawing/2014/main" id="{689BF905-7138-43FD-B43A-9FAE826BF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" y="3927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5" name="Oval 412">
              <a:extLst>
                <a:ext uri="{FF2B5EF4-FFF2-40B4-BE49-F238E27FC236}">
                  <a16:creationId xmlns:a16="http://schemas.microsoft.com/office/drawing/2014/main" id="{4CB4090D-8336-4725-9A4A-5738032DA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" y="3935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6" name="Freeform 413">
              <a:extLst>
                <a:ext uri="{FF2B5EF4-FFF2-40B4-BE49-F238E27FC236}">
                  <a16:creationId xmlns:a16="http://schemas.microsoft.com/office/drawing/2014/main" id="{F4FADDB0-926C-4437-854E-F340A26AB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3935"/>
              <a:ext cx="11" cy="13"/>
            </a:xfrm>
            <a:custGeom>
              <a:avLst/>
              <a:gdLst>
                <a:gd name="T0" fmla="*/ 55 w 3"/>
                <a:gd name="T1" fmla="*/ 74 h 3"/>
                <a:gd name="T2" fmla="*/ 55 w 3"/>
                <a:gd name="T3" fmla="*/ 74 h 3"/>
                <a:gd name="T4" fmla="*/ 95 w 3"/>
                <a:gd name="T5" fmla="*/ 74 h 3"/>
                <a:gd name="T6" fmla="*/ 95 w 3"/>
                <a:gd name="T7" fmla="*/ 74 h 3"/>
                <a:gd name="T8" fmla="*/ 95 w 3"/>
                <a:gd name="T9" fmla="*/ 169 h 3"/>
                <a:gd name="T10" fmla="*/ 55 w 3"/>
                <a:gd name="T11" fmla="*/ 74 h 3"/>
                <a:gd name="T12" fmla="*/ 55 w 3"/>
                <a:gd name="T13" fmla="*/ 74 h 3"/>
                <a:gd name="T14" fmla="*/ 0 w 3"/>
                <a:gd name="T15" fmla="*/ 74 h 3"/>
                <a:gd name="T16" fmla="*/ 95 w 3"/>
                <a:gd name="T17" fmla="*/ 243 h 3"/>
                <a:gd name="T18" fmla="*/ 147 w 3"/>
                <a:gd name="T19" fmla="*/ 74 h 3"/>
                <a:gd name="T20" fmla="*/ 95 w 3"/>
                <a:gd name="T21" fmla="*/ 0 h 3"/>
                <a:gd name="T22" fmla="*/ 0 w 3"/>
                <a:gd name="T23" fmla="*/ 74 h 3"/>
                <a:gd name="T24" fmla="*/ 55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87" name="Oval 414">
              <a:extLst>
                <a:ext uri="{FF2B5EF4-FFF2-40B4-BE49-F238E27FC236}">
                  <a16:creationId xmlns:a16="http://schemas.microsoft.com/office/drawing/2014/main" id="{00ED75D9-833A-4381-977C-7208081AC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" y="3858"/>
              <a:ext cx="38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8" name="Oval 415">
              <a:extLst>
                <a:ext uri="{FF2B5EF4-FFF2-40B4-BE49-F238E27FC236}">
                  <a16:creationId xmlns:a16="http://schemas.microsoft.com/office/drawing/2014/main" id="{27B85511-FF2B-4BA2-B889-C4857F0AE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5" y="3866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89" name="Freeform 416">
              <a:extLst>
                <a:ext uri="{FF2B5EF4-FFF2-40B4-BE49-F238E27FC236}">
                  <a16:creationId xmlns:a16="http://schemas.microsoft.com/office/drawing/2014/main" id="{A640F9AD-2E3F-4B32-AC36-75DB2576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" y="3866"/>
              <a:ext cx="11" cy="12"/>
            </a:xfrm>
            <a:custGeom>
              <a:avLst/>
              <a:gdLst>
                <a:gd name="T0" fmla="*/ 0 w 3"/>
                <a:gd name="T1" fmla="*/ 64 h 3"/>
                <a:gd name="T2" fmla="*/ 55 w 3"/>
                <a:gd name="T3" fmla="*/ 64 h 3"/>
                <a:gd name="T4" fmla="*/ 55 w 3"/>
                <a:gd name="T5" fmla="*/ 64 h 3"/>
                <a:gd name="T6" fmla="*/ 95 w 3"/>
                <a:gd name="T7" fmla="*/ 64 h 3"/>
                <a:gd name="T8" fmla="*/ 55 w 3"/>
                <a:gd name="T9" fmla="*/ 128 h 3"/>
                <a:gd name="T10" fmla="*/ 55 w 3"/>
                <a:gd name="T11" fmla="*/ 64 h 3"/>
                <a:gd name="T12" fmla="*/ 0 w 3"/>
                <a:gd name="T13" fmla="*/ 64 h 3"/>
                <a:gd name="T14" fmla="*/ 0 w 3"/>
                <a:gd name="T15" fmla="*/ 64 h 3"/>
                <a:gd name="T16" fmla="*/ 55 w 3"/>
                <a:gd name="T17" fmla="*/ 192 h 3"/>
                <a:gd name="T18" fmla="*/ 147 w 3"/>
                <a:gd name="T19" fmla="*/ 64 h 3"/>
                <a:gd name="T20" fmla="*/ 55 w 3"/>
                <a:gd name="T21" fmla="*/ 0 h 3"/>
                <a:gd name="T22" fmla="*/ 0 w 3"/>
                <a:gd name="T23" fmla="*/ 64 h 3"/>
                <a:gd name="T24" fmla="*/ 0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90" name="Oval 417">
              <a:extLst>
                <a:ext uri="{FF2B5EF4-FFF2-40B4-BE49-F238E27FC236}">
                  <a16:creationId xmlns:a16="http://schemas.microsoft.com/office/drawing/2014/main" id="{C60F5278-73E2-42B8-AFBA-E21D805C3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" y="3449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91" name="Oval 418">
              <a:extLst>
                <a:ext uri="{FF2B5EF4-FFF2-40B4-BE49-F238E27FC236}">
                  <a16:creationId xmlns:a16="http://schemas.microsoft.com/office/drawing/2014/main" id="{8FD811B7-0D28-44E3-A330-AB30F7684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458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92" name="Freeform 419">
              <a:extLst>
                <a:ext uri="{FF2B5EF4-FFF2-40B4-BE49-F238E27FC236}">
                  <a16:creationId xmlns:a16="http://schemas.microsoft.com/office/drawing/2014/main" id="{C7521B66-BEA4-45A2-8BA2-F14A9D364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" y="3458"/>
              <a:ext cx="15" cy="12"/>
            </a:xfrm>
            <a:custGeom>
              <a:avLst/>
              <a:gdLst>
                <a:gd name="T0" fmla="*/ 56 w 4"/>
                <a:gd name="T1" fmla="*/ 128 h 3"/>
                <a:gd name="T2" fmla="*/ 56 w 4"/>
                <a:gd name="T3" fmla="*/ 128 h 3"/>
                <a:gd name="T4" fmla="*/ 113 w 4"/>
                <a:gd name="T5" fmla="*/ 64 h 3"/>
                <a:gd name="T6" fmla="*/ 154 w 4"/>
                <a:gd name="T7" fmla="*/ 128 h 3"/>
                <a:gd name="T8" fmla="*/ 113 w 4"/>
                <a:gd name="T9" fmla="*/ 128 h 3"/>
                <a:gd name="T10" fmla="*/ 56 w 4"/>
                <a:gd name="T11" fmla="*/ 128 h 3"/>
                <a:gd name="T12" fmla="*/ 56 w 4"/>
                <a:gd name="T13" fmla="*/ 128 h 3"/>
                <a:gd name="T14" fmla="*/ 0 w 4"/>
                <a:gd name="T15" fmla="*/ 128 h 3"/>
                <a:gd name="T16" fmla="*/ 113 w 4"/>
                <a:gd name="T17" fmla="*/ 192 h 3"/>
                <a:gd name="T18" fmla="*/ 210 w 4"/>
                <a:gd name="T19" fmla="*/ 128 h 3"/>
                <a:gd name="T20" fmla="*/ 113 w 4"/>
                <a:gd name="T21" fmla="*/ 0 h 3"/>
                <a:gd name="T22" fmla="*/ 0 w 4"/>
                <a:gd name="T23" fmla="*/ 128 h 3"/>
                <a:gd name="T24" fmla="*/ 56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93" name="Oval 420">
              <a:extLst>
                <a:ext uri="{FF2B5EF4-FFF2-40B4-BE49-F238E27FC236}">
                  <a16:creationId xmlns:a16="http://schemas.microsoft.com/office/drawing/2014/main" id="{936BEAD3-9136-493F-AA60-897238B13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2" y="3498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94" name="Oval 421">
              <a:extLst>
                <a:ext uri="{FF2B5EF4-FFF2-40B4-BE49-F238E27FC236}">
                  <a16:creationId xmlns:a16="http://schemas.microsoft.com/office/drawing/2014/main" id="{1C445D89-2F76-4302-BAAE-2061FFA0E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" y="3507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95" name="Freeform 422">
              <a:extLst>
                <a:ext uri="{FF2B5EF4-FFF2-40B4-BE49-F238E27FC236}">
                  <a16:creationId xmlns:a16="http://schemas.microsoft.com/office/drawing/2014/main" id="{F6AE2AA3-F7B0-49B2-9985-B335BC26C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3507"/>
              <a:ext cx="15" cy="12"/>
            </a:xfrm>
            <a:custGeom>
              <a:avLst/>
              <a:gdLst>
                <a:gd name="T0" fmla="*/ 56 w 4"/>
                <a:gd name="T1" fmla="*/ 128 h 3"/>
                <a:gd name="T2" fmla="*/ 56 w 4"/>
                <a:gd name="T3" fmla="*/ 128 h 3"/>
                <a:gd name="T4" fmla="*/ 113 w 4"/>
                <a:gd name="T5" fmla="*/ 64 h 3"/>
                <a:gd name="T6" fmla="*/ 154 w 4"/>
                <a:gd name="T7" fmla="*/ 128 h 3"/>
                <a:gd name="T8" fmla="*/ 113 w 4"/>
                <a:gd name="T9" fmla="*/ 128 h 3"/>
                <a:gd name="T10" fmla="*/ 56 w 4"/>
                <a:gd name="T11" fmla="*/ 128 h 3"/>
                <a:gd name="T12" fmla="*/ 56 w 4"/>
                <a:gd name="T13" fmla="*/ 128 h 3"/>
                <a:gd name="T14" fmla="*/ 0 w 4"/>
                <a:gd name="T15" fmla="*/ 128 h 3"/>
                <a:gd name="T16" fmla="*/ 113 w 4"/>
                <a:gd name="T17" fmla="*/ 192 h 3"/>
                <a:gd name="T18" fmla="*/ 210 w 4"/>
                <a:gd name="T19" fmla="*/ 128 h 3"/>
                <a:gd name="T20" fmla="*/ 113 w 4"/>
                <a:gd name="T21" fmla="*/ 0 h 3"/>
                <a:gd name="T22" fmla="*/ 0 w 4"/>
                <a:gd name="T23" fmla="*/ 128 h 3"/>
                <a:gd name="T24" fmla="*/ 56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96" name="Oval 423">
              <a:extLst>
                <a:ext uri="{FF2B5EF4-FFF2-40B4-BE49-F238E27FC236}">
                  <a16:creationId xmlns:a16="http://schemas.microsoft.com/office/drawing/2014/main" id="{44B056D1-EEFF-4874-9171-AC50448A4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3527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97" name="Oval 424">
              <a:extLst>
                <a:ext uri="{FF2B5EF4-FFF2-40B4-BE49-F238E27FC236}">
                  <a16:creationId xmlns:a16="http://schemas.microsoft.com/office/drawing/2014/main" id="{0915448F-D7A5-4E79-ADAD-96BDE9D4A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3535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598" name="Freeform 425">
              <a:extLst>
                <a:ext uri="{FF2B5EF4-FFF2-40B4-BE49-F238E27FC236}">
                  <a16:creationId xmlns:a16="http://schemas.microsoft.com/office/drawing/2014/main" id="{1C5969A0-592D-4FB3-99A1-AA36B849B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3535"/>
              <a:ext cx="16" cy="12"/>
            </a:xfrm>
            <a:custGeom>
              <a:avLst/>
              <a:gdLst>
                <a:gd name="T0" fmla="*/ 64 w 4"/>
                <a:gd name="T1" fmla="*/ 128 h 3"/>
                <a:gd name="T2" fmla="*/ 64 w 4"/>
                <a:gd name="T3" fmla="*/ 128 h 3"/>
                <a:gd name="T4" fmla="*/ 128 w 4"/>
                <a:gd name="T5" fmla="*/ 64 h 3"/>
                <a:gd name="T6" fmla="*/ 192 w 4"/>
                <a:gd name="T7" fmla="*/ 128 h 3"/>
                <a:gd name="T8" fmla="*/ 128 w 4"/>
                <a:gd name="T9" fmla="*/ 128 h 3"/>
                <a:gd name="T10" fmla="*/ 64 w 4"/>
                <a:gd name="T11" fmla="*/ 128 h 3"/>
                <a:gd name="T12" fmla="*/ 64 w 4"/>
                <a:gd name="T13" fmla="*/ 128 h 3"/>
                <a:gd name="T14" fmla="*/ 0 w 4"/>
                <a:gd name="T15" fmla="*/ 128 h 3"/>
                <a:gd name="T16" fmla="*/ 128 w 4"/>
                <a:gd name="T17" fmla="*/ 192 h 3"/>
                <a:gd name="T18" fmla="*/ 256 w 4"/>
                <a:gd name="T19" fmla="*/ 128 h 3"/>
                <a:gd name="T20" fmla="*/ 128 w 4"/>
                <a:gd name="T21" fmla="*/ 0 h 3"/>
                <a:gd name="T22" fmla="*/ 0 w 4"/>
                <a:gd name="T23" fmla="*/ 128 h 3"/>
                <a:gd name="T24" fmla="*/ 64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599" name="Oval 426">
              <a:extLst>
                <a:ext uri="{FF2B5EF4-FFF2-40B4-BE49-F238E27FC236}">
                  <a16:creationId xmlns:a16="http://schemas.microsoft.com/office/drawing/2014/main" id="{C3683557-174A-4BAA-895D-CBA941DC5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" y="3405"/>
              <a:ext cx="34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0" name="Oval 427">
              <a:extLst>
                <a:ext uri="{FF2B5EF4-FFF2-40B4-BE49-F238E27FC236}">
                  <a16:creationId xmlns:a16="http://schemas.microsoft.com/office/drawing/2014/main" id="{A0DECE35-30F4-447F-8099-289AEE6DC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3417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1" name="Freeform 428">
              <a:extLst>
                <a:ext uri="{FF2B5EF4-FFF2-40B4-BE49-F238E27FC236}">
                  <a16:creationId xmlns:a16="http://schemas.microsoft.com/office/drawing/2014/main" id="{5AA04200-0EF5-4E47-B729-CE15C4007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" y="3413"/>
              <a:ext cx="11" cy="16"/>
            </a:xfrm>
            <a:custGeom>
              <a:avLst/>
              <a:gdLst>
                <a:gd name="T0" fmla="*/ 0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02" name="Oval 429">
              <a:extLst>
                <a:ext uri="{FF2B5EF4-FFF2-40B4-BE49-F238E27FC236}">
                  <a16:creationId xmlns:a16="http://schemas.microsoft.com/office/drawing/2014/main" id="{68B3B5BD-5AF0-482E-8C25-CC004624F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584"/>
              <a:ext cx="38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3" name="Oval 430">
              <a:extLst>
                <a:ext uri="{FF2B5EF4-FFF2-40B4-BE49-F238E27FC236}">
                  <a16:creationId xmlns:a16="http://schemas.microsoft.com/office/drawing/2014/main" id="{A9F78F06-6E59-4837-A419-B6C572535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3592"/>
              <a:ext cx="7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4" name="Freeform 431">
              <a:extLst>
                <a:ext uri="{FF2B5EF4-FFF2-40B4-BE49-F238E27FC236}">
                  <a16:creationId xmlns:a16="http://schemas.microsoft.com/office/drawing/2014/main" id="{455FA0A1-1EBC-470B-87BC-8767B56B8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" y="3592"/>
              <a:ext cx="11" cy="13"/>
            </a:xfrm>
            <a:custGeom>
              <a:avLst/>
              <a:gdLst>
                <a:gd name="T0" fmla="*/ 0 w 3"/>
                <a:gd name="T1" fmla="*/ 74 h 3"/>
                <a:gd name="T2" fmla="*/ 55 w 3"/>
                <a:gd name="T3" fmla="*/ 74 h 3"/>
                <a:gd name="T4" fmla="*/ 55 w 3"/>
                <a:gd name="T5" fmla="*/ 74 h 3"/>
                <a:gd name="T6" fmla="*/ 95 w 3"/>
                <a:gd name="T7" fmla="*/ 74 h 3"/>
                <a:gd name="T8" fmla="*/ 55 w 3"/>
                <a:gd name="T9" fmla="*/ 169 h 3"/>
                <a:gd name="T10" fmla="*/ 55 w 3"/>
                <a:gd name="T11" fmla="*/ 74 h 3"/>
                <a:gd name="T12" fmla="*/ 0 w 3"/>
                <a:gd name="T13" fmla="*/ 74 h 3"/>
                <a:gd name="T14" fmla="*/ 0 w 3"/>
                <a:gd name="T15" fmla="*/ 74 h 3"/>
                <a:gd name="T16" fmla="*/ 55 w 3"/>
                <a:gd name="T17" fmla="*/ 243 h 3"/>
                <a:gd name="T18" fmla="*/ 147 w 3"/>
                <a:gd name="T19" fmla="*/ 74 h 3"/>
                <a:gd name="T20" fmla="*/ 55 w 3"/>
                <a:gd name="T21" fmla="*/ 0 h 3"/>
                <a:gd name="T22" fmla="*/ 0 w 3"/>
                <a:gd name="T23" fmla="*/ 74 h 3"/>
                <a:gd name="T24" fmla="*/ 0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05" name="Oval 432">
              <a:extLst>
                <a:ext uri="{FF2B5EF4-FFF2-40B4-BE49-F238E27FC236}">
                  <a16:creationId xmlns:a16="http://schemas.microsoft.com/office/drawing/2014/main" id="{7E5F4C10-8FD6-47A6-A9C7-1914DDEF1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1" y="3662"/>
              <a:ext cx="39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6" name="Oval 433">
              <a:extLst>
                <a:ext uri="{FF2B5EF4-FFF2-40B4-BE49-F238E27FC236}">
                  <a16:creationId xmlns:a16="http://schemas.microsoft.com/office/drawing/2014/main" id="{89FC6F39-66E5-4B43-95E0-678090096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3674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7" name="Freeform 434">
              <a:extLst>
                <a:ext uri="{FF2B5EF4-FFF2-40B4-BE49-F238E27FC236}">
                  <a16:creationId xmlns:a16="http://schemas.microsoft.com/office/drawing/2014/main" id="{9626CC2E-6053-46CB-8D74-8E64004D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" y="3670"/>
              <a:ext cx="12" cy="16"/>
            </a:xfrm>
            <a:custGeom>
              <a:avLst/>
              <a:gdLst>
                <a:gd name="T0" fmla="*/ 0 w 3"/>
                <a:gd name="T1" fmla="*/ 128 h 4"/>
                <a:gd name="T2" fmla="*/ 64 w 3"/>
                <a:gd name="T3" fmla="*/ 128 h 4"/>
                <a:gd name="T4" fmla="*/ 64 w 3"/>
                <a:gd name="T5" fmla="*/ 64 h 4"/>
                <a:gd name="T6" fmla="*/ 128 w 3"/>
                <a:gd name="T7" fmla="*/ 128 h 4"/>
                <a:gd name="T8" fmla="*/ 64 w 3"/>
                <a:gd name="T9" fmla="*/ 192 h 4"/>
                <a:gd name="T10" fmla="*/ 64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64 w 3"/>
                <a:gd name="T17" fmla="*/ 256 h 4"/>
                <a:gd name="T18" fmla="*/ 192 w 3"/>
                <a:gd name="T19" fmla="*/ 128 h 4"/>
                <a:gd name="T20" fmla="*/ 64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08" name="Oval 435">
              <a:extLst>
                <a:ext uri="{FF2B5EF4-FFF2-40B4-BE49-F238E27FC236}">
                  <a16:creationId xmlns:a16="http://schemas.microsoft.com/office/drawing/2014/main" id="{EF870083-F787-4E2D-894D-94A25244A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3645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09" name="Oval 436">
              <a:extLst>
                <a:ext uri="{FF2B5EF4-FFF2-40B4-BE49-F238E27FC236}">
                  <a16:creationId xmlns:a16="http://schemas.microsoft.com/office/drawing/2014/main" id="{D1BE6D49-22B3-4CB7-8AA0-10792C7E2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3654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0" name="Freeform 437">
              <a:extLst>
                <a:ext uri="{FF2B5EF4-FFF2-40B4-BE49-F238E27FC236}">
                  <a16:creationId xmlns:a16="http://schemas.microsoft.com/office/drawing/2014/main" id="{468DAB5B-1D3B-4F8B-A4D6-D35FC2B0C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3654"/>
              <a:ext cx="11" cy="12"/>
            </a:xfrm>
            <a:custGeom>
              <a:avLst/>
              <a:gdLst>
                <a:gd name="T0" fmla="*/ 55 w 3"/>
                <a:gd name="T1" fmla="*/ 64 h 3"/>
                <a:gd name="T2" fmla="*/ 55 w 3"/>
                <a:gd name="T3" fmla="*/ 64 h 3"/>
                <a:gd name="T4" fmla="*/ 95 w 3"/>
                <a:gd name="T5" fmla="*/ 64 h 3"/>
                <a:gd name="T6" fmla="*/ 95 w 3"/>
                <a:gd name="T7" fmla="*/ 64 h 3"/>
                <a:gd name="T8" fmla="*/ 95 w 3"/>
                <a:gd name="T9" fmla="*/ 128 h 3"/>
                <a:gd name="T10" fmla="*/ 55 w 3"/>
                <a:gd name="T11" fmla="*/ 64 h 3"/>
                <a:gd name="T12" fmla="*/ 55 w 3"/>
                <a:gd name="T13" fmla="*/ 64 h 3"/>
                <a:gd name="T14" fmla="*/ 0 w 3"/>
                <a:gd name="T15" fmla="*/ 64 h 3"/>
                <a:gd name="T16" fmla="*/ 95 w 3"/>
                <a:gd name="T17" fmla="*/ 192 h 3"/>
                <a:gd name="T18" fmla="*/ 147 w 3"/>
                <a:gd name="T19" fmla="*/ 64 h 3"/>
                <a:gd name="T20" fmla="*/ 95 w 3"/>
                <a:gd name="T21" fmla="*/ 0 h 3"/>
                <a:gd name="T22" fmla="*/ 0 w 3"/>
                <a:gd name="T23" fmla="*/ 64 h 3"/>
                <a:gd name="T24" fmla="*/ 55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11" name="Oval 438">
              <a:extLst>
                <a:ext uri="{FF2B5EF4-FFF2-40B4-BE49-F238E27FC236}">
                  <a16:creationId xmlns:a16="http://schemas.microsoft.com/office/drawing/2014/main" id="{7F56E937-7944-4A9E-BA9F-A307E0227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" y="3698"/>
              <a:ext cx="35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2" name="Oval 439">
              <a:extLst>
                <a:ext uri="{FF2B5EF4-FFF2-40B4-BE49-F238E27FC236}">
                  <a16:creationId xmlns:a16="http://schemas.microsoft.com/office/drawing/2014/main" id="{187554B3-946C-4A92-9FB6-29E8A6687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3711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3" name="Freeform 440">
              <a:extLst>
                <a:ext uri="{FF2B5EF4-FFF2-40B4-BE49-F238E27FC236}">
                  <a16:creationId xmlns:a16="http://schemas.microsoft.com/office/drawing/2014/main" id="{60A41318-750C-4EA4-BF6A-7AE951F66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4" y="3707"/>
              <a:ext cx="11" cy="16"/>
            </a:xfrm>
            <a:custGeom>
              <a:avLst/>
              <a:gdLst>
                <a:gd name="T0" fmla="*/ 55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55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55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14" name="Oval 441">
              <a:extLst>
                <a:ext uri="{FF2B5EF4-FFF2-40B4-BE49-F238E27FC236}">
                  <a16:creationId xmlns:a16="http://schemas.microsoft.com/office/drawing/2014/main" id="{0EB86809-7DAC-42DE-A34F-D36A37F0E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5" y="3817"/>
              <a:ext cx="38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5" name="Oval 442">
              <a:extLst>
                <a:ext uri="{FF2B5EF4-FFF2-40B4-BE49-F238E27FC236}">
                  <a16:creationId xmlns:a16="http://schemas.microsoft.com/office/drawing/2014/main" id="{AF218967-5548-46ED-B233-D629FBBC7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2" y="3825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6" name="Freeform 443">
              <a:extLst>
                <a:ext uri="{FF2B5EF4-FFF2-40B4-BE49-F238E27FC236}">
                  <a16:creationId xmlns:a16="http://schemas.microsoft.com/office/drawing/2014/main" id="{462C9742-6021-4FA5-95B3-AF228ABEB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3825"/>
              <a:ext cx="12" cy="12"/>
            </a:xfrm>
            <a:custGeom>
              <a:avLst/>
              <a:gdLst>
                <a:gd name="T0" fmla="*/ 0 w 3"/>
                <a:gd name="T1" fmla="*/ 64 h 3"/>
                <a:gd name="T2" fmla="*/ 64 w 3"/>
                <a:gd name="T3" fmla="*/ 64 h 3"/>
                <a:gd name="T4" fmla="*/ 64 w 3"/>
                <a:gd name="T5" fmla="*/ 64 h 3"/>
                <a:gd name="T6" fmla="*/ 128 w 3"/>
                <a:gd name="T7" fmla="*/ 64 h 3"/>
                <a:gd name="T8" fmla="*/ 64 w 3"/>
                <a:gd name="T9" fmla="*/ 128 h 3"/>
                <a:gd name="T10" fmla="*/ 64 w 3"/>
                <a:gd name="T11" fmla="*/ 64 h 3"/>
                <a:gd name="T12" fmla="*/ 0 w 3"/>
                <a:gd name="T13" fmla="*/ 64 h 3"/>
                <a:gd name="T14" fmla="*/ 0 w 3"/>
                <a:gd name="T15" fmla="*/ 64 h 3"/>
                <a:gd name="T16" fmla="*/ 64 w 3"/>
                <a:gd name="T17" fmla="*/ 192 h 3"/>
                <a:gd name="T18" fmla="*/ 192 w 3"/>
                <a:gd name="T19" fmla="*/ 64 h 3"/>
                <a:gd name="T20" fmla="*/ 64 w 3"/>
                <a:gd name="T21" fmla="*/ 0 h 3"/>
                <a:gd name="T22" fmla="*/ 0 w 3"/>
                <a:gd name="T23" fmla="*/ 64 h 3"/>
                <a:gd name="T24" fmla="*/ 0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17" name="Oval 444">
              <a:extLst>
                <a:ext uri="{FF2B5EF4-FFF2-40B4-BE49-F238E27FC236}">
                  <a16:creationId xmlns:a16="http://schemas.microsoft.com/office/drawing/2014/main" id="{158BA46C-3C67-4FFC-9D57-D02F2107E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1" y="3776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8" name="Oval 445">
              <a:extLst>
                <a:ext uri="{FF2B5EF4-FFF2-40B4-BE49-F238E27FC236}">
                  <a16:creationId xmlns:a16="http://schemas.microsoft.com/office/drawing/2014/main" id="{AE7EA86C-6976-469C-9BFB-38910942A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3784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19" name="Freeform 446">
              <a:extLst>
                <a:ext uri="{FF2B5EF4-FFF2-40B4-BE49-F238E27FC236}">
                  <a16:creationId xmlns:a16="http://schemas.microsoft.com/office/drawing/2014/main" id="{20AA6A85-4539-4347-A981-2BB16E099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4" y="3784"/>
              <a:ext cx="12" cy="12"/>
            </a:xfrm>
            <a:custGeom>
              <a:avLst/>
              <a:gdLst>
                <a:gd name="T0" fmla="*/ 64 w 3"/>
                <a:gd name="T1" fmla="*/ 64 h 3"/>
                <a:gd name="T2" fmla="*/ 64 w 3"/>
                <a:gd name="T3" fmla="*/ 64 h 3"/>
                <a:gd name="T4" fmla="*/ 128 w 3"/>
                <a:gd name="T5" fmla="*/ 64 h 3"/>
                <a:gd name="T6" fmla="*/ 128 w 3"/>
                <a:gd name="T7" fmla="*/ 64 h 3"/>
                <a:gd name="T8" fmla="*/ 128 w 3"/>
                <a:gd name="T9" fmla="*/ 128 h 3"/>
                <a:gd name="T10" fmla="*/ 64 w 3"/>
                <a:gd name="T11" fmla="*/ 64 h 3"/>
                <a:gd name="T12" fmla="*/ 64 w 3"/>
                <a:gd name="T13" fmla="*/ 64 h 3"/>
                <a:gd name="T14" fmla="*/ 0 w 3"/>
                <a:gd name="T15" fmla="*/ 64 h 3"/>
                <a:gd name="T16" fmla="*/ 128 w 3"/>
                <a:gd name="T17" fmla="*/ 192 h 3"/>
                <a:gd name="T18" fmla="*/ 192 w 3"/>
                <a:gd name="T19" fmla="*/ 64 h 3"/>
                <a:gd name="T20" fmla="*/ 128 w 3"/>
                <a:gd name="T21" fmla="*/ 0 h 3"/>
                <a:gd name="T22" fmla="*/ 0 w 3"/>
                <a:gd name="T23" fmla="*/ 64 h 3"/>
                <a:gd name="T24" fmla="*/ 64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20" name="Oval 447">
              <a:extLst>
                <a:ext uri="{FF2B5EF4-FFF2-40B4-BE49-F238E27FC236}">
                  <a16:creationId xmlns:a16="http://schemas.microsoft.com/office/drawing/2014/main" id="{4249F4C7-411B-48EE-BD53-1AF361083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3719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21" name="Oval 448">
              <a:extLst>
                <a:ext uri="{FF2B5EF4-FFF2-40B4-BE49-F238E27FC236}">
                  <a16:creationId xmlns:a16="http://schemas.microsoft.com/office/drawing/2014/main" id="{E04C3039-5188-4AA9-BFF2-F45A1823C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3727"/>
              <a:ext cx="7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22" name="Freeform 449">
              <a:extLst>
                <a:ext uri="{FF2B5EF4-FFF2-40B4-BE49-F238E27FC236}">
                  <a16:creationId xmlns:a16="http://schemas.microsoft.com/office/drawing/2014/main" id="{A8507686-9961-4D8F-A5ED-2D4638879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" y="3727"/>
              <a:ext cx="11" cy="12"/>
            </a:xfrm>
            <a:custGeom>
              <a:avLst/>
              <a:gdLst>
                <a:gd name="T0" fmla="*/ 55 w 3"/>
                <a:gd name="T1" fmla="*/ 64 h 3"/>
                <a:gd name="T2" fmla="*/ 55 w 3"/>
                <a:gd name="T3" fmla="*/ 64 h 3"/>
                <a:gd name="T4" fmla="*/ 95 w 3"/>
                <a:gd name="T5" fmla="*/ 64 h 3"/>
                <a:gd name="T6" fmla="*/ 95 w 3"/>
                <a:gd name="T7" fmla="*/ 64 h 3"/>
                <a:gd name="T8" fmla="*/ 95 w 3"/>
                <a:gd name="T9" fmla="*/ 128 h 3"/>
                <a:gd name="T10" fmla="*/ 55 w 3"/>
                <a:gd name="T11" fmla="*/ 64 h 3"/>
                <a:gd name="T12" fmla="*/ 55 w 3"/>
                <a:gd name="T13" fmla="*/ 64 h 3"/>
                <a:gd name="T14" fmla="*/ 0 w 3"/>
                <a:gd name="T15" fmla="*/ 64 h 3"/>
                <a:gd name="T16" fmla="*/ 95 w 3"/>
                <a:gd name="T17" fmla="*/ 192 h 3"/>
                <a:gd name="T18" fmla="*/ 147 w 3"/>
                <a:gd name="T19" fmla="*/ 64 h 3"/>
                <a:gd name="T20" fmla="*/ 95 w 3"/>
                <a:gd name="T21" fmla="*/ 0 h 3"/>
                <a:gd name="T22" fmla="*/ 0 w 3"/>
                <a:gd name="T23" fmla="*/ 64 h 3"/>
                <a:gd name="T24" fmla="*/ 55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23" name="Oval 450">
              <a:extLst>
                <a:ext uri="{FF2B5EF4-FFF2-40B4-BE49-F238E27FC236}">
                  <a16:creationId xmlns:a16="http://schemas.microsoft.com/office/drawing/2014/main" id="{E0F5232D-E47A-48C5-8456-515095124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690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24" name="Oval 451">
              <a:extLst>
                <a:ext uri="{FF2B5EF4-FFF2-40B4-BE49-F238E27FC236}">
                  <a16:creationId xmlns:a16="http://schemas.microsoft.com/office/drawing/2014/main" id="{01178472-5477-462F-89C3-824C199AB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698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25" name="Freeform 452">
              <a:extLst>
                <a:ext uri="{FF2B5EF4-FFF2-40B4-BE49-F238E27FC236}">
                  <a16:creationId xmlns:a16="http://schemas.microsoft.com/office/drawing/2014/main" id="{7CA9C742-328B-479D-93B9-5FB5CF2BD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3698"/>
              <a:ext cx="11" cy="13"/>
            </a:xfrm>
            <a:custGeom>
              <a:avLst/>
              <a:gdLst>
                <a:gd name="T0" fmla="*/ 55 w 3"/>
                <a:gd name="T1" fmla="*/ 74 h 3"/>
                <a:gd name="T2" fmla="*/ 55 w 3"/>
                <a:gd name="T3" fmla="*/ 74 h 3"/>
                <a:gd name="T4" fmla="*/ 95 w 3"/>
                <a:gd name="T5" fmla="*/ 74 h 3"/>
                <a:gd name="T6" fmla="*/ 95 w 3"/>
                <a:gd name="T7" fmla="*/ 74 h 3"/>
                <a:gd name="T8" fmla="*/ 95 w 3"/>
                <a:gd name="T9" fmla="*/ 169 h 3"/>
                <a:gd name="T10" fmla="*/ 55 w 3"/>
                <a:gd name="T11" fmla="*/ 74 h 3"/>
                <a:gd name="T12" fmla="*/ 55 w 3"/>
                <a:gd name="T13" fmla="*/ 74 h 3"/>
                <a:gd name="T14" fmla="*/ 0 w 3"/>
                <a:gd name="T15" fmla="*/ 74 h 3"/>
                <a:gd name="T16" fmla="*/ 95 w 3"/>
                <a:gd name="T17" fmla="*/ 243 h 3"/>
                <a:gd name="T18" fmla="*/ 147 w 3"/>
                <a:gd name="T19" fmla="*/ 74 h 3"/>
                <a:gd name="T20" fmla="*/ 95 w 3"/>
                <a:gd name="T21" fmla="*/ 0 h 3"/>
                <a:gd name="T22" fmla="*/ 0 w 3"/>
                <a:gd name="T23" fmla="*/ 74 h 3"/>
                <a:gd name="T24" fmla="*/ 55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26" name="Oval 453">
              <a:extLst>
                <a:ext uri="{FF2B5EF4-FFF2-40B4-BE49-F238E27FC236}">
                  <a16:creationId xmlns:a16="http://schemas.microsoft.com/office/drawing/2014/main" id="{FB311F1E-9BCC-4D3F-99E9-184A06A16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674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27" name="Oval 454">
              <a:extLst>
                <a:ext uri="{FF2B5EF4-FFF2-40B4-BE49-F238E27FC236}">
                  <a16:creationId xmlns:a16="http://schemas.microsoft.com/office/drawing/2014/main" id="{2EB39717-7A31-483B-92E8-3126E7C0F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682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28" name="Freeform 455">
              <a:extLst>
                <a:ext uri="{FF2B5EF4-FFF2-40B4-BE49-F238E27FC236}">
                  <a16:creationId xmlns:a16="http://schemas.microsoft.com/office/drawing/2014/main" id="{7346D097-E8B1-4F9F-9319-A1D9090A0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" y="3678"/>
              <a:ext cx="11" cy="16"/>
            </a:xfrm>
            <a:custGeom>
              <a:avLst/>
              <a:gdLst>
                <a:gd name="T0" fmla="*/ 0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29" name="Oval 456">
              <a:extLst>
                <a:ext uri="{FF2B5EF4-FFF2-40B4-BE49-F238E27FC236}">
                  <a16:creationId xmlns:a16="http://schemas.microsoft.com/office/drawing/2014/main" id="{2CA82EF1-1E24-4BBC-8F65-F6A2D56D9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3739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0" name="Oval 457">
              <a:extLst>
                <a:ext uri="{FF2B5EF4-FFF2-40B4-BE49-F238E27FC236}">
                  <a16:creationId xmlns:a16="http://schemas.microsoft.com/office/drawing/2014/main" id="{432F891D-3903-42FA-9DFB-9648240CB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3747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1" name="Freeform 458">
              <a:extLst>
                <a:ext uri="{FF2B5EF4-FFF2-40B4-BE49-F238E27FC236}">
                  <a16:creationId xmlns:a16="http://schemas.microsoft.com/office/drawing/2014/main" id="{D9C3835C-09BD-4B44-83F7-429B0E8D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" y="3743"/>
              <a:ext cx="16" cy="17"/>
            </a:xfrm>
            <a:custGeom>
              <a:avLst/>
              <a:gdLst>
                <a:gd name="T0" fmla="*/ 64 w 4"/>
                <a:gd name="T1" fmla="*/ 162 h 4"/>
                <a:gd name="T2" fmla="*/ 64 w 4"/>
                <a:gd name="T3" fmla="*/ 162 h 4"/>
                <a:gd name="T4" fmla="*/ 128 w 4"/>
                <a:gd name="T5" fmla="*/ 72 h 4"/>
                <a:gd name="T6" fmla="*/ 192 w 4"/>
                <a:gd name="T7" fmla="*/ 162 h 4"/>
                <a:gd name="T8" fmla="*/ 128 w 4"/>
                <a:gd name="T9" fmla="*/ 234 h 4"/>
                <a:gd name="T10" fmla="*/ 64 w 4"/>
                <a:gd name="T11" fmla="*/ 162 h 4"/>
                <a:gd name="T12" fmla="*/ 64 w 4"/>
                <a:gd name="T13" fmla="*/ 162 h 4"/>
                <a:gd name="T14" fmla="*/ 0 w 4"/>
                <a:gd name="T15" fmla="*/ 162 h 4"/>
                <a:gd name="T16" fmla="*/ 128 w 4"/>
                <a:gd name="T17" fmla="*/ 306 h 4"/>
                <a:gd name="T18" fmla="*/ 256 w 4"/>
                <a:gd name="T19" fmla="*/ 162 h 4"/>
                <a:gd name="T20" fmla="*/ 128 w 4"/>
                <a:gd name="T21" fmla="*/ 0 h 4"/>
                <a:gd name="T22" fmla="*/ 0 w 4"/>
                <a:gd name="T23" fmla="*/ 162 h 4"/>
                <a:gd name="T24" fmla="*/ 64 w 4"/>
                <a:gd name="T25" fmla="*/ 162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32" name="Oval 459">
              <a:extLst>
                <a:ext uri="{FF2B5EF4-FFF2-40B4-BE49-F238E27FC236}">
                  <a16:creationId xmlns:a16="http://schemas.microsoft.com/office/drawing/2014/main" id="{5E9EA3D0-696B-4AF7-ADEF-393A8AF85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3735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3" name="Oval 460">
              <a:extLst>
                <a:ext uri="{FF2B5EF4-FFF2-40B4-BE49-F238E27FC236}">
                  <a16:creationId xmlns:a16="http://schemas.microsoft.com/office/drawing/2014/main" id="{081EE770-9008-49EF-8854-532E940E3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3743"/>
              <a:ext cx="8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4" name="Freeform 461">
              <a:extLst>
                <a:ext uri="{FF2B5EF4-FFF2-40B4-BE49-F238E27FC236}">
                  <a16:creationId xmlns:a16="http://schemas.microsoft.com/office/drawing/2014/main" id="{9E48A6ED-6C55-4ACA-8626-C4A19207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" y="3743"/>
              <a:ext cx="15" cy="13"/>
            </a:xfrm>
            <a:custGeom>
              <a:avLst/>
              <a:gdLst>
                <a:gd name="T0" fmla="*/ 56 w 4"/>
                <a:gd name="T1" fmla="*/ 169 h 3"/>
                <a:gd name="T2" fmla="*/ 56 w 4"/>
                <a:gd name="T3" fmla="*/ 169 h 3"/>
                <a:gd name="T4" fmla="*/ 113 w 4"/>
                <a:gd name="T5" fmla="*/ 74 h 3"/>
                <a:gd name="T6" fmla="*/ 154 w 4"/>
                <a:gd name="T7" fmla="*/ 169 h 3"/>
                <a:gd name="T8" fmla="*/ 113 w 4"/>
                <a:gd name="T9" fmla="*/ 169 h 3"/>
                <a:gd name="T10" fmla="*/ 56 w 4"/>
                <a:gd name="T11" fmla="*/ 169 h 3"/>
                <a:gd name="T12" fmla="*/ 56 w 4"/>
                <a:gd name="T13" fmla="*/ 169 h 3"/>
                <a:gd name="T14" fmla="*/ 0 w 4"/>
                <a:gd name="T15" fmla="*/ 169 h 3"/>
                <a:gd name="T16" fmla="*/ 113 w 4"/>
                <a:gd name="T17" fmla="*/ 243 h 3"/>
                <a:gd name="T18" fmla="*/ 210 w 4"/>
                <a:gd name="T19" fmla="*/ 169 h 3"/>
                <a:gd name="T20" fmla="*/ 113 w 4"/>
                <a:gd name="T21" fmla="*/ 0 h 3"/>
                <a:gd name="T22" fmla="*/ 0 w 4"/>
                <a:gd name="T23" fmla="*/ 169 h 3"/>
                <a:gd name="T24" fmla="*/ 56 w 4"/>
                <a:gd name="T25" fmla="*/ 169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35" name="Oval 462">
              <a:extLst>
                <a:ext uri="{FF2B5EF4-FFF2-40B4-BE49-F238E27FC236}">
                  <a16:creationId xmlns:a16="http://schemas.microsoft.com/office/drawing/2014/main" id="{F10F8B6C-D18B-42CF-B0B8-9155E5542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0" y="3968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6" name="Oval 463">
              <a:extLst>
                <a:ext uri="{FF2B5EF4-FFF2-40B4-BE49-F238E27FC236}">
                  <a16:creationId xmlns:a16="http://schemas.microsoft.com/office/drawing/2014/main" id="{66BEBE73-81FC-455D-9CA1-CA0502693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3976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7" name="Freeform 464">
              <a:extLst>
                <a:ext uri="{FF2B5EF4-FFF2-40B4-BE49-F238E27FC236}">
                  <a16:creationId xmlns:a16="http://schemas.microsoft.com/office/drawing/2014/main" id="{1999B63D-1E47-4EFC-9109-762ABF6FE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3976"/>
              <a:ext cx="12" cy="12"/>
            </a:xfrm>
            <a:custGeom>
              <a:avLst/>
              <a:gdLst>
                <a:gd name="T0" fmla="*/ 64 w 3"/>
                <a:gd name="T1" fmla="*/ 64 h 3"/>
                <a:gd name="T2" fmla="*/ 64 w 3"/>
                <a:gd name="T3" fmla="*/ 64 h 3"/>
                <a:gd name="T4" fmla="*/ 128 w 3"/>
                <a:gd name="T5" fmla="*/ 64 h 3"/>
                <a:gd name="T6" fmla="*/ 128 w 3"/>
                <a:gd name="T7" fmla="*/ 64 h 3"/>
                <a:gd name="T8" fmla="*/ 128 w 3"/>
                <a:gd name="T9" fmla="*/ 128 h 3"/>
                <a:gd name="T10" fmla="*/ 64 w 3"/>
                <a:gd name="T11" fmla="*/ 64 h 3"/>
                <a:gd name="T12" fmla="*/ 64 w 3"/>
                <a:gd name="T13" fmla="*/ 64 h 3"/>
                <a:gd name="T14" fmla="*/ 0 w 3"/>
                <a:gd name="T15" fmla="*/ 64 h 3"/>
                <a:gd name="T16" fmla="*/ 128 w 3"/>
                <a:gd name="T17" fmla="*/ 192 h 3"/>
                <a:gd name="T18" fmla="*/ 192 w 3"/>
                <a:gd name="T19" fmla="*/ 64 h 3"/>
                <a:gd name="T20" fmla="*/ 128 w 3"/>
                <a:gd name="T21" fmla="*/ 0 h 3"/>
                <a:gd name="T22" fmla="*/ 0 w 3"/>
                <a:gd name="T23" fmla="*/ 64 h 3"/>
                <a:gd name="T24" fmla="*/ 64 w 3"/>
                <a:gd name="T25" fmla="*/ 6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38" name="Oval 465">
              <a:extLst>
                <a:ext uri="{FF2B5EF4-FFF2-40B4-BE49-F238E27FC236}">
                  <a16:creationId xmlns:a16="http://schemas.microsoft.com/office/drawing/2014/main" id="{E232677D-7D82-405C-B7E5-96BD946A9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4033"/>
              <a:ext cx="39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39" name="Oval 466">
              <a:extLst>
                <a:ext uri="{FF2B5EF4-FFF2-40B4-BE49-F238E27FC236}">
                  <a16:creationId xmlns:a16="http://schemas.microsoft.com/office/drawing/2014/main" id="{8255895F-0825-4BE0-A6B4-64EC91B06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4041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0" name="Freeform 467">
              <a:extLst>
                <a:ext uri="{FF2B5EF4-FFF2-40B4-BE49-F238E27FC236}">
                  <a16:creationId xmlns:a16="http://schemas.microsoft.com/office/drawing/2014/main" id="{A8BB1024-0A67-4821-968C-8C520661D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" y="4041"/>
              <a:ext cx="12" cy="13"/>
            </a:xfrm>
            <a:custGeom>
              <a:avLst/>
              <a:gdLst>
                <a:gd name="T0" fmla="*/ 0 w 3"/>
                <a:gd name="T1" fmla="*/ 74 h 3"/>
                <a:gd name="T2" fmla="*/ 64 w 3"/>
                <a:gd name="T3" fmla="*/ 74 h 3"/>
                <a:gd name="T4" fmla="*/ 64 w 3"/>
                <a:gd name="T5" fmla="*/ 74 h 3"/>
                <a:gd name="T6" fmla="*/ 128 w 3"/>
                <a:gd name="T7" fmla="*/ 74 h 3"/>
                <a:gd name="T8" fmla="*/ 64 w 3"/>
                <a:gd name="T9" fmla="*/ 169 h 3"/>
                <a:gd name="T10" fmla="*/ 64 w 3"/>
                <a:gd name="T11" fmla="*/ 74 h 3"/>
                <a:gd name="T12" fmla="*/ 0 w 3"/>
                <a:gd name="T13" fmla="*/ 74 h 3"/>
                <a:gd name="T14" fmla="*/ 0 w 3"/>
                <a:gd name="T15" fmla="*/ 74 h 3"/>
                <a:gd name="T16" fmla="*/ 64 w 3"/>
                <a:gd name="T17" fmla="*/ 243 h 3"/>
                <a:gd name="T18" fmla="*/ 192 w 3"/>
                <a:gd name="T19" fmla="*/ 74 h 3"/>
                <a:gd name="T20" fmla="*/ 64 w 3"/>
                <a:gd name="T21" fmla="*/ 0 h 3"/>
                <a:gd name="T22" fmla="*/ 0 w 3"/>
                <a:gd name="T23" fmla="*/ 74 h 3"/>
                <a:gd name="T24" fmla="*/ 0 w 3"/>
                <a:gd name="T25" fmla="*/ 74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41" name="Oval 468">
              <a:extLst>
                <a:ext uri="{FF2B5EF4-FFF2-40B4-BE49-F238E27FC236}">
                  <a16:creationId xmlns:a16="http://schemas.microsoft.com/office/drawing/2014/main" id="{91960037-739B-4FEC-B7B3-42E09FE37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4029"/>
              <a:ext cx="39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2" name="Oval 469">
              <a:extLst>
                <a:ext uri="{FF2B5EF4-FFF2-40B4-BE49-F238E27FC236}">
                  <a16:creationId xmlns:a16="http://schemas.microsoft.com/office/drawing/2014/main" id="{36AF388F-C320-45D2-8990-182C4F2A8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4041"/>
              <a:ext cx="8" cy="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3" name="Freeform 470">
              <a:extLst>
                <a:ext uri="{FF2B5EF4-FFF2-40B4-BE49-F238E27FC236}">
                  <a16:creationId xmlns:a16="http://schemas.microsoft.com/office/drawing/2014/main" id="{4394DB6A-0972-4A81-8767-847D2F0D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" y="4037"/>
              <a:ext cx="12" cy="13"/>
            </a:xfrm>
            <a:custGeom>
              <a:avLst/>
              <a:gdLst>
                <a:gd name="T0" fmla="*/ 0 w 3"/>
                <a:gd name="T1" fmla="*/ 169 h 3"/>
                <a:gd name="T2" fmla="*/ 64 w 3"/>
                <a:gd name="T3" fmla="*/ 169 h 3"/>
                <a:gd name="T4" fmla="*/ 64 w 3"/>
                <a:gd name="T5" fmla="*/ 74 h 3"/>
                <a:gd name="T6" fmla="*/ 128 w 3"/>
                <a:gd name="T7" fmla="*/ 169 h 3"/>
                <a:gd name="T8" fmla="*/ 64 w 3"/>
                <a:gd name="T9" fmla="*/ 169 h 3"/>
                <a:gd name="T10" fmla="*/ 64 w 3"/>
                <a:gd name="T11" fmla="*/ 169 h 3"/>
                <a:gd name="T12" fmla="*/ 0 w 3"/>
                <a:gd name="T13" fmla="*/ 169 h 3"/>
                <a:gd name="T14" fmla="*/ 0 w 3"/>
                <a:gd name="T15" fmla="*/ 169 h 3"/>
                <a:gd name="T16" fmla="*/ 64 w 3"/>
                <a:gd name="T17" fmla="*/ 243 h 3"/>
                <a:gd name="T18" fmla="*/ 192 w 3"/>
                <a:gd name="T19" fmla="*/ 169 h 3"/>
                <a:gd name="T20" fmla="*/ 64 w 3"/>
                <a:gd name="T21" fmla="*/ 0 h 3"/>
                <a:gd name="T22" fmla="*/ 0 w 3"/>
                <a:gd name="T23" fmla="*/ 169 h 3"/>
                <a:gd name="T24" fmla="*/ 0 w 3"/>
                <a:gd name="T25" fmla="*/ 169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44" name="Oval 471">
              <a:extLst>
                <a:ext uri="{FF2B5EF4-FFF2-40B4-BE49-F238E27FC236}">
                  <a16:creationId xmlns:a16="http://schemas.microsoft.com/office/drawing/2014/main" id="{A119BBAE-3C78-49E5-9A0E-C59AA04FC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3825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5" name="Oval 472">
              <a:extLst>
                <a:ext uri="{FF2B5EF4-FFF2-40B4-BE49-F238E27FC236}">
                  <a16:creationId xmlns:a16="http://schemas.microsoft.com/office/drawing/2014/main" id="{E3F6DE73-3402-4A44-AF81-04F6390BD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3833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6" name="Freeform 473">
              <a:extLst>
                <a:ext uri="{FF2B5EF4-FFF2-40B4-BE49-F238E27FC236}">
                  <a16:creationId xmlns:a16="http://schemas.microsoft.com/office/drawing/2014/main" id="{72DC6FC1-916C-48C8-915C-96341843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3829"/>
              <a:ext cx="15" cy="16"/>
            </a:xfrm>
            <a:custGeom>
              <a:avLst/>
              <a:gdLst>
                <a:gd name="T0" fmla="*/ 56 w 4"/>
                <a:gd name="T1" fmla="*/ 128 h 4"/>
                <a:gd name="T2" fmla="*/ 56 w 4"/>
                <a:gd name="T3" fmla="*/ 128 h 4"/>
                <a:gd name="T4" fmla="*/ 113 w 4"/>
                <a:gd name="T5" fmla="*/ 64 h 4"/>
                <a:gd name="T6" fmla="*/ 154 w 4"/>
                <a:gd name="T7" fmla="*/ 128 h 4"/>
                <a:gd name="T8" fmla="*/ 113 w 4"/>
                <a:gd name="T9" fmla="*/ 192 h 4"/>
                <a:gd name="T10" fmla="*/ 56 w 4"/>
                <a:gd name="T11" fmla="*/ 128 h 4"/>
                <a:gd name="T12" fmla="*/ 56 w 4"/>
                <a:gd name="T13" fmla="*/ 128 h 4"/>
                <a:gd name="T14" fmla="*/ 0 w 4"/>
                <a:gd name="T15" fmla="*/ 128 h 4"/>
                <a:gd name="T16" fmla="*/ 113 w 4"/>
                <a:gd name="T17" fmla="*/ 256 h 4"/>
                <a:gd name="T18" fmla="*/ 210 w 4"/>
                <a:gd name="T19" fmla="*/ 128 h 4"/>
                <a:gd name="T20" fmla="*/ 113 w 4"/>
                <a:gd name="T21" fmla="*/ 0 h 4"/>
                <a:gd name="T22" fmla="*/ 0 w 4"/>
                <a:gd name="T23" fmla="*/ 128 h 4"/>
                <a:gd name="T24" fmla="*/ 56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47" name="Oval 474">
              <a:extLst>
                <a:ext uri="{FF2B5EF4-FFF2-40B4-BE49-F238E27FC236}">
                  <a16:creationId xmlns:a16="http://schemas.microsoft.com/office/drawing/2014/main" id="{88581259-0721-4A98-92EE-4AD07411D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899"/>
              <a:ext cx="35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8" name="Oval 475">
              <a:extLst>
                <a:ext uri="{FF2B5EF4-FFF2-40B4-BE49-F238E27FC236}">
                  <a16:creationId xmlns:a16="http://schemas.microsoft.com/office/drawing/2014/main" id="{59679F62-E47D-4FA2-B474-ABE4EBCCF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3907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49" name="Freeform 476">
              <a:extLst>
                <a:ext uri="{FF2B5EF4-FFF2-40B4-BE49-F238E27FC236}">
                  <a16:creationId xmlns:a16="http://schemas.microsoft.com/office/drawing/2014/main" id="{7A39948C-F6B8-4C35-93A0-7B5BE06E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3907"/>
              <a:ext cx="15" cy="12"/>
            </a:xfrm>
            <a:custGeom>
              <a:avLst/>
              <a:gdLst>
                <a:gd name="T0" fmla="*/ 56 w 4"/>
                <a:gd name="T1" fmla="*/ 128 h 3"/>
                <a:gd name="T2" fmla="*/ 56 w 4"/>
                <a:gd name="T3" fmla="*/ 128 h 3"/>
                <a:gd name="T4" fmla="*/ 113 w 4"/>
                <a:gd name="T5" fmla="*/ 64 h 3"/>
                <a:gd name="T6" fmla="*/ 154 w 4"/>
                <a:gd name="T7" fmla="*/ 128 h 3"/>
                <a:gd name="T8" fmla="*/ 113 w 4"/>
                <a:gd name="T9" fmla="*/ 128 h 3"/>
                <a:gd name="T10" fmla="*/ 56 w 4"/>
                <a:gd name="T11" fmla="*/ 128 h 3"/>
                <a:gd name="T12" fmla="*/ 56 w 4"/>
                <a:gd name="T13" fmla="*/ 128 h 3"/>
                <a:gd name="T14" fmla="*/ 0 w 4"/>
                <a:gd name="T15" fmla="*/ 128 h 3"/>
                <a:gd name="T16" fmla="*/ 113 w 4"/>
                <a:gd name="T17" fmla="*/ 192 h 3"/>
                <a:gd name="T18" fmla="*/ 210 w 4"/>
                <a:gd name="T19" fmla="*/ 128 h 3"/>
                <a:gd name="T20" fmla="*/ 113 w 4"/>
                <a:gd name="T21" fmla="*/ 0 h 3"/>
                <a:gd name="T22" fmla="*/ 0 w 4"/>
                <a:gd name="T23" fmla="*/ 128 h 3"/>
                <a:gd name="T24" fmla="*/ 56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50" name="Oval 477">
              <a:extLst>
                <a:ext uri="{FF2B5EF4-FFF2-40B4-BE49-F238E27FC236}">
                  <a16:creationId xmlns:a16="http://schemas.microsoft.com/office/drawing/2014/main" id="{F7F7AE7F-4BFA-440E-8DDD-49C0B6E9B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3919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51" name="Oval 478">
              <a:extLst>
                <a:ext uri="{FF2B5EF4-FFF2-40B4-BE49-F238E27FC236}">
                  <a16:creationId xmlns:a16="http://schemas.microsoft.com/office/drawing/2014/main" id="{0A086282-6ED5-4029-BFD9-D317FBD8D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927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52" name="Freeform 479">
              <a:extLst>
                <a:ext uri="{FF2B5EF4-FFF2-40B4-BE49-F238E27FC236}">
                  <a16:creationId xmlns:a16="http://schemas.microsoft.com/office/drawing/2014/main" id="{8B39D9EA-9281-450B-BB66-1604F8116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" y="3923"/>
              <a:ext cx="15" cy="16"/>
            </a:xfrm>
            <a:custGeom>
              <a:avLst/>
              <a:gdLst>
                <a:gd name="T0" fmla="*/ 56 w 4"/>
                <a:gd name="T1" fmla="*/ 128 h 4"/>
                <a:gd name="T2" fmla="*/ 56 w 4"/>
                <a:gd name="T3" fmla="*/ 128 h 4"/>
                <a:gd name="T4" fmla="*/ 113 w 4"/>
                <a:gd name="T5" fmla="*/ 64 h 4"/>
                <a:gd name="T6" fmla="*/ 154 w 4"/>
                <a:gd name="T7" fmla="*/ 128 h 4"/>
                <a:gd name="T8" fmla="*/ 113 w 4"/>
                <a:gd name="T9" fmla="*/ 192 h 4"/>
                <a:gd name="T10" fmla="*/ 56 w 4"/>
                <a:gd name="T11" fmla="*/ 128 h 4"/>
                <a:gd name="T12" fmla="*/ 56 w 4"/>
                <a:gd name="T13" fmla="*/ 128 h 4"/>
                <a:gd name="T14" fmla="*/ 0 w 4"/>
                <a:gd name="T15" fmla="*/ 128 h 4"/>
                <a:gd name="T16" fmla="*/ 113 w 4"/>
                <a:gd name="T17" fmla="*/ 256 h 4"/>
                <a:gd name="T18" fmla="*/ 210 w 4"/>
                <a:gd name="T19" fmla="*/ 128 h 4"/>
                <a:gd name="T20" fmla="*/ 113 w 4"/>
                <a:gd name="T21" fmla="*/ 0 h 4"/>
                <a:gd name="T22" fmla="*/ 0 w 4"/>
                <a:gd name="T23" fmla="*/ 128 h 4"/>
                <a:gd name="T24" fmla="*/ 56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53" name="Oval 480">
              <a:extLst>
                <a:ext uri="{FF2B5EF4-FFF2-40B4-BE49-F238E27FC236}">
                  <a16:creationId xmlns:a16="http://schemas.microsoft.com/office/drawing/2014/main" id="{FA9051FE-3C6E-441F-B33E-4E67A8EB5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3980"/>
              <a:ext cx="34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54" name="Oval 481">
              <a:extLst>
                <a:ext uri="{FF2B5EF4-FFF2-40B4-BE49-F238E27FC236}">
                  <a16:creationId xmlns:a16="http://schemas.microsoft.com/office/drawing/2014/main" id="{B528621B-6218-4C5C-97AA-6A57E9D28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" y="3988"/>
              <a:ext cx="7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55" name="Freeform 482">
              <a:extLst>
                <a:ext uri="{FF2B5EF4-FFF2-40B4-BE49-F238E27FC236}">
                  <a16:creationId xmlns:a16="http://schemas.microsoft.com/office/drawing/2014/main" id="{A1BF6E70-64D4-4AFC-B0FF-30C6FB772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" y="3984"/>
              <a:ext cx="15" cy="17"/>
            </a:xfrm>
            <a:custGeom>
              <a:avLst/>
              <a:gdLst>
                <a:gd name="T0" fmla="*/ 56 w 4"/>
                <a:gd name="T1" fmla="*/ 162 h 4"/>
                <a:gd name="T2" fmla="*/ 56 w 4"/>
                <a:gd name="T3" fmla="*/ 162 h 4"/>
                <a:gd name="T4" fmla="*/ 113 w 4"/>
                <a:gd name="T5" fmla="*/ 72 h 4"/>
                <a:gd name="T6" fmla="*/ 154 w 4"/>
                <a:gd name="T7" fmla="*/ 162 h 4"/>
                <a:gd name="T8" fmla="*/ 113 w 4"/>
                <a:gd name="T9" fmla="*/ 234 h 4"/>
                <a:gd name="T10" fmla="*/ 56 w 4"/>
                <a:gd name="T11" fmla="*/ 162 h 4"/>
                <a:gd name="T12" fmla="*/ 56 w 4"/>
                <a:gd name="T13" fmla="*/ 162 h 4"/>
                <a:gd name="T14" fmla="*/ 0 w 4"/>
                <a:gd name="T15" fmla="*/ 162 h 4"/>
                <a:gd name="T16" fmla="*/ 113 w 4"/>
                <a:gd name="T17" fmla="*/ 306 h 4"/>
                <a:gd name="T18" fmla="*/ 210 w 4"/>
                <a:gd name="T19" fmla="*/ 162 h 4"/>
                <a:gd name="T20" fmla="*/ 113 w 4"/>
                <a:gd name="T21" fmla="*/ 0 h 4"/>
                <a:gd name="T22" fmla="*/ 0 w 4"/>
                <a:gd name="T23" fmla="*/ 162 h 4"/>
                <a:gd name="T24" fmla="*/ 56 w 4"/>
                <a:gd name="T25" fmla="*/ 162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56" name="Oval 483">
              <a:extLst>
                <a:ext uri="{FF2B5EF4-FFF2-40B4-BE49-F238E27FC236}">
                  <a16:creationId xmlns:a16="http://schemas.microsoft.com/office/drawing/2014/main" id="{C03CC451-B317-4FC0-916B-AC6688629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3217"/>
              <a:ext cx="38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57" name="Oval 484">
              <a:extLst>
                <a:ext uri="{FF2B5EF4-FFF2-40B4-BE49-F238E27FC236}">
                  <a16:creationId xmlns:a16="http://schemas.microsoft.com/office/drawing/2014/main" id="{D05307AA-3E20-417C-9CDB-A436B28D9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229"/>
              <a:ext cx="12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58" name="Freeform 485">
              <a:extLst>
                <a:ext uri="{FF2B5EF4-FFF2-40B4-BE49-F238E27FC236}">
                  <a16:creationId xmlns:a16="http://schemas.microsoft.com/office/drawing/2014/main" id="{CA71DE8A-52E4-4814-A0CF-AEE1D520C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" y="3225"/>
              <a:ext cx="12" cy="12"/>
            </a:xfrm>
            <a:custGeom>
              <a:avLst/>
              <a:gdLst>
                <a:gd name="T0" fmla="*/ 0 w 3"/>
                <a:gd name="T1" fmla="*/ 128 h 3"/>
                <a:gd name="T2" fmla="*/ 64 w 3"/>
                <a:gd name="T3" fmla="*/ 128 h 3"/>
                <a:gd name="T4" fmla="*/ 64 w 3"/>
                <a:gd name="T5" fmla="*/ 64 h 3"/>
                <a:gd name="T6" fmla="*/ 128 w 3"/>
                <a:gd name="T7" fmla="*/ 128 h 3"/>
                <a:gd name="T8" fmla="*/ 64 w 3"/>
                <a:gd name="T9" fmla="*/ 128 h 3"/>
                <a:gd name="T10" fmla="*/ 64 w 3"/>
                <a:gd name="T11" fmla="*/ 128 h 3"/>
                <a:gd name="T12" fmla="*/ 0 w 3"/>
                <a:gd name="T13" fmla="*/ 128 h 3"/>
                <a:gd name="T14" fmla="*/ 0 w 3"/>
                <a:gd name="T15" fmla="*/ 128 h 3"/>
                <a:gd name="T16" fmla="*/ 64 w 3"/>
                <a:gd name="T17" fmla="*/ 192 h 3"/>
                <a:gd name="T18" fmla="*/ 192 w 3"/>
                <a:gd name="T19" fmla="*/ 128 h 3"/>
                <a:gd name="T20" fmla="*/ 64 w 3"/>
                <a:gd name="T21" fmla="*/ 0 h 3"/>
                <a:gd name="T22" fmla="*/ 0 w 3"/>
                <a:gd name="T23" fmla="*/ 128 h 3"/>
                <a:gd name="T24" fmla="*/ 0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59" name="Oval 486">
              <a:extLst>
                <a:ext uri="{FF2B5EF4-FFF2-40B4-BE49-F238E27FC236}">
                  <a16:creationId xmlns:a16="http://schemas.microsoft.com/office/drawing/2014/main" id="{210C3A1B-3B97-4FE5-B1B5-15EC365B2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9" y="3160"/>
              <a:ext cx="38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0" name="Oval 487">
              <a:extLst>
                <a:ext uri="{FF2B5EF4-FFF2-40B4-BE49-F238E27FC236}">
                  <a16:creationId xmlns:a16="http://schemas.microsoft.com/office/drawing/2014/main" id="{4A52731D-D6FA-41CD-A790-D127E26D2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" y="3172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1" name="Freeform 488">
              <a:extLst>
                <a:ext uri="{FF2B5EF4-FFF2-40B4-BE49-F238E27FC236}">
                  <a16:creationId xmlns:a16="http://schemas.microsoft.com/office/drawing/2014/main" id="{8C956DE2-1E1F-4BA7-B22F-BF7573FB0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" y="3168"/>
              <a:ext cx="12" cy="16"/>
            </a:xfrm>
            <a:custGeom>
              <a:avLst/>
              <a:gdLst>
                <a:gd name="T0" fmla="*/ 0 w 3"/>
                <a:gd name="T1" fmla="*/ 128 h 4"/>
                <a:gd name="T2" fmla="*/ 64 w 3"/>
                <a:gd name="T3" fmla="*/ 128 h 4"/>
                <a:gd name="T4" fmla="*/ 64 w 3"/>
                <a:gd name="T5" fmla="*/ 64 h 4"/>
                <a:gd name="T6" fmla="*/ 128 w 3"/>
                <a:gd name="T7" fmla="*/ 128 h 4"/>
                <a:gd name="T8" fmla="*/ 64 w 3"/>
                <a:gd name="T9" fmla="*/ 192 h 4"/>
                <a:gd name="T10" fmla="*/ 64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64 w 3"/>
                <a:gd name="T17" fmla="*/ 256 h 4"/>
                <a:gd name="T18" fmla="*/ 192 w 3"/>
                <a:gd name="T19" fmla="*/ 128 h 4"/>
                <a:gd name="T20" fmla="*/ 64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62" name="Oval 489">
              <a:extLst>
                <a:ext uri="{FF2B5EF4-FFF2-40B4-BE49-F238E27FC236}">
                  <a16:creationId xmlns:a16="http://schemas.microsoft.com/office/drawing/2014/main" id="{1E5A6D3D-A302-427B-95F1-A53F44E3A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3156"/>
              <a:ext cx="34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3" name="Oval 490">
              <a:extLst>
                <a:ext uri="{FF2B5EF4-FFF2-40B4-BE49-F238E27FC236}">
                  <a16:creationId xmlns:a16="http://schemas.microsoft.com/office/drawing/2014/main" id="{809CB913-21FF-427C-99E7-88499E5D8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168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4" name="Freeform 491">
              <a:extLst>
                <a:ext uri="{FF2B5EF4-FFF2-40B4-BE49-F238E27FC236}">
                  <a16:creationId xmlns:a16="http://schemas.microsoft.com/office/drawing/2014/main" id="{7BE0D15A-779D-4A7A-8B36-BA32AA81F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3164"/>
              <a:ext cx="16" cy="12"/>
            </a:xfrm>
            <a:custGeom>
              <a:avLst/>
              <a:gdLst>
                <a:gd name="T0" fmla="*/ 64 w 4"/>
                <a:gd name="T1" fmla="*/ 128 h 3"/>
                <a:gd name="T2" fmla="*/ 64 w 4"/>
                <a:gd name="T3" fmla="*/ 128 h 3"/>
                <a:gd name="T4" fmla="*/ 128 w 4"/>
                <a:gd name="T5" fmla="*/ 64 h 3"/>
                <a:gd name="T6" fmla="*/ 192 w 4"/>
                <a:gd name="T7" fmla="*/ 128 h 3"/>
                <a:gd name="T8" fmla="*/ 128 w 4"/>
                <a:gd name="T9" fmla="*/ 128 h 3"/>
                <a:gd name="T10" fmla="*/ 64 w 4"/>
                <a:gd name="T11" fmla="*/ 128 h 3"/>
                <a:gd name="T12" fmla="*/ 64 w 4"/>
                <a:gd name="T13" fmla="*/ 128 h 3"/>
                <a:gd name="T14" fmla="*/ 0 w 4"/>
                <a:gd name="T15" fmla="*/ 128 h 3"/>
                <a:gd name="T16" fmla="*/ 128 w 4"/>
                <a:gd name="T17" fmla="*/ 192 h 3"/>
                <a:gd name="T18" fmla="*/ 256 w 4"/>
                <a:gd name="T19" fmla="*/ 128 h 3"/>
                <a:gd name="T20" fmla="*/ 128 w 4"/>
                <a:gd name="T21" fmla="*/ 0 h 3"/>
                <a:gd name="T22" fmla="*/ 0 w 4"/>
                <a:gd name="T23" fmla="*/ 128 h 3"/>
                <a:gd name="T24" fmla="*/ 64 w 4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65" name="Oval 492">
              <a:extLst>
                <a:ext uri="{FF2B5EF4-FFF2-40B4-BE49-F238E27FC236}">
                  <a16:creationId xmlns:a16="http://schemas.microsoft.com/office/drawing/2014/main" id="{8060F40F-EEF6-4F07-BC6C-2A7A9FE00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3098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6" name="Oval 493">
              <a:extLst>
                <a:ext uri="{FF2B5EF4-FFF2-40B4-BE49-F238E27FC236}">
                  <a16:creationId xmlns:a16="http://schemas.microsoft.com/office/drawing/2014/main" id="{A2318AC6-79AB-46B4-9B4D-0576709C5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" y="3107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7" name="Freeform 494">
              <a:extLst>
                <a:ext uri="{FF2B5EF4-FFF2-40B4-BE49-F238E27FC236}">
                  <a16:creationId xmlns:a16="http://schemas.microsoft.com/office/drawing/2014/main" id="{77B967C0-8A6E-467C-87EA-2CB135829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" y="3107"/>
              <a:ext cx="12" cy="12"/>
            </a:xfrm>
            <a:custGeom>
              <a:avLst/>
              <a:gdLst>
                <a:gd name="T0" fmla="*/ 64 w 3"/>
                <a:gd name="T1" fmla="*/ 128 h 3"/>
                <a:gd name="T2" fmla="*/ 64 w 3"/>
                <a:gd name="T3" fmla="*/ 128 h 3"/>
                <a:gd name="T4" fmla="*/ 128 w 3"/>
                <a:gd name="T5" fmla="*/ 64 h 3"/>
                <a:gd name="T6" fmla="*/ 128 w 3"/>
                <a:gd name="T7" fmla="*/ 128 h 3"/>
                <a:gd name="T8" fmla="*/ 128 w 3"/>
                <a:gd name="T9" fmla="*/ 128 h 3"/>
                <a:gd name="T10" fmla="*/ 64 w 3"/>
                <a:gd name="T11" fmla="*/ 128 h 3"/>
                <a:gd name="T12" fmla="*/ 64 w 3"/>
                <a:gd name="T13" fmla="*/ 128 h 3"/>
                <a:gd name="T14" fmla="*/ 0 w 3"/>
                <a:gd name="T15" fmla="*/ 128 h 3"/>
                <a:gd name="T16" fmla="*/ 128 w 3"/>
                <a:gd name="T17" fmla="*/ 192 h 3"/>
                <a:gd name="T18" fmla="*/ 192 w 3"/>
                <a:gd name="T19" fmla="*/ 128 h 3"/>
                <a:gd name="T20" fmla="*/ 128 w 3"/>
                <a:gd name="T21" fmla="*/ 0 h 3"/>
                <a:gd name="T22" fmla="*/ 0 w 3"/>
                <a:gd name="T23" fmla="*/ 128 h 3"/>
                <a:gd name="T24" fmla="*/ 64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68" name="Oval 495">
              <a:extLst>
                <a:ext uri="{FF2B5EF4-FFF2-40B4-BE49-F238E27FC236}">
                  <a16:creationId xmlns:a16="http://schemas.microsoft.com/office/drawing/2014/main" id="{ECF49868-FC57-44A1-9087-63FACE6A4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3552"/>
              <a:ext cx="34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69" name="Oval 496">
              <a:extLst>
                <a:ext uri="{FF2B5EF4-FFF2-40B4-BE49-F238E27FC236}">
                  <a16:creationId xmlns:a16="http://schemas.microsoft.com/office/drawing/2014/main" id="{A39FC857-B0D4-484A-8F74-CD475D4FE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2" y="3560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0" name="Freeform 497">
              <a:extLst>
                <a:ext uri="{FF2B5EF4-FFF2-40B4-BE49-F238E27FC236}">
                  <a16:creationId xmlns:a16="http://schemas.microsoft.com/office/drawing/2014/main" id="{7AEAC3F5-7F8A-4225-A716-626DAAAEA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" y="3556"/>
              <a:ext cx="11" cy="16"/>
            </a:xfrm>
            <a:custGeom>
              <a:avLst/>
              <a:gdLst>
                <a:gd name="T0" fmla="*/ 55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55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55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71" name="Oval 498">
              <a:extLst>
                <a:ext uri="{FF2B5EF4-FFF2-40B4-BE49-F238E27FC236}">
                  <a16:creationId xmlns:a16="http://schemas.microsoft.com/office/drawing/2014/main" id="{6B8520E0-A73F-4BF6-AB91-F50CDC7F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3694"/>
              <a:ext cx="35" cy="37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2" name="Oval 499">
              <a:extLst>
                <a:ext uri="{FF2B5EF4-FFF2-40B4-BE49-F238E27FC236}">
                  <a16:creationId xmlns:a16="http://schemas.microsoft.com/office/drawing/2014/main" id="{754596F8-F631-43C7-ADE3-ECF559577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703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3" name="Freeform 500">
              <a:extLst>
                <a:ext uri="{FF2B5EF4-FFF2-40B4-BE49-F238E27FC236}">
                  <a16:creationId xmlns:a16="http://schemas.microsoft.com/office/drawing/2014/main" id="{2D3C7983-0BBB-4D6D-A5AD-DFAA1CB21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3698"/>
              <a:ext cx="11" cy="17"/>
            </a:xfrm>
            <a:custGeom>
              <a:avLst/>
              <a:gdLst>
                <a:gd name="T0" fmla="*/ 0 w 3"/>
                <a:gd name="T1" fmla="*/ 162 h 4"/>
                <a:gd name="T2" fmla="*/ 55 w 3"/>
                <a:gd name="T3" fmla="*/ 162 h 4"/>
                <a:gd name="T4" fmla="*/ 95 w 3"/>
                <a:gd name="T5" fmla="*/ 72 h 4"/>
                <a:gd name="T6" fmla="*/ 95 w 3"/>
                <a:gd name="T7" fmla="*/ 162 h 4"/>
                <a:gd name="T8" fmla="*/ 95 w 3"/>
                <a:gd name="T9" fmla="*/ 234 h 4"/>
                <a:gd name="T10" fmla="*/ 55 w 3"/>
                <a:gd name="T11" fmla="*/ 162 h 4"/>
                <a:gd name="T12" fmla="*/ 0 w 3"/>
                <a:gd name="T13" fmla="*/ 162 h 4"/>
                <a:gd name="T14" fmla="*/ 0 w 3"/>
                <a:gd name="T15" fmla="*/ 162 h 4"/>
                <a:gd name="T16" fmla="*/ 95 w 3"/>
                <a:gd name="T17" fmla="*/ 306 h 4"/>
                <a:gd name="T18" fmla="*/ 147 w 3"/>
                <a:gd name="T19" fmla="*/ 162 h 4"/>
                <a:gd name="T20" fmla="*/ 95 w 3"/>
                <a:gd name="T21" fmla="*/ 0 h 4"/>
                <a:gd name="T22" fmla="*/ 0 w 3"/>
                <a:gd name="T23" fmla="*/ 162 h 4"/>
                <a:gd name="T24" fmla="*/ 0 w 3"/>
                <a:gd name="T25" fmla="*/ 162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74" name="Oval 501">
              <a:extLst>
                <a:ext uri="{FF2B5EF4-FFF2-40B4-BE49-F238E27FC236}">
                  <a16:creationId xmlns:a16="http://schemas.microsoft.com/office/drawing/2014/main" id="{5AAB6BB2-EC51-4F3F-9530-20B4E07CD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1" y="3707"/>
              <a:ext cx="34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5" name="Oval 502">
              <a:extLst>
                <a:ext uri="{FF2B5EF4-FFF2-40B4-BE49-F238E27FC236}">
                  <a16:creationId xmlns:a16="http://schemas.microsoft.com/office/drawing/2014/main" id="{2AB7C9FE-5E08-4B98-BF47-CABC00EA9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8" y="3715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6" name="Freeform 503">
              <a:extLst>
                <a:ext uri="{FF2B5EF4-FFF2-40B4-BE49-F238E27FC236}">
                  <a16:creationId xmlns:a16="http://schemas.microsoft.com/office/drawing/2014/main" id="{890A25C1-59E5-4592-8DB3-052D5BFF7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" y="3711"/>
              <a:ext cx="16" cy="16"/>
            </a:xfrm>
            <a:custGeom>
              <a:avLst/>
              <a:gdLst>
                <a:gd name="T0" fmla="*/ 64 w 4"/>
                <a:gd name="T1" fmla="*/ 128 h 4"/>
                <a:gd name="T2" fmla="*/ 64 w 4"/>
                <a:gd name="T3" fmla="*/ 128 h 4"/>
                <a:gd name="T4" fmla="*/ 128 w 4"/>
                <a:gd name="T5" fmla="*/ 64 h 4"/>
                <a:gd name="T6" fmla="*/ 192 w 4"/>
                <a:gd name="T7" fmla="*/ 128 h 4"/>
                <a:gd name="T8" fmla="*/ 128 w 4"/>
                <a:gd name="T9" fmla="*/ 192 h 4"/>
                <a:gd name="T10" fmla="*/ 64 w 4"/>
                <a:gd name="T11" fmla="*/ 128 h 4"/>
                <a:gd name="T12" fmla="*/ 64 w 4"/>
                <a:gd name="T13" fmla="*/ 128 h 4"/>
                <a:gd name="T14" fmla="*/ 0 w 4"/>
                <a:gd name="T15" fmla="*/ 128 h 4"/>
                <a:gd name="T16" fmla="*/ 128 w 4"/>
                <a:gd name="T17" fmla="*/ 256 h 4"/>
                <a:gd name="T18" fmla="*/ 256 w 4"/>
                <a:gd name="T19" fmla="*/ 128 h 4"/>
                <a:gd name="T20" fmla="*/ 128 w 4"/>
                <a:gd name="T21" fmla="*/ 0 h 4"/>
                <a:gd name="T22" fmla="*/ 0 w 4"/>
                <a:gd name="T23" fmla="*/ 128 h 4"/>
                <a:gd name="T24" fmla="*/ 64 w 4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77" name="Oval 504">
              <a:extLst>
                <a:ext uri="{FF2B5EF4-FFF2-40B4-BE49-F238E27FC236}">
                  <a16:creationId xmlns:a16="http://schemas.microsoft.com/office/drawing/2014/main" id="{5192999C-E141-4817-8CE4-CBC778C58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3601"/>
              <a:ext cx="38" cy="36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8" name="Oval 505">
              <a:extLst>
                <a:ext uri="{FF2B5EF4-FFF2-40B4-BE49-F238E27FC236}">
                  <a16:creationId xmlns:a16="http://schemas.microsoft.com/office/drawing/2014/main" id="{685B207E-A358-40E3-B78E-7E0ADAF17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1" y="3609"/>
              <a:ext cx="11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79" name="Freeform 506">
              <a:extLst>
                <a:ext uri="{FF2B5EF4-FFF2-40B4-BE49-F238E27FC236}">
                  <a16:creationId xmlns:a16="http://schemas.microsoft.com/office/drawing/2014/main" id="{7704BD70-D617-491E-81D0-CF0053344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" y="3605"/>
              <a:ext cx="11" cy="16"/>
            </a:xfrm>
            <a:custGeom>
              <a:avLst/>
              <a:gdLst>
                <a:gd name="T0" fmla="*/ 0 w 3"/>
                <a:gd name="T1" fmla="*/ 128 h 4"/>
                <a:gd name="T2" fmla="*/ 55 w 3"/>
                <a:gd name="T3" fmla="*/ 128 h 4"/>
                <a:gd name="T4" fmla="*/ 95 w 3"/>
                <a:gd name="T5" fmla="*/ 64 h 4"/>
                <a:gd name="T6" fmla="*/ 95 w 3"/>
                <a:gd name="T7" fmla="*/ 128 h 4"/>
                <a:gd name="T8" fmla="*/ 95 w 3"/>
                <a:gd name="T9" fmla="*/ 192 h 4"/>
                <a:gd name="T10" fmla="*/ 55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95 w 3"/>
                <a:gd name="T17" fmla="*/ 256 h 4"/>
                <a:gd name="T18" fmla="*/ 147 w 3"/>
                <a:gd name="T19" fmla="*/ 128 h 4"/>
                <a:gd name="T20" fmla="*/ 95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80" name="Oval 507">
              <a:extLst>
                <a:ext uri="{FF2B5EF4-FFF2-40B4-BE49-F238E27FC236}">
                  <a16:creationId xmlns:a16="http://schemas.microsoft.com/office/drawing/2014/main" id="{A098CFE2-6481-4B37-91E1-FA2BADAE9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360"/>
              <a:ext cx="38" cy="40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81" name="Oval 508">
              <a:extLst>
                <a:ext uri="{FF2B5EF4-FFF2-40B4-BE49-F238E27FC236}">
                  <a16:creationId xmlns:a16="http://schemas.microsoft.com/office/drawing/2014/main" id="{6BCBF977-0C8B-4B1E-A42B-390420D1A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1" y="3372"/>
              <a:ext cx="8" cy="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82" name="Freeform 509">
              <a:extLst>
                <a:ext uri="{FF2B5EF4-FFF2-40B4-BE49-F238E27FC236}">
                  <a16:creationId xmlns:a16="http://schemas.microsoft.com/office/drawing/2014/main" id="{8B05A64D-DFF3-4E6C-8A19-6FC070DBD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3368"/>
              <a:ext cx="12" cy="16"/>
            </a:xfrm>
            <a:custGeom>
              <a:avLst/>
              <a:gdLst>
                <a:gd name="T0" fmla="*/ 0 w 3"/>
                <a:gd name="T1" fmla="*/ 128 h 4"/>
                <a:gd name="T2" fmla="*/ 64 w 3"/>
                <a:gd name="T3" fmla="*/ 128 h 4"/>
                <a:gd name="T4" fmla="*/ 64 w 3"/>
                <a:gd name="T5" fmla="*/ 64 h 4"/>
                <a:gd name="T6" fmla="*/ 128 w 3"/>
                <a:gd name="T7" fmla="*/ 128 h 4"/>
                <a:gd name="T8" fmla="*/ 64 w 3"/>
                <a:gd name="T9" fmla="*/ 192 h 4"/>
                <a:gd name="T10" fmla="*/ 64 w 3"/>
                <a:gd name="T11" fmla="*/ 128 h 4"/>
                <a:gd name="T12" fmla="*/ 0 w 3"/>
                <a:gd name="T13" fmla="*/ 128 h 4"/>
                <a:gd name="T14" fmla="*/ 0 w 3"/>
                <a:gd name="T15" fmla="*/ 128 h 4"/>
                <a:gd name="T16" fmla="*/ 64 w 3"/>
                <a:gd name="T17" fmla="*/ 256 h 4"/>
                <a:gd name="T18" fmla="*/ 192 w 3"/>
                <a:gd name="T19" fmla="*/ 128 h 4"/>
                <a:gd name="T20" fmla="*/ 64 w 3"/>
                <a:gd name="T21" fmla="*/ 0 h 4"/>
                <a:gd name="T22" fmla="*/ 0 w 3"/>
                <a:gd name="T23" fmla="*/ 128 h 4"/>
                <a:gd name="T24" fmla="*/ 0 w 3"/>
                <a:gd name="T25" fmla="*/ 128 h 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683" name="Oval 510">
              <a:extLst>
                <a:ext uri="{FF2B5EF4-FFF2-40B4-BE49-F238E27FC236}">
                  <a16:creationId xmlns:a16="http://schemas.microsoft.com/office/drawing/2014/main" id="{2E9A5955-E156-47C8-9E6A-E77FDFE1D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4" y="3323"/>
              <a:ext cx="35" cy="41"/>
            </a:xfrm>
            <a:prstGeom prst="ellipse">
              <a:avLst/>
            </a:prstGeom>
            <a:solidFill>
              <a:srgbClr val="FDE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84" name="Oval 511">
              <a:extLst>
                <a:ext uri="{FF2B5EF4-FFF2-40B4-BE49-F238E27FC236}">
                  <a16:creationId xmlns:a16="http://schemas.microsoft.com/office/drawing/2014/main" id="{7D4DF9E0-FD42-4923-A7D0-553D2F300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" y="3331"/>
              <a:ext cx="8" cy="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685" name="Freeform 512">
              <a:extLst>
                <a:ext uri="{FF2B5EF4-FFF2-40B4-BE49-F238E27FC236}">
                  <a16:creationId xmlns:a16="http://schemas.microsoft.com/office/drawing/2014/main" id="{CC805F7E-6761-4FED-B15E-ECAF6FE0F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" y="3331"/>
              <a:ext cx="12" cy="12"/>
            </a:xfrm>
            <a:custGeom>
              <a:avLst/>
              <a:gdLst>
                <a:gd name="T0" fmla="*/ 64 w 3"/>
                <a:gd name="T1" fmla="*/ 128 h 3"/>
                <a:gd name="T2" fmla="*/ 64 w 3"/>
                <a:gd name="T3" fmla="*/ 128 h 3"/>
                <a:gd name="T4" fmla="*/ 128 w 3"/>
                <a:gd name="T5" fmla="*/ 64 h 3"/>
                <a:gd name="T6" fmla="*/ 128 w 3"/>
                <a:gd name="T7" fmla="*/ 128 h 3"/>
                <a:gd name="T8" fmla="*/ 128 w 3"/>
                <a:gd name="T9" fmla="*/ 128 h 3"/>
                <a:gd name="T10" fmla="*/ 64 w 3"/>
                <a:gd name="T11" fmla="*/ 128 h 3"/>
                <a:gd name="T12" fmla="*/ 64 w 3"/>
                <a:gd name="T13" fmla="*/ 128 h 3"/>
                <a:gd name="T14" fmla="*/ 0 w 3"/>
                <a:gd name="T15" fmla="*/ 128 h 3"/>
                <a:gd name="T16" fmla="*/ 128 w 3"/>
                <a:gd name="T17" fmla="*/ 192 h 3"/>
                <a:gd name="T18" fmla="*/ 192 w 3"/>
                <a:gd name="T19" fmla="*/ 128 h 3"/>
                <a:gd name="T20" fmla="*/ 128 w 3"/>
                <a:gd name="T21" fmla="*/ 0 h 3"/>
                <a:gd name="T22" fmla="*/ 0 w 3"/>
                <a:gd name="T23" fmla="*/ 128 h 3"/>
                <a:gd name="T24" fmla="*/ 64 w 3"/>
                <a:gd name="T25" fmla="*/ 128 h 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686" name="Group 151">
            <a:extLst>
              <a:ext uri="{FF2B5EF4-FFF2-40B4-BE49-F238E27FC236}">
                <a16:creationId xmlns:a16="http://schemas.microsoft.com/office/drawing/2014/main" id="{A8DE6059-E5CE-44A2-8168-8FB311FA5766}"/>
              </a:ext>
            </a:extLst>
          </p:cNvPr>
          <p:cNvGrpSpPr>
            <a:grpSpLocks/>
          </p:cNvGrpSpPr>
          <p:nvPr/>
        </p:nvGrpSpPr>
        <p:grpSpPr bwMode="auto">
          <a:xfrm rot="1330778">
            <a:off x="5134001" y="5646724"/>
            <a:ext cx="363910" cy="373601"/>
            <a:chOff x="3550" y="2922"/>
            <a:chExt cx="809" cy="881"/>
          </a:xfrm>
        </p:grpSpPr>
        <p:sp>
          <p:nvSpPr>
            <p:cNvPr id="687" name="Freeform 152">
              <a:extLst>
                <a:ext uri="{FF2B5EF4-FFF2-40B4-BE49-F238E27FC236}">
                  <a16:creationId xmlns:a16="http://schemas.microsoft.com/office/drawing/2014/main" id="{32C6CA96-8E34-45F2-8F25-26890351B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922"/>
              <a:ext cx="809" cy="881"/>
            </a:xfrm>
            <a:custGeom>
              <a:avLst/>
              <a:gdLst>
                <a:gd name="T0" fmla="*/ 2467 w 447"/>
                <a:gd name="T1" fmla="*/ 2063 h 456"/>
                <a:gd name="T2" fmla="*/ 2496 w 447"/>
                <a:gd name="T3" fmla="*/ 1455 h 456"/>
                <a:gd name="T4" fmla="*/ 2335 w 447"/>
                <a:gd name="T5" fmla="*/ 945 h 456"/>
                <a:gd name="T6" fmla="*/ 2277 w 447"/>
                <a:gd name="T7" fmla="*/ 813 h 456"/>
                <a:gd name="T8" fmla="*/ 2253 w 447"/>
                <a:gd name="T9" fmla="*/ 469 h 456"/>
                <a:gd name="T10" fmla="*/ 2197 w 447"/>
                <a:gd name="T11" fmla="*/ 340 h 456"/>
                <a:gd name="T12" fmla="*/ 2080 w 447"/>
                <a:gd name="T13" fmla="*/ 464 h 456"/>
                <a:gd name="T14" fmla="*/ 2152 w 447"/>
                <a:gd name="T15" fmla="*/ 265 h 456"/>
                <a:gd name="T16" fmla="*/ 1998 w 447"/>
                <a:gd name="T17" fmla="*/ 417 h 456"/>
                <a:gd name="T18" fmla="*/ 1785 w 447"/>
                <a:gd name="T19" fmla="*/ 172 h 456"/>
                <a:gd name="T20" fmla="*/ 1707 w 447"/>
                <a:gd name="T21" fmla="*/ 247 h 456"/>
                <a:gd name="T22" fmla="*/ 1133 w 447"/>
                <a:gd name="T23" fmla="*/ 253 h 456"/>
                <a:gd name="T24" fmla="*/ 954 w 447"/>
                <a:gd name="T25" fmla="*/ 131 h 456"/>
                <a:gd name="T26" fmla="*/ 937 w 447"/>
                <a:gd name="T27" fmla="*/ 317 h 456"/>
                <a:gd name="T28" fmla="*/ 610 w 447"/>
                <a:gd name="T29" fmla="*/ 280 h 456"/>
                <a:gd name="T30" fmla="*/ 579 w 447"/>
                <a:gd name="T31" fmla="*/ 348 h 456"/>
                <a:gd name="T32" fmla="*/ 462 w 447"/>
                <a:gd name="T33" fmla="*/ 657 h 456"/>
                <a:gd name="T34" fmla="*/ 295 w 447"/>
                <a:gd name="T35" fmla="*/ 806 h 456"/>
                <a:gd name="T36" fmla="*/ 206 w 447"/>
                <a:gd name="T37" fmla="*/ 997 h 456"/>
                <a:gd name="T38" fmla="*/ 130 w 447"/>
                <a:gd name="T39" fmla="*/ 1146 h 456"/>
                <a:gd name="T40" fmla="*/ 219 w 447"/>
                <a:gd name="T41" fmla="*/ 2019 h 456"/>
                <a:gd name="T42" fmla="*/ 328 w 447"/>
                <a:gd name="T43" fmla="*/ 2684 h 456"/>
                <a:gd name="T44" fmla="*/ 367 w 447"/>
                <a:gd name="T45" fmla="*/ 2662 h 456"/>
                <a:gd name="T46" fmla="*/ 514 w 447"/>
                <a:gd name="T47" fmla="*/ 2807 h 456"/>
                <a:gd name="T48" fmla="*/ 474 w 447"/>
                <a:gd name="T49" fmla="*/ 3143 h 456"/>
                <a:gd name="T50" fmla="*/ 639 w 447"/>
                <a:gd name="T51" fmla="*/ 2971 h 456"/>
                <a:gd name="T52" fmla="*/ 1077 w 447"/>
                <a:gd name="T53" fmla="*/ 3236 h 456"/>
                <a:gd name="T54" fmla="*/ 1938 w 447"/>
                <a:gd name="T55" fmla="*/ 2668 h 456"/>
                <a:gd name="T56" fmla="*/ 2042 w 447"/>
                <a:gd name="T57" fmla="*/ 2662 h 456"/>
                <a:gd name="T58" fmla="*/ 2188 w 447"/>
                <a:gd name="T59" fmla="*/ 2647 h 456"/>
                <a:gd name="T60" fmla="*/ 2519 w 447"/>
                <a:gd name="T61" fmla="*/ 2776 h 456"/>
                <a:gd name="T62" fmla="*/ 2306 w 447"/>
                <a:gd name="T63" fmla="*/ 2554 h 456"/>
                <a:gd name="T64" fmla="*/ 2092 w 447"/>
                <a:gd name="T65" fmla="*/ 2299 h 456"/>
                <a:gd name="T66" fmla="*/ 2402 w 447"/>
                <a:gd name="T67" fmla="*/ 2483 h 456"/>
                <a:gd name="T68" fmla="*/ 2423 w 447"/>
                <a:gd name="T69" fmla="*/ 2191 h 456"/>
                <a:gd name="T70" fmla="*/ 2633 w 447"/>
                <a:gd name="T71" fmla="*/ 2392 h 4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47" h="456">
                  <a:moveTo>
                    <a:pt x="438" y="310"/>
                  </a:moveTo>
                  <a:cubicBezTo>
                    <a:pt x="431" y="302"/>
                    <a:pt x="426" y="294"/>
                    <a:pt x="416" y="286"/>
                  </a:cubicBezTo>
                  <a:cubicBezTo>
                    <a:pt x="410" y="282"/>
                    <a:pt x="414" y="273"/>
                    <a:pt x="420" y="267"/>
                  </a:cubicBezTo>
                  <a:cubicBezTo>
                    <a:pt x="437" y="243"/>
                    <a:pt x="421" y="220"/>
                    <a:pt x="421" y="202"/>
                  </a:cubicBezTo>
                  <a:cubicBezTo>
                    <a:pt x="421" y="191"/>
                    <a:pt x="405" y="162"/>
                    <a:pt x="392" y="140"/>
                  </a:cubicBezTo>
                  <a:cubicBezTo>
                    <a:pt x="389" y="134"/>
                    <a:pt x="392" y="132"/>
                    <a:pt x="394" y="131"/>
                  </a:cubicBezTo>
                  <a:cubicBezTo>
                    <a:pt x="398" y="129"/>
                    <a:pt x="401" y="127"/>
                    <a:pt x="402" y="124"/>
                  </a:cubicBezTo>
                  <a:cubicBezTo>
                    <a:pt x="409" y="111"/>
                    <a:pt x="394" y="111"/>
                    <a:pt x="384" y="113"/>
                  </a:cubicBezTo>
                  <a:cubicBezTo>
                    <a:pt x="382" y="113"/>
                    <a:pt x="375" y="114"/>
                    <a:pt x="374" y="109"/>
                  </a:cubicBezTo>
                  <a:cubicBezTo>
                    <a:pt x="372" y="96"/>
                    <a:pt x="378" y="77"/>
                    <a:pt x="380" y="65"/>
                  </a:cubicBezTo>
                  <a:cubicBezTo>
                    <a:pt x="382" y="51"/>
                    <a:pt x="381" y="38"/>
                    <a:pt x="374" y="33"/>
                  </a:cubicBezTo>
                  <a:cubicBezTo>
                    <a:pt x="370" y="31"/>
                    <a:pt x="369" y="36"/>
                    <a:pt x="371" y="47"/>
                  </a:cubicBezTo>
                  <a:cubicBezTo>
                    <a:pt x="373" y="57"/>
                    <a:pt x="364" y="74"/>
                    <a:pt x="358" y="68"/>
                  </a:cubicBezTo>
                  <a:cubicBezTo>
                    <a:pt x="356" y="67"/>
                    <a:pt x="354" y="65"/>
                    <a:pt x="351" y="64"/>
                  </a:cubicBezTo>
                  <a:cubicBezTo>
                    <a:pt x="350" y="62"/>
                    <a:pt x="350" y="61"/>
                    <a:pt x="351" y="59"/>
                  </a:cubicBezTo>
                  <a:cubicBezTo>
                    <a:pt x="352" y="51"/>
                    <a:pt x="362" y="45"/>
                    <a:pt x="363" y="37"/>
                  </a:cubicBezTo>
                  <a:cubicBezTo>
                    <a:pt x="366" y="23"/>
                    <a:pt x="357" y="26"/>
                    <a:pt x="352" y="34"/>
                  </a:cubicBezTo>
                  <a:cubicBezTo>
                    <a:pt x="347" y="42"/>
                    <a:pt x="347" y="54"/>
                    <a:pt x="337" y="58"/>
                  </a:cubicBezTo>
                  <a:cubicBezTo>
                    <a:pt x="327" y="62"/>
                    <a:pt x="319" y="51"/>
                    <a:pt x="311" y="47"/>
                  </a:cubicBezTo>
                  <a:cubicBezTo>
                    <a:pt x="294" y="40"/>
                    <a:pt x="299" y="33"/>
                    <a:pt x="301" y="24"/>
                  </a:cubicBezTo>
                  <a:cubicBezTo>
                    <a:pt x="304" y="14"/>
                    <a:pt x="315" y="5"/>
                    <a:pt x="306" y="3"/>
                  </a:cubicBezTo>
                  <a:cubicBezTo>
                    <a:pt x="298" y="0"/>
                    <a:pt x="292" y="28"/>
                    <a:pt x="288" y="34"/>
                  </a:cubicBezTo>
                  <a:cubicBezTo>
                    <a:pt x="284" y="40"/>
                    <a:pt x="273" y="35"/>
                    <a:pt x="250" y="29"/>
                  </a:cubicBezTo>
                  <a:cubicBezTo>
                    <a:pt x="227" y="24"/>
                    <a:pt x="204" y="31"/>
                    <a:pt x="191" y="35"/>
                  </a:cubicBezTo>
                  <a:cubicBezTo>
                    <a:pt x="177" y="38"/>
                    <a:pt x="179" y="35"/>
                    <a:pt x="174" y="33"/>
                  </a:cubicBezTo>
                  <a:cubicBezTo>
                    <a:pt x="168" y="30"/>
                    <a:pt x="164" y="19"/>
                    <a:pt x="161" y="18"/>
                  </a:cubicBezTo>
                  <a:cubicBezTo>
                    <a:pt x="157" y="17"/>
                    <a:pt x="153" y="23"/>
                    <a:pt x="156" y="28"/>
                  </a:cubicBezTo>
                  <a:cubicBezTo>
                    <a:pt x="160" y="33"/>
                    <a:pt x="168" y="39"/>
                    <a:pt x="158" y="44"/>
                  </a:cubicBezTo>
                  <a:cubicBezTo>
                    <a:pt x="148" y="50"/>
                    <a:pt x="138" y="54"/>
                    <a:pt x="128" y="54"/>
                  </a:cubicBezTo>
                  <a:cubicBezTo>
                    <a:pt x="118" y="54"/>
                    <a:pt x="108" y="41"/>
                    <a:pt x="103" y="39"/>
                  </a:cubicBezTo>
                  <a:cubicBezTo>
                    <a:pt x="97" y="37"/>
                    <a:pt x="96" y="31"/>
                    <a:pt x="93" y="33"/>
                  </a:cubicBezTo>
                  <a:cubicBezTo>
                    <a:pt x="89" y="34"/>
                    <a:pt x="90" y="44"/>
                    <a:pt x="98" y="48"/>
                  </a:cubicBezTo>
                  <a:cubicBezTo>
                    <a:pt x="107" y="51"/>
                    <a:pt x="118" y="55"/>
                    <a:pt x="106" y="70"/>
                  </a:cubicBezTo>
                  <a:cubicBezTo>
                    <a:pt x="102" y="75"/>
                    <a:pt x="96" y="90"/>
                    <a:pt x="78" y="91"/>
                  </a:cubicBezTo>
                  <a:cubicBezTo>
                    <a:pt x="60" y="92"/>
                    <a:pt x="28" y="65"/>
                    <a:pt x="39" y="92"/>
                  </a:cubicBezTo>
                  <a:cubicBezTo>
                    <a:pt x="42" y="100"/>
                    <a:pt x="55" y="100"/>
                    <a:pt x="50" y="112"/>
                  </a:cubicBezTo>
                  <a:cubicBezTo>
                    <a:pt x="46" y="121"/>
                    <a:pt x="35" y="119"/>
                    <a:pt x="28" y="117"/>
                  </a:cubicBezTo>
                  <a:cubicBezTo>
                    <a:pt x="26" y="129"/>
                    <a:pt x="42" y="126"/>
                    <a:pt x="35" y="138"/>
                  </a:cubicBezTo>
                  <a:cubicBezTo>
                    <a:pt x="28" y="149"/>
                    <a:pt x="6" y="135"/>
                    <a:pt x="3" y="149"/>
                  </a:cubicBezTo>
                  <a:cubicBezTo>
                    <a:pt x="0" y="160"/>
                    <a:pt x="16" y="154"/>
                    <a:pt x="22" y="159"/>
                  </a:cubicBezTo>
                  <a:cubicBezTo>
                    <a:pt x="29" y="164"/>
                    <a:pt x="36" y="169"/>
                    <a:pt x="32" y="180"/>
                  </a:cubicBezTo>
                  <a:cubicBezTo>
                    <a:pt x="21" y="221"/>
                    <a:pt x="28" y="245"/>
                    <a:pt x="37" y="280"/>
                  </a:cubicBezTo>
                  <a:cubicBezTo>
                    <a:pt x="47" y="319"/>
                    <a:pt x="59" y="340"/>
                    <a:pt x="61" y="349"/>
                  </a:cubicBezTo>
                  <a:cubicBezTo>
                    <a:pt x="64" y="358"/>
                    <a:pt x="58" y="363"/>
                    <a:pt x="55" y="372"/>
                  </a:cubicBezTo>
                  <a:cubicBezTo>
                    <a:pt x="51" y="381"/>
                    <a:pt x="50" y="389"/>
                    <a:pt x="57" y="393"/>
                  </a:cubicBezTo>
                  <a:cubicBezTo>
                    <a:pt x="64" y="397"/>
                    <a:pt x="62" y="377"/>
                    <a:pt x="62" y="369"/>
                  </a:cubicBezTo>
                  <a:cubicBezTo>
                    <a:pt x="62" y="360"/>
                    <a:pt x="69" y="363"/>
                    <a:pt x="74" y="372"/>
                  </a:cubicBezTo>
                  <a:cubicBezTo>
                    <a:pt x="79" y="381"/>
                    <a:pt x="82" y="386"/>
                    <a:pt x="87" y="389"/>
                  </a:cubicBezTo>
                  <a:cubicBezTo>
                    <a:pt x="91" y="392"/>
                    <a:pt x="87" y="403"/>
                    <a:pt x="87" y="411"/>
                  </a:cubicBezTo>
                  <a:cubicBezTo>
                    <a:pt x="87" y="418"/>
                    <a:pt x="76" y="431"/>
                    <a:pt x="80" y="436"/>
                  </a:cubicBezTo>
                  <a:cubicBezTo>
                    <a:pt x="83" y="442"/>
                    <a:pt x="87" y="435"/>
                    <a:pt x="91" y="425"/>
                  </a:cubicBezTo>
                  <a:cubicBezTo>
                    <a:pt x="96" y="414"/>
                    <a:pt x="102" y="402"/>
                    <a:pt x="108" y="412"/>
                  </a:cubicBezTo>
                  <a:cubicBezTo>
                    <a:pt x="113" y="422"/>
                    <a:pt x="119" y="422"/>
                    <a:pt x="140" y="425"/>
                  </a:cubicBezTo>
                  <a:cubicBezTo>
                    <a:pt x="162" y="427"/>
                    <a:pt x="169" y="443"/>
                    <a:pt x="182" y="449"/>
                  </a:cubicBezTo>
                  <a:cubicBezTo>
                    <a:pt x="195" y="456"/>
                    <a:pt x="214" y="451"/>
                    <a:pt x="232" y="443"/>
                  </a:cubicBezTo>
                  <a:cubicBezTo>
                    <a:pt x="262" y="428"/>
                    <a:pt x="316" y="347"/>
                    <a:pt x="327" y="370"/>
                  </a:cubicBezTo>
                  <a:cubicBezTo>
                    <a:pt x="332" y="378"/>
                    <a:pt x="343" y="406"/>
                    <a:pt x="350" y="408"/>
                  </a:cubicBezTo>
                  <a:cubicBezTo>
                    <a:pt x="375" y="416"/>
                    <a:pt x="352" y="381"/>
                    <a:pt x="344" y="369"/>
                  </a:cubicBezTo>
                  <a:cubicBezTo>
                    <a:pt x="336" y="357"/>
                    <a:pt x="335" y="354"/>
                    <a:pt x="339" y="349"/>
                  </a:cubicBezTo>
                  <a:cubicBezTo>
                    <a:pt x="349" y="337"/>
                    <a:pt x="365" y="358"/>
                    <a:pt x="369" y="367"/>
                  </a:cubicBezTo>
                  <a:cubicBezTo>
                    <a:pt x="374" y="376"/>
                    <a:pt x="387" y="376"/>
                    <a:pt x="399" y="379"/>
                  </a:cubicBezTo>
                  <a:cubicBezTo>
                    <a:pt x="412" y="381"/>
                    <a:pt x="424" y="391"/>
                    <a:pt x="425" y="385"/>
                  </a:cubicBezTo>
                  <a:cubicBezTo>
                    <a:pt x="426" y="379"/>
                    <a:pt x="417" y="373"/>
                    <a:pt x="400" y="368"/>
                  </a:cubicBezTo>
                  <a:cubicBezTo>
                    <a:pt x="384" y="362"/>
                    <a:pt x="392" y="363"/>
                    <a:pt x="389" y="354"/>
                  </a:cubicBezTo>
                  <a:cubicBezTo>
                    <a:pt x="386" y="345"/>
                    <a:pt x="380" y="349"/>
                    <a:pt x="372" y="347"/>
                  </a:cubicBezTo>
                  <a:cubicBezTo>
                    <a:pt x="364" y="345"/>
                    <a:pt x="346" y="327"/>
                    <a:pt x="353" y="319"/>
                  </a:cubicBezTo>
                  <a:cubicBezTo>
                    <a:pt x="355" y="317"/>
                    <a:pt x="365" y="317"/>
                    <a:pt x="377" y="329"/>
                  </a:cubicBezTo>
                  <a:cubicBezTo>
                    <a:pt x="386" y="335"/>
                    <a:pt x="392" y="348"/>
                    <a:pt x="405" y="344"/>
                  </a:cubicBezTo>
                  <a:cubicBezTo>
                    <a:pt x="407" y="334"/>
                    <a:pt x="374" y="312"/>
                    <a:pt x="383" y="302"/>
                  </a:cubicBezTo>
                  <a:cubicBezTo>
                    <a:pt x="393" y="292"/>
                    <a:pt x="396" y="300"/>
                    <a:pt x="409" y="304"/>
                  </a:cubicBezTo>
                  <a:cubicBezTo>
                    <a:pt x="421" y="308"/>
                    <a:pt x="424" y="313"/>
                    <a:pt x="433" y="322"/>
                  </a:cubicBezTo>
                  <a:cubicBezTo>
                    <a:pt x="441" y="331"/>
                    <a:pt x="442" y="339"/>
                    <a:pt x="444" y="332"/>
                  </a:cubicBezTo>
                  <a:cubicBezTo>
                    <a:pt x="447" y="324"/>
                    <a:pt x="445" y="318"/>
                    <a:pt x="438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88" name="Freeform 153">
              <a:extLst>
                <a:ext uri="{FF2B5EF4-FFF2-40B4-BE49-F238E27FC236}">
                  <a16:creationId xmlns:a16="http://schemas.microsoft.com/office/drawing/2014/main" id="{B04A1596-69A3-4082-A989-5D76D5D21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3169"/>
              <a:ext cx="469" cy="495"/>
            </a:xfrm>
            <a:custGeom>
              <a:avLst/>
              <a:gdLst>
                <a:gd name="T0" fmla="*/ 404 w 259"/>
                <a:gd name="T1" fmla="*/ 0 h 256"/>
                <a:gd name="T2" fmla="*/ 36 w 259"/>
                <a:gd name="T3" fmla="*/ 789 h 256"/>
                <a:gd name="T4" fmla="*/ 154 w 259"/>
                <a:gd name="T5" fmla="*/ 1278 h 256"/>
                <a:gd name="T6" fmla="*/ 482 w 259"/>
                <a:gd name="T7" fmla="*/ 1589 h 256"/>
                <a:gd name="T8" fmla="*/ 962 w 259"/>
                <a:gd name="T9" fmla="*/ 1734 h 256"/>
                <a:gd name="T10" fmla="*/ 1347 w 259"/>
                <a:gd name="T11" fmla="*/ 1106 h 256"/>
                <a:gd name="T12" fmla="*/ 1412 w 259"/>
                <a:gd name="T13" fmla="*/ 729 h 256"/>
                <a:gd name="T14" fmla="*/ 1032 w 259"/>
                <a:gd name="T15" fmla="*/ 613 h 256"/>
                <a:gd name="T16" fmla="*/ 873 w 259"/>
                <a:gd name="T17" fmla="*/ 489 h 256"/>
                <a:gd name="T18" fmla="*/ 777 w 259"/>
                <a:gd name="T19" fmla="*/ 240 h 256"/>
                <a:gd name="T20" fmla="*/ 404 w 259"/>
                <a:gd name="T21" fmla="*/ 0 h 2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9" h="256">
                  <a:moveTo>
                    <a:pt x="68" y="0"/>
                  </a:moveTo>
                  <a:cubicBezTo>
                    <a:pt x="15" y="7"/>
                    <a:pt x="0" y="63"/>
                    <a:pt x="6" y="109"/>
                  </a:cubicBezTo>
                  <a:cubicBezTo>
                    <a:pt x="9" y="131"/>
                    <a:pt x="15" y="157"/>
                    <a:pt x="26" y="177"/>
                  </a:cubicBezTo>
                  <a:cubicBezTo>
                    <a:pt x="38" y="198"/>
                    <a:pt x="61" y="208"/>
                    <a:pt x="81" y="220"/>
                  </a:cubicBezTo>
                  <a:cubicBezTo>
                    <a:pt x="106" y="237"/>
                    <a:pt x="131" y="256"/>
                    <a:pt x="162" y="240"/>
                  </a:cubicBezTo>
                  <a:cubicBezTo>
                    <a:pt x="196" y="223"/>
                    <a:pt x="208" y="182"/>
                    <a:pt x="227" y="153"/>
                  </a:cubicBezTo>
                  <a:cubicBezTo>
                    <a:pt x="239" y="135"/>
                    <a:pt x="259" y="120"/>
                    <a:pt x="238" y="101"/>
                  </a:cubicBezTo>
                  <a:cubicBezTo>
                    <a:pt x="223" y="87"/>
                    <a:pt x="193" y="92"/>
                    <a:pt x="174" y="85"/>
                  </a:cubicBezTo>
                  <a:cubicBezTo>
                    <a:pt x="165" y="82"/>
                    <a:pt x="151" y="79"/>
                    <a:pt x="147" y="68"/>
                  </a:cubicBezTo>
                  <a:cubicBezTo>
                    <a:pt x="139" y="52"/>
                    <a:pt x="149" y="48"/>
                    <a:pt x="131" y="33"/>
                  </a:cubicBezTo>
                  <a:cubicBezTo>
                    <a:pt x="113" y="16"/>
                    <a:pt x="93" y="3"/>
                    <a:pt x="68" y="0"/>
                  </a:cubicBezTo>
                  <a:close/>
                </a:path>
              </a:pathLst>
            </a:custGeom>
            <a:solidFill>
              <a:srgbClr val="C3B1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89" name="Freeform 154">
              <a:extLst>
                <a:ext uri="{FF2B5EF4-FFF2-40B4-BE49-F238E27FC236}">
                  <a16:creationId xmlns:a16="http://schemas.microsoft.com/office/drawing/2014/main" id="{C85B2673-AB52-437B-B95A-B6CC01DC1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3061"/>
              <a:ext cx="231" cy="415"/>
            </a:xfrm>
            <a:custGeom>
              <a:avLst/>
              <a:gdLst>
                <a:gd name="T0" fmla="*/ 753 w 128"/>
                <a:gd name="T1" fmla="*/ 0 h 215"/>
                <a:gd name="T2" fmla="*/ 206 w 128"/>
                <a:gd name="T3" fmla="*/ 1546 h 215"/>
                <a:gd name="T4" fmla="*/ 753 w 128"/>
                <a:gd name="T5" fmla="*/ 0 h 21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8" h="215">
                  <a:moveTo>
                    <a:pt x="128" y="0"/>
                  </a:moveTo>
                  <a:cubicBezTo>
                    <a:pt x="71" y="19"/>
                    <a:pt x="0" y="101"/>
                    <a:pt x="35" y="215"/>
                  </a:cubicBezTo>
                  <a:cubicBezTo>
                    <a:pt x="27" y="188"/>
                    <a:pt x="29" y="63"/>
                    <a:pt x="1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0" name="Freeform 155">
              <a:extLst>
                <a:ext uri="{FF2B5EF4-FFF2-40B4-BE49-F238E27FC236}">
                  <a16:creationId xmlns:a16="http://schemas.microsoft.com/office/drawing/2014/main" id="{84B20954-0072-4253-9F39-6111E63CE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8" y="3200"/>
              <a:ext cx="546" cy="580"/>
            </a:xfrm>
            <a:custGeom>
              <a:avLst/>
              <a:gdLst>
                <a:gd name="T0" fmla="*/ 0 w 302"/>
                <a:gd name="T1" fmla="*/ 1879 h 300"/>
                <a:gd name="T2" fmla="*/ 360 w 302"/>
                <a:gd name="T3" fmla="*/ 2090 h 300"/>
                <a:gd name="T4" fmla="*/ 667 w 302"/>
                <a:gd name="T5" fmla="*/ 2015 h 300"/>
                <a:gd name="T6" fmla="*/ 964 w 302"/>
                <a:gd name="T7" fmla="*/ 1734 h 300"/>
                <a:gd name="T8" fmla="*/ 1186 w 302"/>
                <a:gd name="T9" fmla="*/ 1465 h 300"/>
                <a:gd name="T10" fmla="*/ 1287 w 302"/>
                <a:gd name="T11" fmla="*/ 1417 h 300"/>
                <a:gd name="T12" fmla="*/ 1336 w 302"/>
                <a:gd name="T13" fmla="*/ 1270 h 300"/>
                <a:gd name="T14" fmla="*/ 1542 w 302"/>
                <a:gd name="T15" fmla="*/ 1162 h 300"/>
                <a:gd name="T16" fmla="*/ 1602 w 302"/>
                <a:gd name="T17" fmla="*/ 1032 h 300"/>
                <a:gd name="T18" fmla="*/ 1712 w 302"/>
                <a:gd name="T19" fmla="*/ 920 h 300"/>
                <a:gd name="T20" fmla="*/ 1743 w 302"/>
                <a:gd name="T21" fmla="*/ 433 h 300"/>
                <a:gd name="T22" fmla="*/ 1553 w 302"/>
                <a:gd name="T23" fmla="*/ 0 h 300"/>
                <a:gd name="T24" fmla="*/ 1537 w 302"/>
                <a:gd name="T25" fmla="*/ 860 h 300"/>
                <a:gd name="T26" fmla="*/ 1229 w 302"/>
                <a:gd name="T27" fmla="*/ 1098 h 300"/>
                <a:gd name="T28" fmla="*/ 987 w 302"/>
                <a:gd name="T29" fmla="*/ 1462 h 300"/>
                <a:gd name="T30" fmla="*/ 723 w 302"/>
                <a:gd name="T31" fmla="*/ 1765 h 300"/>
                <a:gd name="T32" fmla="*/ 506 w 302"/>
                <a:gd name="T33" fmla="*/ 1966 h 300"/>
                <a:gd name="T34" fmla="*/ 255 w 302"/>
                <a:gd name="T35" fmla="*/ 1935 h 300"/>
                <a:gd name="T36" fmla="*/ 13 w 302"/>
                <a:gd name="T37" fmla="*/ 1850 h 30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02" h="300">
                  <a:moveTo>
                    <a:pt x="0" y="260"/>
                  </a:moveTo>
                  <a:cubicBezTo>
                    <a:pt x="18" y="272"/>
                    <a:pt x="42" y="278"/>
                    <a:pt x="61" y="289"/>
                  </a:cubicBezTo>
                  <a:cubicBezTo>
                    <a:pt x="81" y="300"/>
                    <a:pt x="95" y="291"/>
                    <a:pt x="113" y="279"/>
                  </a:cubicBezTo>
                  <a:cubicBezTo>
                    <a:pt x="131" y="267"/>
                    <a:pt x="146" y="252"/>
                    <a:pt x="163" y="240"/>
                  </a:cubicBezTo>
                  <a:cubicBezTo>
                    <a:pt x="179" y="229"/>
                    <a:pt x="187" y="214"/>
                    <a:pt x="201" y="203"/>
                  </a:cubicBezTo>
                  <a:cubicBezTo>
                    <a:pt x="205" y="200"/>
                    <a:pt x="214" y="199"/>
                    <a:pt x="218" y="196"/>
                  </a:cubicBezTo>
                  <a:cubicBezTo>
                    <a:pt x="223" y="190"/>
                    <a:pt x="220" y="182"/>
                    <a:pt x="226" y="176"/>
                  </a:cubicBezTo>
                  <a:cubicBezTo>
                    <a:pt x="238" y="163"/>
                    <a:pt x="251" y="178"/>
                    <a:pt x="261" y="161"/>
                  </a:cubicBezTo>
                  <a:cubicBezTo>
                    <a:pt x="266" y="153"/>
                    <a:pt x="264" y="150"/>
                    <a:pt x="271" y="143"/>
                  </a:cubicBezTo>
                  <a:cubicBezTo>
                    <a:pt x="277" y="138"/>
                    <a:pt x="285" y="135"/>
                    <a:pt x="290" y="127"/>
                  </a:cubicBezTo>
                  <a:cubicBezTo>
                    <a:pt x="302" y="110"/>
                    <a:pt x="298" y="80"/>
                    <a:pt x="295" y="60"/>
                  </a:cubicBezTo>
                  <a:cubicBezTo>
                    <a:pt x="292" y="38"/>
                    <a:pt x="283" y="13"/>
                    <a:pt x="263" y="0"/>
                  </a:cubicBezTo>
                  <a:cubicBezTo>
                    <a:pt x="279" y="37"/>
                    <a:pt x="294" y="85"/>
                    <a:pt x="260" y="119"/>
                  </a:cubicBezTo>
                  <a:cubicBezTo>
                    <a:pt x="246" y="133"/>
                    <a:pt x="223" y="139"/>
                    <a:pt x="208" y="152"/>
                  </a:cubicBezTo>
                  <a:cubicBezTo>
                    <a:pt x="191" y="166"/>
                    <a:pt x="179" y="184"/>
                    <a:pt x="167" y="202"/>
                  </a:cubicBezTo>
                  <a:cubicBezTo>
                    <a:pt x="155" y="221"/>
                    <a:pt x="141" y="232"/>
                    <a:pt x="122" y="244"/>
                  </a:cubicBezTo>
                  <a:cubicBezTo>
                    <a:pt x="111" y="252"/>
                    <a:pt x="98" y="267"/>
                    <a:pt x="86" y="272"/>
                  </a:cubicBezTo>
                  <a:cubicBezTo>
                    <a:pt x="73" y="277"/>
                    <a:pt x="55" y="270"/>
                    <a:pt x="43" y="268"/>
                  </a:cubicBezTo>
                  <a:cubicBezTo>
                    <a:pt x="30" y="266"/>
                    <a:pt x="12" y="264"/>
                    <a:pt x="2" y="256"/>
                  </a:cubicBezTo>
                </a:path>
              </a:pathLst>
            </a:custGeom>
            <a:solidFill>
              <a:srgbClr val="96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1" name="Freeform 156">
              <a:extLst>
                <a:ext uri="{FF2B5EF4-FFF2-40B4-BE49-F238E27FC236}">
                  <a16:creationId xmlns:a16="http://schemas.microsoft.com/office/drawing/2014/main" id="{365F5A5C-FACD-49CF-8A4B-18B079458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" y="3397"/>
              <a:ext cx="370" cy="242"/>
            </a:xfrm>
            <a:custGeom>
              <a:avLst/>
              <a:gdLst>
                <a:gd name="T0" fmla="*/ 0 w 205"/>
                <a:gd name="T1" fmla="*/ 0 h 125"/>
                <a:gd name="T2" fmla="*/ 182 w 205"/>
                <a:gd name="T3" fmla="*/ 509 h 125"/>
                <a:gd name="T4" fmla="*/ 612 w 205"/>
                <a:gd name="T5" fmla="*/ 829 h 125"/>
                <a:gd name="T6" fmla="*/ 948 w 205"/>
                <a:gd name="T7" fmla="*/ 689 h 125"/>
                <a:gd name="T8" fmla="*/ 1206 w 205"/>
                <a:gd name="T9" fmla="*/ 196 h 125"/>
                <a:gd name="T10" fmla="*/ 782 w 205"/>
                <a:gd name="T11" fmla="*/ 689 h 125"/>
                <a:gd name="T12" fmla="*/ 377 w 205"/>
                <a:gd name="T13" fmla="*/ 558 h 125"/>
                <a:gd name="T14" fmla="*/ 0 w 205"/>
                <a:gd name="T15" fmla="*/ 0 h 1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5" h="125">
                  <a:moveTo>
                    <a:pt x="0" y="0"/>
                  </a:moveTo>
                  <a:cubicBezTo>
                    <a:pt x="9" y="40"/>
                    <a:pt x="7" y="49"/>
                    <a:pt x="31" y="70"/>
                  </a:cubicBezTo>
                  <a:cubicBezTo>
                    <a:pt x="55" y="90"/>
                    <a:pt x="83" y="103"/>
                    <a:pt x="104" y="114"/>
                  </a:cubicBezTo>
                  <a:cubicBezTo>
                    <a:pt x="125" y="125"/>
                    <a:pt x="147" y="112"/>
                    <a:pt x="161" y="95"/>
                  </a:cubicBezTo>
                  <a:cubicBezTo>
                    <a:pt x="175" y="78"/>
                    <a:pt x="186" y="47"/>
                    <a:pt x="205" y="27"/>
                  </a:cubicBezTo>
                  <a:cubicBezTo>
                    <a:pt x="189" y="43"/>
                    <a:pt x="166" y="86"/>
                    <a:pt x="133" y="95"/>
                  </a:cubicBezTo>
                  <a:cubicBezTo>
                    <a:pt x="99" y="105"/>
                    <a:pt x="88" y="92"/>
                    <a:pt x="64" y="77"/>
                  </a:cubicBezTo>
                  <a:cubicBezTo>
                    <a:pt x="32" y="56"/>
                    <a:pt x="9" y="37"/>
                    <a:pt x="0" y="0"/>
                  </a:cubicBezTo>
                </a:path>
              </a:pathLst>
            </a:custGeom>
            <a:solidFill>
              <a:srgbClr val="AD94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2" name="Freeform 157">
              <a:extLst>
                <a:ext uri="{FF2B5EF4-FFF2-40B4-BE49-F238E27FC236}">
                  <a16:creationId xmlns:a16="http://schemas.microsoft.com/office/drawing/2014/main" id="{68D44959-797A-43BA-A32E-CDE3B512E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" y="3243"/>
              <a:ext cx="170" cy="129"/>
            </a:xfrm>
            <a:custGeom>
              <a:avLst/>
              <a:gdLst>
                <a:gd name="T0" fmla="*/ 0 w 94"/>
                <a:gd name="T1" fmla="*/ 0 h 67"/>
                <a:gd name="T2" fmla="*/ 60 w 94"/>
                <a:gd name="T3" fmla="*/ 144 h 67"/>
                <a:gd name="T4" fmla="*/ 231 w 94"/>
                <a:gd name="T5" fmla="*/ 385 h 67"/>
                <a:gd name="T6" fmla="*/ 555 w 94"/>
                <a:gd name="T7" fmla="*/ 441 h 67"/>
                <a:gd name="T8" fmla="*/ 146 w 94"/>
                <a:gd name="T9" fmla="*/ 416 h 67"/>
                <a:gd name="T10" fmla="*/ 0 w 94"/>
                <a:gd name="T11" fmla="*/ 0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cubicBezTo>
                    <a:pt x="4" y="6"/>
                    <a:pt x="8" y="14"/>
                    <a:pt x="10" y="20"/>
                  </a:cubicBezTo>
                  <a:cubicBezTo>
                    <a:pt x="15" y="34"/>
                    <a:pt x="17" y="47"/>
                    <a:pt x="39" y="54"/>
                  </a:cubicBezTo>
                  <a:cubicBezTo>
                    <a:pt x="67" y="63"/>
                    <a:pt x="94" y="62"/>
                    <a:pt x="94" y="62"/>
                  </a:cubicBezTo>
                  <a:cubicBezTo>
                    <a:pt x="70" y="65"/>
                    <a:pt x="41" y="67"/>
                    <a:pt x="25" y="58"/>
                  </a:cubicBezTo>
                  <a:cubicBezTo>
                    <a:pt x="10" y="48"/>
                    <a:pt x="3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3" name="Freeform 158">
              <a:extLst>
                <a:ext uri="{FF2B5EF4-FFF2-40B4-BE49-F238E27FC236}">
                  <a16:creationId xmlns:a16="http://schemas.microsoft.com/office/drawing/2014/main" id="{5F66996A-99D2-4430-893C-8F92B2F2E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" y="2922"/>
              <a:ext cx="807" cy="881"/>
            </a:xfrm>
            <a:custGeom>
              <a:avLst/>
              <a:gdLst>
                <a:gd name="T0" fmla="*/ 2464 w 446"/>
                <a:gd name="T1" fmla="*/ 2067 h 456"/>
                <a:gd name="T2" fmla="*/ 2495 w 446"/>
                <a:gd name="T3" fmla="*/ 1455 h 456"/>
                <a:gd name="T4" fmla="*/ 2334 w 446"/>
                <a:gd name="T5" fmla="*/ 945 h 456"/>
                <a:gd name="T6" fmla="*/ 2276 w 446"/>
                <a:gd name="T7" fmla="*/ 813 h 456"/>
                <a:gd name="T8" fmla="*/ 2253 w 446"/>
                <a:gd name="T9" fmla="*/ 469 h 456"/>
                <a:gd name="T10" fmla="*/ 2197 w 446"/>
                <a:gd name="T11" fmla="*/ 340 h 456"/>
                <a:gd name="T12" fmla="*/ 2072 w 446"/>
                <a:gd name="T13" fmla="*/ 464 h 456"/>
                <a:gd name="T14" fmla="*/ 2151 w 446"/>
                <a:gd name="T15" fmla="*/ 265 h 456"/>
                <a:gd name="T16" fmla="*/ 1998 w 446"/>
                <a:gd name="T17" fmla="*/ 417 h 456"/>
                <a:gd name="T18" fmla="*/ 1784 w 446"/>
                <a:gd name="T19" fmla="*/ 172 h 456"/>
                <a:gd name="T20" fmla="*/ 1706 w 446"/>
                <a:gd name="T21" fmla="*/ 247 h 456"/>
                <a:gd name="T22" fmla="*/ 1125 w 446"/>
                <a:gd name="T23" fmla="*/ 253 h 456"/>
                <a:gd name="T24" fmla="*/ 950 w 446"/>
                <a:gd name="T25" fmla="*/ 131 h 456"/>
                <a:gd name="T26" fmla="*/ 935 w 446"/>
                <a:gd name="T27" fmla="*/ 325 h 456"/>
                <a:gd name="T28" fmla="*/ 606 w 446"/>
                <a:gd name="T29" fmla="*/ 280 h 456"/>
                <a:gd name="T30" fmla="*/ 579 w 446"/>
                <a:gd name="T31" fmla="*/ 348 h 456"/>
                <a:gd name="T32" fmla="*/ 456 w 446"/>
                <a:gd name="T33" fmla="*/ 657 h 456"/>
                <a:gd name="T34" fmla="*/ 295 w 446"/>
                <a:gd name="T35" fmla="*/ 806 h 456"/>
                <a:gd name="T36" fmla="*/ 206 w 446"/>
                <a:gd name="T37" fmla="*/ 997 h 456"/>
                <a:gd name="T38" fmla="*/ 130 w 446"/>
                <a:gd name="T39" fmla="*/ 1146 h 456"/>
                <a:gd name="T40" fmla="*/ 219 w 446"/>
                <a:gd name="T41" fmla="*/ 2019 h 456"/>
                <a:gd name="T42" fmla="*/ 320 w 446"/>
                <a:gd name="T43" fmla="*/ 2684 h 456"/>
                <a:gd name="T44" fmla="*/ 367 w 446"/>
                <a:gd name="T45" fmla="*/ 2662 h 456"/>
                <a:gd name="T46" fmla="*/ 510 w 446"/>
                <a:gd name="T47" fmla="*/ 2807 h 456"/>
                <a:gd name="T48" fmla="*/ 469 w 446"/>
                <a:gd name="T49" fmla="*/ 3151 h 456"/>
                <a:gd name="T50" fmla="*/ 635 w 446"/>
                <a:gd name="T51" fmla="*/ 2971 h 456"/>
                <a:gd name="T52" fmla="*/ 1077 w 446"/>
                <a:gd name="T53" fmla="*/ 3244 h 456"/>
                <a:gd name="T54" fmla="*/ 1938 w 446"/>
                <a:gd name="T55" fmla="*/ 2668 h 456"/>
                <a:gd name="T56" fmla="*/ 2034 w 446"/>
                <a:gd name="T57" fmla="*/ 2662 h 456"/>
                <a:gd name="T58" fmla="*/ 2188 w 446"/>
                <a:gd name="T59" fmla="*/ 2647 h 456"/>
                <a:gd name="T60" fmla="*/ 2517 w 446"/>
                <a:gd name="T61" fmla="*/ 2776 h 456"/>
                <a:gd name="T62" fmla="*/ 2305 w 446"/>
                <a:gd name="T63" fmla="*/ 2554 h 456"/>
                <a:gd name="T64" fmla="*/ 2092 w 446"/>
                <a:gd name="T65" fmla="*/ 2299 h 456"/>
                <a:gd name="T66" fmla="*/ 2394 w 446"/>
                <a:gd name="T67" fmla="*/ 2483 h 456"/>
                <a:gd name="T68" fmla="*/ 2416 w 446"/>
                <a:gd name="T69" fmla="*/ 2191 h 456"/>
                <a:gd name="T70" fmla="*/ 2629 w 446"/>
                <a:gd name="T71" fmla="*/ 2392 h 4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46" h="456">
                  <a:moveTo>
                    <a:pt x="438" y="310"/>
                  </a:moveTo>
                  <a:cubicBezTo>
                    <a:pt x="431" y="302"/>
                    <a:pt x="426" y="294"/>
                    <a:pt x="416" y="287"/>
                  </a:cubicBezTo>
                  <a:cubicBezTo>
                    <a:pt x="409" y="282"/>
                    <a:pt x="414" y="273"/>
                    <a:pt x="420" y="267"/>
                  </a:cubicBezTo>
                  <a:cubicBezTo>
                    <a:pt x="437" y="243"/>
                    <a:pt x="421" y="220"/>
                    <a:pt x="421" y="202"/>
                  </a:cubicBezTo>
                  <a:cubicBezTo>
                    <a:pt x="421" y="191"/>
                    <a:pt x="405" y="162"/>
                    <a:pt x="391" y="140"/>
                  </a:cubicBezTo>
                  <a:cubicBezTo>
                    <a:pt x="389" y="134"/>
                    <a:pt x="392" y="132"/>
                    <a:pt x="394" y="131"/>
                  </a:cubicBezTo>
                  <a:cubicBezTo>
                    <a:pt x="397" y="129"/>
                    <a:pt x="400" y="127"/>
                    <a:pt x="402" y="124"/>
                  </a:cubicBezTo>
                  <a:cubicBezTo>
                    <a:pt x="409" y="111"/>
                    <a:pt x="394" y="111"/>
                    <a:pt x="384" y="113"/>
                  </a:cubicBezTo>
                  <a:cubicBezTo>
                    <a:pt x="382" y="113"/>
                    <a:pt x="375" y="114"/>
                    <a:pt x="374" y="109"/>
                  </a:cubicBezTo>
                  <a:cubicBezTo>
                    <a:pt x="372" y="96"/>
                    <a:pt x="378" y="77"/>
                    <a:pt x="380" y="65"/>
                  </a:cubicBezTo>
                  <a:cubicBezTo>
                    <a:pt x="382" y="51"/>
                    <a:pt x="381" y="38"/>
                    <a:pt x="374" y="33"/>
                  </a:cubicBezTo>
                  <a:cubicBezTo>
                    <a:pt x="370" y="31"/>
                    <a:pt x="369" y="36"/>
                    <a:pt x="371" y="47"/>
                  </a:cubicBezTo>
                  <a:cubicBezTo>
                    <a:pt x="373" y="57"/>
                    <a:pt x="364" y="74"/>
                    <a:pt x="358" y="68"/>
                  </a:cubicBezTo>
                  <a:cubicBezTo>
                    <a:pt x="356" y="67"/>
                    <a:pt x="354" y="65"/>
                    <a:pt x="350" y="64"/>
                  </a:cubicBezTo>
                  <a:cubicBezTo>
                    <a:pt x="350" y="62"/>
                    <a:pt x="350" y="61"/>
                    <a:pt x="350" y="59"/>
                  </a:cubicBezTo>
                  <a:cubicBezTo>
                    <a:pt x="352" y="51"/>
                    <a:pt x="361" y="45"/>
                    <a:pt x="363" y="37"/>
                  </a:cubicBezTo>
                  <a:cubicBezTo>
                    <a:pt x="365" y="24"/>
                    <a:pt x="357" y="26"/>
                    <a:pt x="351" y="35"/>
                  </a:cubicBezTo>
                  <a:cubicBezTo>
                    <a:pt x="346" y="42"/>
                    <a:pt x="347" y="54"/>
                    <a:pt x="337" y="58"/>
                  </a:cubicBezTo>
                  <a:cubicBezTo>
                    <a:pt x="327" y="62"/>
                    <a:pt x="319" y="51"/>
                    <a:pt x="311" y="47"/>
                  </a:cubicBezTo>
                  <a:cubicBezTo>
                    <a:pt x="294" y="40"/>
                    <a:pt x="299" y="33"/>
                    <a:pt x="301" y="24"/>
                  </a:cubicBezTo>
                  <a:cubicBezTo>
                    <a:pt x="303" y="14"/>
                    <a:pt x="314" y="6"/>
                    <a:pt x="306" y="3"/>
                  </a:cubicBezTo>
                  <a:cubicBezTo>
                    <a:pt x="298" y="0"/>
                    <a:pt x="292" y="28"/>
                    <a:pt x="288" y="34"/>
                  </a:cubicBezTo>
                  <a:cubicBezTo>
                    <a:pt x="283" y="40"/>
                    <a:pt x="273" y="35"/>
                    <a:pt x="250" y="29"/>
                  </a:cubicBezTo>
                  <a:cubicBezTo>
                    <a:pt x="227" y="24"/>
                    <a:pt x="204" y="31"/>
                    <a:pt x="190" y="35"/>
                  </a:cubicBezTo>
                  <a:cubicBezTo>
                    <a:pt x="177" y="38"/>
                    <a:pt x="179" y="36"/>
                    <a:pt x="174" y="33"/>
                  </a:cubicBezTo>
                  <a:cubicBezTo>
                    <a:pt x="168" y="30"/>
                    <a:pt x="164" y="19"/>
                    <a:pt x="160" y="18"/>
                  </a:cubicBezTo>
                  <a:cubicBezTo>
                    <a:pt x="157" y="17"/>
                    <a:pt x="153" y="23"/>
                    <a:pt x="156" y="28"/>
                  </a:cubicBezTo>
                  <a:cubicBezTo>
                    <a:pt x="160" y="33"/>
                    <a:pt x="167" y="39"/>
                    <a:pt x="158" y="45"/>
                  </a:cubicBezTo>
                  <a:cubicBezTo>
                    <a:pt x="148" y="50"/>
                    <a:pt x="137" y="54"/>
                    <a:pt x="128" y="54"/>
                  </a:cubicBezTo>
                  <a:cubicBezTo>
                    <a:pt x="118" y="54"/>
                    <a:pt x="108" y="41"/>
                    <a:pt x="102" y="39"/>
                  </a:cubicBezTo>
                  <a:cubicBezTo>
                    <a:pt x="97" y="37"/>
                    <a:pt x="96" y="31"/>
                    <a:pt x="93" y="33"/>
                  </a:cubicBezTo>
                  <a:cubicBezTo>
                    <a:pt x="89" y="34"/>
                    <a:pt x="90" y="45"/>
                    <a:pt x="98" y="48"/>
                  </a:cubicBezTo>
                  <a:cubicBezTo>
                    <a:pt x="107" y="52"/>
                    <a:pt x="118" y="55"/>
                    <a:pt x="106" y="70"/>
                  </a:cubicBezTo>
                  <a:cubicBezTo>
                    <a:pt x="102" y="75"/>
                    <a:pt x="95" y="90"/>
                    <a:pt x="77" y="91"/>
                  </a:cubicBezTo>
                  <a:cubicBezTo>
                    <a:pt x="60" y="92"/>
                    <a:pt x="28" y="66"/>
                    <a:pt x="39" y="92"/>
                  </a:cubicBezTo>
                  <a:cubicBezTo>
                    <a:pt x="42" y="100"/>
                    <a:pt x="55" y="100"/>
                    <a:pt x="50" y="112"/>
                  </a:cubicBezTo>
                  <a:cubicBezTo>
                    <a:pt x="46" y="121"/>
                    <a:pt x="35" y="119"/>
                    <a:pt x="27" y="117"/>
                  </a:cubicBezTo>
                  <a:cubicBezTo>
                    <a:pt x="26" y="129"/>
                    <a:pt x="42" y="126"/>
                    <a:pt x="35" y="138"/>
                  </a:cubicBezTo>
                  <a:cubicBezTo>
                    <a:pt x="28" y="149"/>
                    <a:pt x="6" y="135"/>
                    <a:pt x="2" y="149"/>
                  </a:cubicBezTo>
                  <a:cubicBezTo>
                    <a:pt x="0" y="160"/>
                    <a:pt x="15" y="154"/>
                    <a:pt x="22" y="159"/>
                  </a:cubicBezTo>
                  <a:cubicBezTo>
                    <a:pt x="28" y="164"/>
                    <a:pt x="36" y="169"/>
                    <a:pt x="32" y="180"/>
                  </a:cubicBezTo>
                  <a:cubicBezTo>
                    <a:pt x="21" y="221"/>
                    <a:pt x="28" y="245"/>
                    <a:pt x="37" y="280"/>
                  </a:cubicBezTo>
                  <a:cubicBezTo>
                    <a:pt x="47" y="319"/>
                    <a:pt x="59" y="340"/>
                    <a:pt x="61" y="349"/>
                  </a:cubicBezTo>
                  <a:cubicBezTo>
                    <a:pt x="63" y="358"/>
                    <a:pt x="58" y="363"/>
                    <a:pt x="54" y="372"/>
                  </a:cubicBezTo>
                  <a:cubicBezTo>
                    <a:pt x="51" y="381"/>
                    <a:pt x="49" y="389"/>
                    <a:pt x="56" y="393"/>
                  </a:cubicBezTo>
                  <a:cubicBezTo>
                    <a:pt x="63" y="397"/>
                    <a:pt x="62" y="377"/>
                    <a:pt x="62" y="369"/>
                  </a:cubicBezTo>
                  <a:cubicBezTo>
                    <a:pt x="62" y="361"/>
                    <a:pt x="69" y="363"/>
                    <a:pt x="74" y="372"/>
                  </a:cubicBezTo>
                  <a:cubicBezTo>
                    <a:pt x="79" y="381"/>
                    <a:pt x="82" y="386"/>
                    <a:pt x="86" y="389"/>
                  </a:cubicBezTo>
                  <a:cubicBezTo>
                    <a:pt x="91" y="393"/>
                    <a:pt x="86" y="403"/>
                    <a:pt x="86" y="411"/>
                  </a:cubicBezTo>
                  <a:cubicBezTo>
                    <a:pt x="86" y="418"/>
                    <a:pt x="76" y="431"/>
                    <a:pt x="79" y="437"/>
                  </a:cubicBezTo>
                  <a:cubicBezTo>
                    <a:pt x="83" y="442"/>
                    <a:pt x="86" y="435"/>
                    <a:pt x="91" y="425"/>
                  </a:cubicBezTo>
                  <a:cubicBezTo>
                    <a:pt x="96" y="414"/>
                    <a:pt x="102" y="402"/>
                    <a:pt x="107" y="412"/>
                  </a:cubicBezTo>
                  <a:cubicBezTo>
                    <a:pt x="113" y="422"/>
                    <a:pt x="118" y="422"/>
                    <a:pt x="140" y="425"/>
                  </a:cubicBezTo>
                  <a:cubicBezTo>
                    <a:pt x="162" y="427"/>
                    <a:pt x="168" y="443"/>
                    <a:pt x="182" y="450"/>
                  </a:cubicBezTo>
                  <a:cubicBezTo>
                    <a:pt x="195" y="456"/>
                    <a:pt x="214" y="451"/>
                    <a:pt x="231" y="443"/>
                  </a:cubicBezTo>
                  <a:cubicBezTo>
                    <a:pt x="262" y="428"/>
                    <a:pt x="316" y="347"/>
                    <a:pt x="327" y="370"/>
                  </a:cubicBezTo>
                  <a:cubicBezTo>
                    <a:pt x="332" y="378"/>
                    <a:pt x="343" y="406"/>
                    <a:pt x="350" y="408"/>
                  </a:cubicBezTo>
                  <a:cubicBezTo>
                    <a:pt x="375" y="416"/>
                    <a:pt x="352" y="382"/>
                    <a:pt x="343" y="369"/>
                  </a:cubicBezTo>
                  <a:cubicBezTo>
                    <a:pt x="335" y="357"/>
                    <a:pt x="335" y="354"/>
                    <a:pt x="339" y="349"/>
                  </a:cubicBezTo>
                  <a:cubicBezTo>
                    <a:pt x="349" y="338"/>
                    <a:pt x="364" y="358"/>
                    <a:pt x="369" y="367"/>
                  </a:cubicBezTo>
                  <a:cubicBezTo>
                    <a:pt x="373" y="376"/>
                    <a:pt x="387" y="376"/>
                    <a:pt x="399" y="379"/>
                  </a:cubicBezTo>
                  <a:cubicBezTo>
                    <a:pt x="412" y="381"/>
                    <a:pt x="424" y="391"/>
                    <a:pt x="425" y="385"/>
                  </a:cubicBezTo>
                  <a:cubicBezTo>
                    <a:pt x="426" y="379"/>
                    <a:pt x="417" y="373"/>
                    <a:pt x="400" y="368"/>
                  </a:cubicBezTo>
                  <a:cubicBezTo>
                    <a:pt x="384" y="362"/>
                    <a:pt x="392" y="363"/>
                    <a:pt x="389" y="354"/>
                  </a:cubicBezTo>
                  <a:cubicBezTo>
                    <a:pt x="386" y="346"/>
                    <a:pt x="380" y="349"/>
                    <a:pt x="372" y="347"/>
                  </a:cubicBezTo>
                  <a:cubicBezTo>
                    <a:pt x="364" y="345"/>
                    <a:pt x="346" y="327"/>
                    <a:pt x="353" y="319"/>
                  </a:cubicBezTo>
                  <a:cubicBezTo>
                    <a:pt x="355" y="317"/>
                    <a:pt x="364" y="317"/>
                    <a:pt x="376" y="329"/>
                  </a:cubicBezTo>
                  <a:cubicBezTo>
                    <a:pt x="386" y="335"/>
                    <a:pt x="392" y="348"/>
                    <a:pt x="404" y="344"/>
                  </a:cubicBezTo>
                  <a:cubicBezTo>
                    <a:pt x="407" y="334"/>
                    <a:pt x="374" y="312"/>
                    <a:pt x="383" y="302"/>
                  </a:cubicBezTo>
                  <a:cubicBezTo>
                    <a:pt x="392" y="292"/>
                    <a:pt x="396" y="300"/>
                    <a:pt x="408" y="304"/>
                  </a:cubicBezTo>
                  <a:cubicBezTo>
                    <a:pt x="421" y="308"/>
                    <a:pt x="424" y="313"/>
                    <a:pt x="433" y="322"/>
                  </a:cubicBezTo>
                  <a:cubicBezTo>
                    <a:pt x="441" y="331"/>
                    <a:pt x="442" y="339"/>
                    <a:pt x="444" y="332"/>
                  </a:cubicBezTo>
                  <a:cubicBezTo>
                    <a:pt x="446" y="324"/>
                    <a:pt x="445" y="318"/>
                    <a:pt x="438" y="310"/>
                  </a:cubicBezTo>
                  <a:close/>
                </a:path>
              </a:pathLst>
            </a:custGeom>
            <a:noFill/>
            <a:ln w="635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4" name="Freeform 159">
              <a:extLst>
                <a:ext uri="{FF2B5EF4-FFF2-40B4-BE49-F238E27FC236}">
                  <a16:creationId xmlns:a16="http://schemas.microsoft.com/office/drawing/2014/main" id="{C7CB0083-200D-4774-B295-62731578A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4" y="3167"/>
              <a:ext cx="467" cy="493"/>
            </a:xfrm>
            <a:custGeom>
              <a:avLst/>
              <a:gdLst>
                <a:gd name="T0" fmla="*/ 404 w 258"/>
                <a:gd name="T1" fmla="*/ 0 h 255"/>
                <a:gd name="T2" fmla="*/ 36 w 258"/>
                <a:gd name="T3" fmla="*/ 789 h 255"/>
                <a:gd name="T4" fmla="*/ 154 w 258"/>
                <a:gd name="T5" fmla="*/ 1270 h 255"/>
                <a:gd name="T6" fmla="*/ 474 w 258"/>
                <a:gd name="T7" fmla="*/ 1589 h 255"/>
                <a:gd name="T8" fmla="*/ 959 w 258"/>
                <a:gd name="T9" fmla="*/ 1734 h 255"/>
                <a:gd name="T10" fmla="*/ 1347 w 258"/>
                <a:gd name="T11" fmla="*/ 1106 h 255"/>
                <a:gd name="T12" fmla="*/ 1406 w 258"/>
                <a:gd name="T13" fmla="*/ 729 h 255"/>
                <a:gd name="T14" fmla="*/ 1026 w 258"/>
                <a:gd name="T15" fmla="*/ 613 h 255"/>
                <a:gd name="T16" fmla="*/ 865 w 258"/>
                <a:gd name="T17" fmla="*/ 489 h 255"/>
                <a:gd name="T18" fmla="*/ 777 w 258"/>
                <a:gd name="T19" fmla="*/ 240 h 255"/>
                <a:gd name="T20" fmla="*/ 404 w 258"/>
                <a:gd name="T21" fmla="*/ 0 h 2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8" h="255">
                  <a:moveTo>
                    <a:pt x="68" y="0"/>
                  </a:moveTo>
                  <a:cubicBezTo>
                    <a:pt x="15" y="6"/>
                    <a:pt x="0" y="63"/>
                    <a:pt x="6" y="109"/>
                  </a:cubicBezTo>
                  <a:cubicBezTo>
                    <a:pt x="9" y="131"/>
                    <a:pt x="15" y="157"/>
                    <a:pt x="26" y="176"/>
                  </a:cubicBezTo>
                  <a:cubicBezTo>
                    <a:pt x="37" y="198"/>
                    <a:pt x="60" y="208"/>
                    <a:pt x="80" y="220"/>
                  </a:cubicBezTo>
                  <a:cubicBezTo>
                    <a:pt x="106" y="236"/>
                    <a:pt x="130" y="255"/>
                    <a:pt x="162" y="240"/>
                  </a:cubicBezTo>
                  <a:cubicBezTo>
                    <a:pt x="195" y="223"/>
                    <a:pt x="208" y="182"/>
                    <a:pt x="227" y="153"/>
                  </a:cubicBezTo>
                  <a:cubicBezTo>
                    <a:pt x="238" y="135"/>
                    <a:pt x="258" y="120"/>
                    <a:pt x="237" y="101"/>
                  </a:cubicBezTo>
                  <a:cubicBezTo>
                    <a:pt x="222" y="87"/>
                    <a:pt x="193" y="91"/>
                    <a:pt x="173" y="85"/>
                  </a:cubicBezTo>
                  <a:cubicBezTo>
                    <a:pt x="164" y="82"/>
                    <a:pt x="151" y="78"/>
                    <a:pt x="146" y="68"/>
                  </a:cubicBezTo>
                  <a:cubicBezTo>
                    <a:pt x="139" y="52"/>
                    <a:pt x="148" y="48"/>
                    <a:pt x="131" y="33"/>
                  </a:cubicBezTo>
                  <a:cubicBezTo>
                    <a:pt x="112" y="16"/>
                    <a:pt x="93" y="3"/>
                    <a:pt x="68" y="0"/>
                  </a:cubicBezTo>
                  <a:close/>
                </a:path>
              </a:pathLst>
            </a:custGeom>
            <a:noFill/>
            <a:ln w="3175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5" name="Freeform 160">
              <a:extLst>
                <a:ext uri="{FF2B5EF4-FFF2-40B4-BE49-F238E27FC236}">
                  <a16:creationId xmlns:a16="http://schemas.microsoft.com/office/drawing/2014/main" id="{FAE097B9-3D24-4401-9F6B-A56E8C407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" y="3160"/>
              <a:ext cx="81" cy="87"/>
            </a:xfrm>
            <a:custGeom>
              <a:avLst/>
              <a:gdLst>
                <a:gd name="T0" fmla="*/ 52 w 45"/>
                <a:gd name="T1" fmla="*/ 273 h 45"/>
                <a:gd name="T2" fmla="*/ 41 w 45"/>
                <a:gd name="T3" fmla="*/ 64 h 45"/>
                <a:gd name="T4" fmla="*/ 211 w 45"/>
                <a:gd name="T5" fmla="*/ 52 h 45"/>
                <a:gd name="T6" fmla="*/ 220 w 45"/>
                <a:gd name="T7" fmla="*/ 261 h 45"/>
                <a:gd name="T8" fmla="*/ 52 w 45"/>
                <a:gd name="T9" fmla="*/ 273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45">
                  <a:moveTo>
                    <a:pt x="9" y="38"/>
                  </a:moveTo>
                  <a:cubicBezTo>
                    <a:pt x="1" y="31"/>
                    <a:pt x="0" y="18"/>
                    <a:pt x="7" y="9"/>
                  </a:cubicBezTo>
                  <a:cubicBezTo>
                    <a:pt x="15" y="1"/>
                    <a:pt x="28" y="0"/>
                    <a:pt x="36" y="7"/>
                  </a:cubicBezTo>
                  <a:cubicBezTo>
                    <a:pt x="44" y="15"/>
                    <a:pt x="45" y="28"/>
                    <a:pt x="38" y="36"/>
                  </a:cubicBezTo>
                  <a:cubicBezTo>
                    <a:pt x="30" y="45"/>
                    <a:pt x="17" y="45"/>
                    <a:pt x="9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6" name="Freeform 161">
              <a:extLst>
                <a:ext uri="{FF2B5EF4-FFF2-40B4-BE49-F238E27FC236}">
                  <a16:creationId xmlns:a16="http://schemas.microsoft.com/office/drawing/2014/main" id="{9B6E03DB-74F8-4249-9BEF-FD1AABCD6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" y="3148"/>
              <a:ext cx="45" cy="47"/>
            </a:xfrm>
            <a:custGeom>
              <a:avLst/>
              <a:gdLst>
                <a:gd name="T0" fmla="*/ 29 w 25"/>
                <a:gd name="T1" fmla="*/ 149 h 24"/>
                <a:gd name="T2" fmla="*/ 23 w 25"/>
                <a:gd name="T3" fmla="*/ 39 h 24"/>
                <a:gd name="T4" fmla="*/ 110 w 25"/>
                <a:gd name="T5" fmla="*/ 31 h 24"/>
                <a:gd name="T6" fmla="*/ 117 w 25"/>
                <a:gd name="T7" fmla="*/ 141 h 24"/>
                <a:gd name="T8" fmla="*/ 29 w 25"/>
                <a:gd name="T9" fmla="*/ 149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4">
                  <a:moveTo>
                    <a:pt x="5" y="20"/>
                  </a:moveTo>
                  <a:cubicBezTo>
                    <a:pt x="0" y="16"/>
                    <a:pt x="0" y="9"/>
                    <a:pt x="4" y="5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4" y="8"/>
                    <a:pt x="25" y="15"/>
                    <a:pt x="20" y="19"/>
                  </a:cubicBezTo>
                  <a:cubicBezTo>
                    <a:pt x="16" y="24"/>
                    <a:pt x="9" y="24"/>
                    <a:pt x="5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  <p:sp>
          <p:nvSpPr>
            <p:cNvPr id="697" name="Freeform 162">
              <a:extLst>
                <a:ext uri="{FF2B5EF4-FFF2-40B4-BE49-F238E27FC236}">
                  <a16:creationId xmlns:a16="http://schemas.microsoft.com/office/drawing/2014/main" id="{C0187F54-2624-417A-B9C4-AAE9AF818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" y="3237"/>
              <a:ext cx="34" cy="37"/>
            </a:xfrm>
            <a:custGeom>
              <a:avLst/>
              <a:gdLst>
                <a:gd name="T0" fmla="*/ 23 w 19"/>
                <a:gd name="T1" fmla="*/ 117 h 19"/>
                <a:gd name="T2" fmla="*/ 16 w 19"/>
                <a:gd name="T3" fmla="*/ 31 h 19"/>
                <a:gd name="T4" fmla="*/ 86 w 19"/>
                <a:gd name="T5" fmla="*/ 23 h 19"/>
                <a:gd name="T6" fmla="*/ 93 w 19"/>
                <a:gd name="T7" fmla="*/ 109 h 19"/>
                <a:gd name="T8" fmla="*/ 23 w 19"/>
                <a:gd name="T9" fmla="*/ 117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9">
                  <a:moveTo>
                    <a:pt x="4" y="16"/>
                  </a:moveTo>
                  <a:cubicBezTo>
                    <a:pt x="0" y="13"/>
                    <a:pt x="0" y="8"/>
                    <a:pt x="3" y="4"/>
                  </a:cubicBezTo>
                  <a:cubicBezTo>
                    <a:pt x="6" y="1"/>
                    <a:pt x="12" y="0"/>
                    <a:pt x="15" y="3"/>
                  </a:cubicBezTo>
                  <a:cubicBezTo>
                    <a:pt x="19" y="7"/>
                    <a:pt x="19" y="12"/>
                    <a:pt x="16" y="15"/>
                  </a:cubicBezTo>
                  <a:cubicBezTo>
                    <a:pt x="13" y="19"/>
                    <a:pt x="7" y="19"/>
                    <a:pt x="4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/>
            </a:p>
          </p:txBody>
        </p:sp>
      </p:grpSp>
      <p:grpSp>
        <p:nvGrpSpPr>
          <p:cNvPr id="698" name="Group 106">
            <a:extLst>
              <a:ext uri="{FF2B5EF4-FFF2-40B4-BE49-F238E27FC236}">
                <a16:creationId xmlns:a16="http://schemas.microsoft.com/office/drawing/2014/main" id="{ABEB1A31-75C4-4130-930C-8D00DDEEF3D4}"/>
              </a:ext>
            </a:extLst>
          </p:cNvPr>
          <p:cNvGrpSpPr>
            <a:grpSpLocks/>
          </p:cNvGrpSpPr>
          <p:nvPr/>
        </p:nvGrpSpPr>
        <p:grpSpPr bwMode="auto">
          <a:xfrm>
            <a:off x="5735222" y="5655573"/>
            <a:ext cx="400012" cy="342000"/>
            <a:chOff x="4349" y="1763"/>
            <a:chExt cx="834" cy="818"/>
          </a:xfrm>
        </p:grpSpPr>
        <p:sp>
          <p:nvSpPr>
            <p:cNvPr id="699" name="Freeform 107">
              <a:extLst>
                <a:ext uri="{FF2B5EF4-FFF2-40B4-BE49-F238E27FC236}">
                  <a16:creationId xmlns:a16="http://schemas.microsoft.com/office/drawing/2014/main" id="{F5F4B6C8-111C-46F6-BCEA-D9B8FF335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" y="1763"/>
              <a:ext cx="825" cy="818"/>
            </a:xfrm>
            <a:custGeom>
              <a:avLst/>
              <a:gdLst>
                <a:gd name="T0" fmla="*/ 566 w 478"/>
                <a:gd name="T1" fmla="*/ 206 h 444"/>
                <a:gd name="T2" fmla="*/ 107 w 478"/>
                <a:gd name="T3" fmla="*/ 927 h 444"/>
                <a:gd name="T4" fmla="*/ 169 w 478"/>
                <a:gd name="T5" fmla="*/ 1951 h 444"/>
                <a:gd name="T6" fmla="*/ 1629 w 478"/>
                <a:gd name="T7" fmla="*/ 2458 h 444"/>
                <a:gd name="T8" fmla="*/ 1940 w 478"/>
                <a:gd name="T9" fmla="*/ 451 h 444"/>
                <a:gd name="T10" fmla="*/ 1301 w 478"/>
                <a:gd name="T11" fmla="*/ 88 h 444"/>
                <a:gd name="T12" fmla="*/ 566 w 478"/>
                <a:gd name="T13" fmla="*/ 206 h 4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8" h="444">
                  <a:moveTo>
                    <a:pt x="110" y="33"/>
                  </a:moveTo>
                  <a:cubicBezTo>
                    <a:pt x="53" y="66"/>
                    <a:pt x="45" y="92"/>
                    <a:pt x="21" y="148"/>
                  </a:cubicBezTo>
                  <a:cubicBezTo>
                    <a:pt x="0" y="199"/>
                    <a:pt x="7" y="264"/>
                    <a:pt x="33" y="312"/>
                  </a:cubicBezTo>
                  <a:cubicBezTo>
                    <a:pt x="82" y="404"/>
                    <a:pt x="227" y="444"/>
                    <a:pt x="317" y="393"/>
                  </a:cubicBezTo>
                  <a:cubicBezTo>
                    <a:pt x="424" y="333"/>
                    <a:pt x="478" y="167"/>
                    <a:pt x="377" y="72"/>
                  </a:cubicBezTo>
                  <a:cubicBezTo>
                    <a:pt x="342" y="39"/>
                    <a:pt x="298" y="23"/>
                    <a:pt x="253" y="14"/>
                  </a:cubicBezTo>
                  <a:cubicBezTo>
                    <a:pt x="183" y="0"/>
                    <a:pt x="150" y="12"/>
                    <a:pt x="110" y="33"/>
                  </a:cubicBezTo>
                  <a:close/>
                </a:path>
              </a:pathLst>
            </a:custGeom>
            <a:solidFill>
              <a:srgbClr val="ABD4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0" name="Freeform 108">
              <a:extLst>
                <a:ext uri="{FF2B5EF4-FFF2-40B4-BE49-F238E27FC236}">
                  <a16:creationId xmlns:a16="http://schemas.microsoft.com/office/drawing/2014/main" id="{06CCC0E3-EF7C-4439-8082-94DFB6712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" y="1822"/>
              <a:ext cx="615" cy="647"/>
            </a:xfrm>
            <a:custGeom>
              <a:avLst/>
              <a:gdLst>
                <a:gd name="T0" fmla="*/ 423 w 356"/>
                <a:gd name="T1" fmla="*/ 201 h 351"/>
                <a:gd name="T2" fmla="*/ 62 w 356"/>
                <a:gd name="T3" fmla="*/ 922 h 351"/>
                <a:gd name="T4" fmla="*/ 389 w 356"/>
                <a:gd name="T5" fmla="*/ 1974 h 351"/>
                <a:gd name="T6" fmla="*/ 1107 w 356"/>
                <a:gd name="T7" fmla="*/ 2136 h 351"/>
                <a:gd name="T8" fmla="*/ 1629 w 356"/>
                <a:gd name="T9" fmla="*/ 1596 h 351"/>
                <a:gd name="T10" fmla="*/ 1748 w 356"/>
                <a:gd name="T11" fmla="*/ 750 h 351"/>
                <a:gd name="T12" fmla="*/ 1316 w 356"/>
                <a:gd name="T13" fmla="*/ 149 h 351"/>
                <a:gd name="T14" fmla="*/ 423 w 356"/>
                <a:gd name="T15" fmla="*/ 201 h 3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6" h="351">
                  <a:moveTo>
                    <a:pt x="82" y="32"/>
                  </a:moveTo>
                  <a:cubicBezTo>
                    <a:pt x="32" y="58"/>
                    <a:pt x="19" y="110"/>
                    <a:pt x="12" y="147"/>
                  </a:cubicBezTo>
                  <a:cubicBezTo>
                    <a:pt x="0" y="215"/>
                    <a:pt x="10" y="278"/>
                    <a:pt x="75" y="315"/>
                  </a:cubicBezTo>
                  <a:cubicBezTo>
                    <a:pt x="108" y="333"/>
                    <a:pt x="177" y="351"/>
                    <a:pt x="215" y="341"/>
                  </a:cubicBezTo>
                  <a:cubicBezTo>
                    <a:pt x="263" y="328"/>
                    <a:pt x="290" y="291"/>
                    <a:pt x="316" y="255"/>
                  </a:cubicBezTo>
                  <a:cubicBezTo>
                    <a:pt x="345" y="215"/>
                    <a:pt x="356" y="176"/>
                    <a:pt x="339" y="120"/>
                  </a:cubicBezTo>
                  <a:cubicBezTo>
                    <a:pt x="326" y="78"/>
                    <a:pt x="297" y="38"/>
                    <a:pt x="255" y="24"/>
                  </a:cubicBezTo>
                  <a:cubicBezTo>
                    <a:pt x="182" y="0"/>
                    <a:pt x="143" y="3"/>
                    <a:pt x="82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1" name="Freeform 109">
              <a:extLst>
                <a:ext uri="{FF2B5EF4-FFF2-40B4-BE49-F238E27FC236}">
                  <a16:creationId xmlns:a16="http://schemas.microsoft.com/office/drawing/2014/main" id="{CA707339-1216-4A61-A929-57E2930D5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1953"/>
              <a:ext cx="586" cy="496"/>
            </a:xfrm>
            <a:custGeom>
              <a:avLst/>
              <a:gdLst>
                <a:gd name="T0" fmla="*/ 0 w 339"/>
                <a:gd name="T1" fmla="*/ 1084 h 269"/>
                <a:gd name="T2" fmla="*/ 553 w 339"/>
                <a:gd name="T3" fmla="*/ 1604 h 269"/>
                <a:gd name="T4" fmla="*/ 1207 w 339"/>
                <a:gd name="T5" fmla="*/ 1462 h 269"/>
                <a:gd name="T6" fmla="*/ 1374 w 339"/>
                <a:gd name="T7" fmla="*/ 0 h 269"/>
                <a:gd name="T8" fmla="*/ 1404 w 339"/>
                <a:gd name="T9" fmla="*/ 645 h 269"/>
                <a:gd name="T10" fmla="*/ 1234 w 339"/>
                <a:gd name="T11" fmla="*/ 903 h 269"/>
                <a:gd name="T12" fmla="*/ 1063 w 339"/>
                <a:gd name="T13" fmla="*/ 1173 h 269"/>
                <a:gd name="T14" fmla="*/ 583 w 339"/>
                <a:gd name="T15" fmla="*/ 1381 h 269"/>
                <a:gd name="T16" fmla="*/ 242 w 339"/>
                <a:gd name="T17" fmla="*/ 1228 h 269"/>
                <a:gd name="T18" fmla="*/ 41 w 339"/>
                <a:gd name="T19" fmla="*/ 1108 h 2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9" h="269">
                  <a:moveTo>
                    <a:pt x="0" y="173"/>
                  </a:moveTo>
                  <a:cubicBezTo>
                    <a:pt x="10" y="229"/>
                    <a:pt x="64" y="243"/>
                    <a:pt x="107" y="256"/>
                  </a:cubicBezTo>
                  <a:cubicBezTo>
                    <a:pt x="154" y="269"/>
                    <a:pt x="196" y="265"/>
                    <a:pt x="234" y="233"/>
                  </a:cubicBezTo>
                  <a:cubicBezTo>
                    <a:pt x="295" y="179"/>
                    <a:pt x="339" y="58"/>
                    <a:pt x="266" y="0"/>
                  </a:cubicBezTo>
                  <a:cubicBezTo>
                    <a:pt x="273" y="33"/>
                    <a:pt x="287" y="70"/>
                    <a:pt x="272" y="103"/>
                  </a:cubicBezTo>
                  <a:cubicBezTo>
                    <a:pt x="265" y="118"/>
                    <a:pt x="251" y="132"/>
                    <a:pt x="239" y="144"/>
                  </a:cubicBezTo>
                  <a:cubicBezTo>
                    <a:pt x="225" y="158"/>
                    <a:pt x="218" y="173"/>
                    <a:pt x="206" y="187"/>
                  </a:cubicBezTo>
                  <a:cubicBezTo>
                    <a:pt x="187" y="211"/>
                    <a:pt x="144" y="222"/>
                    <a:pt x="113" y="220"/>
                  </a:cubicBezTo>
                  <a:cubicBezTo>
                    <a:pt x="85" y="219"/>
                    <a:pt x="68" y="208"/>
                    <a:pt x="47" y="196"/>
                  </a:cubicBezTo>
                  <a:cubicBezTo>
                    <a:pt x="35" y="188"/>
                    <a:pt x="14" y="192"/>
                    <a:pt x="8" y="177"/>
                  </a:cubicBezTo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2" name="Freeform 110">
              <a:extLst>
                <a:ext uri="{FF2B5EF4-FFF2-40B4-BE49-F238E27FC236}">
                  <a16:creationId xmlns:a16="http://schemas.microsoft.com/office/drawing/2014/main" id="{7393330F-8F89-4385-8238-9F1C2A711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1861"/>
              <a:ext cx="297" cy="295"/>
            </a:xfrm>
            <a:custGeom>
              <a:avLst/>
              <a:gdLst>
                <a:gd name="T0" fmla="*/ 587 w 172"/>
                <a:gd name="T1" fmla="*/ 24 h 160"/>
                <a:gd name="T2" fmla="*/ 221 w 172"/>
                <a:gd name="T3" fmla="*/ 295 h 160"/>
                <a:gd name="T4" fmla="*/ 28 w 172"/>
                <a:gd name="T5" fmla="*/ 1003 h 160"/>
                <a:gd name="T6" fmla="*/ 319 w 172"/>
                <a:gd name="T7" fmla="*/ 319 h 160"/>
                <a:gd name="T8" fmla="*/ 452 w 172"/>
                <a:gd name="T9" fmla="*/ 245 h 160"/>
                <a:gd name="T10" fmla="*/ 537 w 172"/>
                <a:gd name="T11" fmla="*/ 120 h 160"/>
                <a:gd name="T12" fmla="*/ 886 w 172"/>
                <a:gd name="T13" fmla="*/ 24 h 160"/>
                <a:gd name="T14" fmla="*/ 587 w 172"/>
                <a:gd name="T15" fmla="*/ 37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2" h="160">
                  <a:moveTo>
                    <a:pt x="114" y="4"/>
                  </a:moveTo>
                  <a:cubicBezTo>
                    <a:pt x="86" y="17"/>
                    <a:pt x="64" y="24"/>
                    <a:pt x="43" y="47"/>
                  </a:cubicBezTo>
                  <a:cubicBezTo>
                    <a:pt x="17" y="76"/>
                    <a:pt x="0" y="120"/>
                    <a:pt x="5" y="160"/>
                  </a:cubicBezTo>
                  <a:cubicBezTo>
                    <a:pt x="13" y="120"/>
                    <a:pt x="27" y="74"/>
                    <a:pt x="62" y="51"/>
                  </a:cubicBezTo>
                  <a:cubicBezTo>
                    <a:pt x="70" y="46"/>
                    <a:pt x="81" y="44"/>
                    <a:pt x="88" y="39"/>
                  </a:cubicBezTo>
                  <a:cubicBezTo>
                    <a:pt x="96" y="32"/>
                    <a:pt x="96" y="25"/>
                    <a:pt x="104" y="19"/>
                  </a:cubicBezTo>
                  <a:cubicBezTo>
                    <a:pt x="116" y="8"/>
                    <a:pt x="158" y="9"/>
                    <a:pt x="172" y="4"/>
                  </a:cubicBezTo>
                  <a:cubicBezTo>
                    <a:pt x="163" y="0"/>
                    <a:pt x="123" y="2"/>
                    <a:pt x="114" y="6"/>
                  </a:cubicBezTo>
                </a:path>
              </a:pathLst>
            </a:custGeom>
            <a:solidFill>
              <a:srgbClr val="E3D5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3" name="Freeform 111">
              <a:extLst>
                <a:ext uri="{FF2B5EF4-FFF2-40B4-BE49-F238E27FC236}">
                  <a16:creationId xmlns:a16="http://schemas.microsoft.com/office/drawing/2014/main" id="{4FA89D55-B49C-4D8B-B82F-58C7067F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990"/>
              <a:ext cx="537" cy="564"/>
            </a:xfrm>
            <a:custGeom>
              <a:avLst/>
              <a:gdLst>
                <a:gd name="T0" fmla="*/ 0 w 311"/>
                <a:gd name="T1" fmla="*/ 1679 h 306"/>
                <a:gd name="T2" fmla="*/ 21 w 311"/>
                <a:gd name="T3" fmla="*/ 1685 h 306"/>
                <a:gd name="T4" fmla="*/ 1076 w 311"/>
                <a:gd name="T5" fmla="*/ 1522 h 306"/>
                <a:gd name="T6" fmla="*/ 1383 w 311"/>
                <a:gd name="T7" fmla="*/ 0 h 306"/>
                <a:gd name="T8" fmla="*/ 943 w 311"/>
                <a:gd name="T9" fmla="*/ 1522 h 306"/>
                <a:gd name="T10" fmla="*/ 0 w 311"/>
                <a:gd name="T11" fmla="*/ 1679 h 3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11" h="306">
                  <a:moveTo>
                    <a:pt x="0" y="268"/>
                  </a:moveTo>
                  <a:cubicBezTo>
                    <a:pt x="1" y="268"/>
                    <a:pt x="2" y="269"/>
                    <a:pt x="4" y="269"/>
                  </a:cubicBezTo>
                  <a:cubicBezTo>
                    <a:pt x="46" y="287"/>
                    <a:pt x="137" y="306"/>
                    <a:pt x="209" y="243"/>
                  </a:cubicBezTo>
                  <a:cubicBezTo>
                    <a:pt x="284" y="178"/>
                    <a:pt x="311" y="54"/>
                    <a:pt x="269" y="0"/>
                  </a:cubicBezTo>
                  <a:cubicBezTo>
                    <a:pt x="288" y="52"/>
                    <a:pt x="288" y="176"/>
                    <a:pt x="183" y="243"/>
                  </a:cubicBezTo>
                  <a:cubicBezTo>
                    <a:pt x="139" y="263"/>
                    <a:pt x="99" y="294"/>
                    <a:pt x="0" y="268"/>
                  </a:cubicBezTo>
                </a:path>
              </a:pathLst>
            </a:custGeom>
            <a:solidFill>
              <a:srgbClr val="8AB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4" name="Freeform 112">
              <a:extLst>
                <a:ext uri="{FF2B5EF4-FFF2-40B4-BE49-F238E27FC236}">
                  <a16:creationId xmlns:a16="http://schemas.microsoft.com/office/drawing/2014/main" id="{671B1719-ACDD-4643-8014-32ED673F8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" y="1876"/>
              <a:ext cx="145" cy="532"/>
            </a:xfrm>
            <a:custGeom>
              <a:avLst/>
              <a:gdLst>
                <a:gd name="T0" fmla="*/ 432 w 84"/>
                <a:gd name="T1" fmla="*/ 0 h 289"/>
                <a:gd name="T2" fmla="*/ 185 w 84"/>
                <a:gd name="T3" fmla="*/ 519 h 289"/>
                <a:gd name="T4" fmla="*/ 402 w 84"/>
                <a:gd name="T5" fmla="*/ 1802 h 289"/>
                <a:gd name="T6" fmla="*/ 205 w 84"/>
                <a:gd name="T7" fmla="*/ 725 h 289"/>
                <a:gd name="T8" fmla="*/ 432 w 84"/>
                <a:gd name="T9" fmla="*/ 0 h 2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4" h="289">
                  <a:moveTo>
                    <a:pt x="84" y="0"/>
                  </a:moveTo>
                  <a:cubicBezTo>
                    <a:pt x="55" y="24"/>
                    <a:pt x="45" y="59"/>
                    <a:pt x="36" y="83"/>
                  </a:cubicBezTo>
                  <a:cubicBezTo>
                    <a:pt x="19" y="123"/>
                    <a:pt x="0" y="215"/>
                    <a:pt x="78" y="289"/>
                  </a:cubicBezTo>
                  <a:cubicBezTo>
                    <a:pt x="59" y="268"/>
                    <a:pt x="19" y="180"/>
                    <a:pt x="40" y="116"/>
                  </a:cubicBezTo>
                  <a:cubicBezTo>
                    <a:pt x="62" y="52"/>
                    <a:pt x="57" y="26"/>
                    <a:pt x="84" y="0"/>
                  </a:cubicBezTo>
                </a:path>
              </a:pathLst>
            </a:custGeom>
            <a:solidFill>
              <a:srgbClr val="EA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5" name="Freeform 113">
              <a:extLst>
                <a:ext uri="{FF2B5EF4-FFF2-40B4-BE49-F238E27FC236}">
                  <a16:creationId xmlns:a16="http://schemas.microsoft.com/office/drawing/2014/main" id="{9D789A31-44DE-4A5C-A494-B77A3B6FE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" y="2237"/>
              <a:ext cx="288" cy="280"/>
            </a:xfrm>
            <a:custGeom>
              <a:avLst/>
              <a:gdLst>
                <a:gd name="T0" fmla="*/ 857 w 167"/>
                <a:gd name="T1" fmla="*/ 0 h 152"/>
                <a:gd name="T2" fmla="*/ 0 w 167"/>
                <a:gd name="T3" fmla="*/ 951 h 152"/>
                <a:gd name="T4" fmla="*/ 857 w 167"/>
                <a:gd name="T5" fmla="*/ 0 h 15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7" h="152">
                  <a:moveTo>
                    <a:pt x="167" y="0"/>
                  </a:moveTo>
                  <a:cubicBezTo>
                    <a:pt x="159" y="26"/>
                    <a:pt x="119" y="140"/>
                    <a:pt x="0" y="152"/>
                  </a:cubicBezTo>
                  <a:cubicBezTo>
                    <a:pt x="27" y="148"/>
                    <a:pt x="127" y="107"/>
                    <a:pt x="167" y="0"/>
                  </a:cubicBezTo>
                </a:path>
              </a:pathLst>
            </a:custGeom>
            <a:solidFill>
              <a:srgbClr val="65A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6" name="Freeform 114">
              <a:extLst>
                <a:ext uri="{FF2B5EF4-FFF2-40B4-BE49-F238E27FC236}">
                  <a16:creationId xmlns:a16="http://schemas.microsoft.com/office/drawing/2014/main" id="{CCBD1412-DC03-4A2A-84A7-44EEA839C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" y="2097"/>
              <a:ext cx="364" cy="344"/>
            </a:xfrm>
            <a:custGeom>
              <a:avLst/>
              <a:gdLst>
                <a:gd name="T0" fmla="*/ 0 w 211"/>
                <a:gd name="T1" fmla="*/ 1076 h 187"/>
                <a:gd name="T2" fmla="*/ 587 w 211"/>
                <a:gd name="T3" fmla="*/ 1039 h 187"/>
                <a:gd name="T4" fmla="*/ 949 w 211"/>
                <a:gd name="T5" fmla="*/ 556 h 187"/>
                <a:gd name="T6" fmla="*/ 1054 w 211"/>
                <a:gd name="T7" fmla="*/ 0 h 187"/>
                <a:gd name="T8" fmla="*/ 800 w 211"/>
                <a:gd name="T9" fmla="*/ 710 h 187"/>
                <a:gd name="T10" fmla="*/ 319 w 211"/>
                <a:gd name="T11" fmla="*/ 1089 h 187"/>
                <a:gd name="T12" fmla="*/ 0 w 211"/>
                <a:gd name="T13" fmla="*/ 1076 h 1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187">
                  <a:moveTo>
                    <a:pt x="0" y="173"/>
                  </a:moveTo>
                  <a:cubicBezTo>
                    <a:pt x="42" y="187"/>
                    <a:pt x="77" y="187"/>
                    <a:pt x="114" y="167"/>
                  </a:cubicBezTo>
                  <a:cubicBezTo>
                    <a:pt x="150" y="146"/>
                    <a:pt x="170" y="118"/>
                    <a:pt x="185" y="89"/>
                  </a:cubicBezTo>
                  <a:cubicBezTo>
                    <a:pt x="199" y="60"/>
                    <a:pt x="211" y="26"/>
                    <a:pt x="205" y="0"/>
                  </a:cubicBezTo>
                  <a:cubicBezTo>
                    <a:pt x="205" y="16"/>
                    <a:pt x="177" y="88"/>
                    <a:pt x="156" y="114"/>
                  </a:cubicBezTo>
                  <a:cubicBezTo>
                    <a:pt x="135" y="140"/>
                    <a:pt x="81" y="173"/>
                    <a:pt x="62" y="175"/>
                  </a:cubicBezTo>
                  <a:cubicBezTo>
                    <a:pt x="44" y="176"/>
                    <a:pt x="10" y="178"/>
                    <a:pt x="0" y="173"/>
                  </a:cubicBezTo>
                </a:path>
              </a:pathLst>
            </a:custGeom>
            <a:solidFill>
              <a:srgbClr val="AC7D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7" name="Freeform 115">
              <a:extLst>
                <a:ext uri="{FF2B5EF4-FFF2-40B4-BE49-F238E27FC236}">
                  <a16:creationId xmlns:a16="http://schemas.microsoft.com/office/drawing/2014/main" id="{31676537-E001-4281-84FE-A49D83AC2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" y="1822"/>
              <a:ext cx="615" cy="647"/>
            </a:xfrm>
            <a:custGeom>
              <a:avLst/>
              <a:gdLst>
                <a:gd name="T0" fmla="*/ 423 w 356"/>
                <a:gd name="T1" fmla="*/ 201 h 351"/>
                <a:gd name="T2" fmla="*/ 62 w 356"/>
                <a:gd name="T3" fmla="*/ 922 h 351"/>
                <a:gd name="T4" fmla="*/ 389 w 356"/>
                <a:gd name="T5" fmla="*/ 1974 h 351"/>
                <a:gd name="T6" fmla="*/ 1107 w 356"/>
                <a:gd name="T7" fmla="*/ 2136 h 351"/>
                <a:gd name="T8" fmla="*/ 1629 w 356"/>
                <a:gd name="T9" fmla="*/ 1596 h 351"/>
                <a:gd name="T10" fmla="*/ 1748 w 356"/>
                <a:gd name="T11" fmla="*/ 750 h 351"/>
                <a:gd name="T12" fmla="*/ 1316 w 356"/>
                <a:gd name="T13" fmla="*/ 149 h 351"/>
                <a:gd name="T14" fmla="*/ 423 w 356"/>
                <a:gd name="T15" fmla="*/ 201 h 3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6" h="351">
                  <a:moveTo>
                    <a:pt x="82" y="32"/>
                  </a:moveTo>
                  <a:cubicBezTo>
                    <a:pt x="32" y="58"/>
                    <a:pt x="19" y="110"/>
                    <a:pt x="12" y="147"/>
                  </a:cubicBezTo>
                  <a:cubicBezTo>
                    <a:pt x="0" y="215"/>
                    <a:pt x="10" y="278"/>
                    <a:pt x="75" y="315"/>
                  </a:cubicBezTo>
                  <a:cubicBezTo>
                    <a:pt x="108" y="333"/>
                    <a:pt x="177" y="351"/>
                    <a:pt x="215" y="341"/>
                  </a:cubicBezTo>
                  <a:cubicBezTo>
                    <a:pt x="263" y="328"/>
                    <a:pt x="290" y="291"/>
                    <a:pt x="316" y="255"/>
                  </a:cubicBezTo>
                  <a:cubicBezTo>
                    <a:pt x="345" y="215"/>
                    <a:pt x="356" y="176"/>
                    <a:pt x="339" y="120"/>
                  </a:cubicBezTo>
                  <a:cubicBezTo>
                    <a:pt x="326" y="78"/>
                    <a:pt x="297" y="38"/>
                    <a:pt x="255" y="24"/>
                  </a:cubicBezTo>
                  <a:cubicBezTo>
                    <a:pt x="182" y="0"/>
                    <a:pt x="143" y="3"/>
                    <a:pt x="82" y="32"/>
                  </a:cubicBezTo>
                  <a:close/>
                </a:path>
              </a:pathLst>
            </a:custGeom>
            <a:noFill/>
            <a:ln w="6350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8" name="Freeform 116">
              <a:extLst>
                <a:ext uri="{FF2B5EF4-FFF2-40B4-BE49-F238E27FC236}">
                  <a16:creationId xmlns:a16="http://schemas.microsoft.com/office/drawing/2014/main" id="{080C8217-C811-4896-8B09-DB23D1A2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1763"/>
              <a:ext cx="827" cy="817"/>
            </a:xfrm>
            <a:custGeom>
              <a:avLst/>
              <a:gdLst>
                <a:gd name="T0" fmla="*/ 571 w 479"/>
                <a:gd name="T1" fmla="*/ 207 h 443"/>
                <a:gd name="T2" fmla="*/ 114 w 479"/>
                <a:gd name="T3" fmla="*/ 922 h 443"/>
                <a:gd name="T4" fmla="*/ 176 w 479"/>
                <a:gd name="T5" fmla="*/ 1955 h 443"/>
                <a:gd name="T6" fmla="*/ 1637 w 479"/>
                <a:gd name="T7" fmla="*/ 2466 h 443"/>
                <a:gd name="T8" fmla="*/ 1946 w 479"/>
                <a:gd name="T9" fmla="*/ 446 h 443"/>
                <a:gd name="T10" fmla="*/ 1309 w 479"/>
                <a:gd name="T11" fmla="*/ 89 h 443"/>
                <a:gd name="T12" fmla="*/ 571 w 479"/>
                <a:gd name="T13" fmla="*/ 207 h 4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9" h="443">
                  <a:moveTo>
                    <a:pt x="111" y="33"/>
                  </a:moveTo>
                  <a:cubicBezTo>
                    <a:pt x="54" y="65"/>
                    <a:pt x="46" y="92"/>
                    <a:pt x="22" y="147"/>
                  </a:cubicBezTo>
                  <a:cubicBezTo>
                    <a:pt x="0" y="198"/>
                    <a:pt x="8" y="264"/>
                    <a:pt x="34" y="312"/>
                  </a:cubicBezTo>
                  <a:cubicBezTo>
                    <a:pt x="83" y="403"/>
                    <a:pt x="228" y="443"/>
                    <a:pt x="318" y="393"/>
                  </a:cubicBezTo>
                  <a:cubicBezTo>
                    <a:pt x="425" y="333"/>
                    <a:pt x="479" y="167"/>
                    <a:pt x="378" y="71"/>
                  </a:cubicBezTo>
                  <a:cubicBezTo>
                    <a:pt x="343" y="38"/>
                    <a:pt x="299" y="23"/>
                    <a:pt x="254" y="14"/>
                  </a:cubicBezTo>
                  <a:cubicBezTo>
                    <a:pt x="184" y="0"/>
                    <a:pt x="150" y="11"/>
                    <a:pt x="111" y="33"/>
                  </a:cubicBezTo>
                  <a:close/>
                </a:path>
              </a:pathLst>
            </a:custGeom>
            <a:noFill/>
            <a:ln w="6350" cap="rnd">
              <a:solidFill>
                <a:srgbClr val="5857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CA"/>
            </a:p>
          </p:txBody>
        </p:sp>
        <p:sp>
          <p:nvSpPr>
            <p:cNvPr id="709" name="Oval 117">
              <a:extLst>
                <a:ext uri="{FF2B5EF4-FFF2-40B4-BE49-F238E27FC236}">
                  <a16:creationId xmlns:a16="http://schemas.microsoft.com/office/drawing/2014/main" id="{F9E48089-F0FF-4AE4-A8B4-659F4B5FF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3" y="1859"/>
              <a:ext cx="59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710" name="Oval 118">
              <a:extLst>
                <a:ext uri="{FF2B5EF4-FFF2-40B4-BE49-F238E27FC236}">
                  <a16:creationId xmlns:a16="http://schemas.microsoft.com/office/drawing/2014/main" id="{7842BF54-625A-4CFA-B93C-DAAA5A63A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1855"/>
              <a:ext cx="22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  <p:sp>
          <p:nvSpPr>
            <p:cNvPr id="711" name="Oval 119">
              <a:extLst>
                <a:ext uri="{FF2B5EF4-FFF2-40B4-BE49-F238E27FC236}">
                  <a16:creationId xmlns:a16="http://schemas.microsoft.com/office/drawing/2014/main" id="{CA073611-48D3-49EC-B78D-C97D84D52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" y="1901"/>
              <a:ext cx="20" cy="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>
                <a:solidFill>
                  <a:srgbClr val="0070C0"/>
                </a:solidFill>
              </a:endParaRPr>
            </a:p>
          </p:txBody>
        </p:sp>
      </p:grpSp>
      <p:pic>
        <p:nvPicPr>
          <p:cNvPr id="2050" name="Picture 2" descr="Présentation – Centre de recherche">
            <a:extLst>
              <a:ext uri="{FF2B5EF4-FFF2-40B4-BE49-F238E27FC236}">
                <a16:creationId xmlns:a16="http://schemas.microsoft.com/office/drawing/2014/main" id="{69C55657-21D8-61CD-0281-9906A624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8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47B1A86-25CB-57EA-B71A-2997FEB7F54F}"/>
              </a:ext>
            </a:extLst>
          </p:cNvPr>
          <p:cNvSpPr txBox="1"/>
          <p:nvPr/>
        </p:nvSpPr>
        <p:spPr>
          <a:xfrm>
            <a:off x="314326" y="89428"/>
            <a:ext cx="11553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Rap1b: </a:t>
            </a:r>
            <a:r>
              <a:rPr lang="en-US" sz="3600" b="1" u="none" strike="noStrike" dirty="0">
                <a:solidFill>
                  <a:schemeClr val="tx1"/>
                </a:solidFill>
                <a:effectLst/>
              </a:rPr>
              <a:t>Ras-related protein Rap-1b/small monomeric GTPase/Ras-related protein Rap-1A</a:t>
            </a:r>
            <a:endParaRPr lang="en-US" sz="3600" b="1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fr-CA" sz="3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BB80DF3-67DC-EA84-0139-926D35EF482D}"/>
              </a:ext>
            </a:extLst>
          </p:cNvPr>
          <p:cNvSpPr txBox="1"/>
          <p:nvPr/>
        </p:nvSpPr>
        <p:spPr>
          <a:xfrm>
            <a:off x="1219200" y="1438275"/>
            <a:ext cx="6638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Maintenance of correct endothelial cell polarity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GTP-binding protein that possesses intrinsic GTPase activity.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E37924-08E2-6727-020E-9856E938C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" y="2180524"/>
            <a:ext cx="3638549" cy="9476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18D7B9-95C4-C7F6-D71E-EAB28F471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2" y="2058707"/>
            <a:ext cx="4810124" cy="11912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453F741-F1BB-1198-4536-3CB14782F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1" y="1954699"/>
            <a:ext cx="3638549" cy="129529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5328CF0-D083-6453-3DDC-66B140D1296F}"/>
              </a:ext>
            </a:extLst>
          </p:cNvPr>
          <p:cNvCxnSpPr>
            <a:cxnSpLocks/>
          </p:cNvCxnSpPr>
          <p:nvPr/>
        </p:nvCxnSpPr>
        <p:spPr>
          <a:xfrm>
            <a:off x="0" y="3589012"/>
            <a:ext cx="68199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D25AF176-C0F0-8CCD-1AE5-CA4A72E50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" y="3710829"/>
            <a:ext cx="2512751" cy="49922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00CD079-B761-AAFE-DF7D-A0190F7F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" y="4210051"/>
            <a:ext cx="2233733" cy="162125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70D10F5-1745-1131-EDB6-79154A2AF516}"/>
              </a:ext>
            </a:extLst>
          </p:cNvPr>
          <p:cNvSpPr txBox="1"/>
          <p:nvPr/>
        </p:nvSpPr>
        <p:spPr>
          <a:xfrm>
            <a:off x="103024" y="5961199"/>
            <a:ext cx="229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linkClick r:id="rId7"/>
              </a:rPr>
              <a:t>Rap1A/Rap1B (26B4) Rabbit </a:t>
            </a:r>
            <a:r>
              <a:rPr lang="en-US" sz="900" dirty="0" err="1">
                <a:hlinkClick r:id="rId7"/>
              </a:rPr>
              <a:t>mAb</a:t>
            </a:r>
            <a:r>
              <a:rPr lang="en-US" sz="900" dirty="0">
                <a:hlinkClick r:id="rId7"/>
              </a:rPr>
              <a:t> | Cell Signaling Technology</a:t>
            </a:r>
            <a:endParaRPr lang="fr-CA" sz="900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CE937CB-CC13-09CC-5BD6-A9CCAF4BF92E}"/>
              </a:ext>
            </a:extLst>
          </p:cNvPr>
          <p:cNvGrpSpPr/>
          <p:nvPr/>
        </p:nvGrpSpPr>
        <p:grpSpPr>
          <a:xfrm>
            <a:off x="8059925" y="3710828"/>
            <a:ext cx="3808225" cy="2619703"/>
            <a:chOff x="8059925" y="3710828"/>
            <a:chExt cx="3808225" cy="2619703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797F0D7-69BE-AF1C-1896-12FC51927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9925" y="3710828"/>
              <a:ext cx="3808225" cy="164503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D3ADC19-60E9-0D89-3787-93D8CC313281}"/>
                </a:ext>
              </a:extLst>
            </p:cNvPr>
            <p:cNvSpPr txBox="1"/>
            <p:nvPr/>
          </p:nvSpPr>
          <p:spPr>
            <a:xfrm>
              <a:off x="8059925" y="5499534"/>
              <a:ext cx="38082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Endothelial Rap1B deletion leads to increased T‑cell infiltration and activation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/>
                <a:t>Rap1B suppresses TNF‑α‑induced NF‑</a:t>
              </a:r>
              <a:r>
                <a:rPr lang="en-US" sz="1200" dirty="0" err="1"/>
                <a:t>κB</a:t>
              </a:r>
              <a:r>
                <a:rPr lang="en-US" sz="1200" dirty="0"/>
                <a:t> transcription and signaling</a:t>
              </a:r>
              <a:endParaRPr lang="fr-CA" sz="1200" dirty="0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041C654-8F5D-E21B-04F2-3B71D19BB5EE}"/>
              </a:ext>
            </a:extLst>
          </p:cNvPr>
          <p:cNvGrpSpPr/>
          <p:nvPr/>
        </p:nvGrpSpPr>
        <p:grpSpPr>
          <a:xfrm>
            <a:off x="2767091" y="3731239"/>
            <a:ext cx="3365422" cy="1662827"/>
            <a:chOff x="2767091" y="3731239"/>
            <a:chExt cx="3365422" cy="1662827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EC2AE983-6B39-A461-63F3-17732EAB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091" y="3731239"/>
              <a:ext cx="3365422" cy="752474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F8C8498-A40F-9DC1-D362-0013907BF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238" y="4535860"/>
              <a:ext cx="1721127" cy="858206"/>
            </a:xfrm>
            <a:prstGeom prst="rect">
              <a:avLst/>
            </a:prstGeom>
          </p:spPr>
        </p:pic>
      </p:grp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80E2908-2C6B-4FB4-E47A-64751BF5CAC7}"/>
              </a:ext>
            </a:extLst>
          </p:cNvPr>
          <p:cNvCxnSpPr/>
          <p:nvPr/>
        </p:nvCxnSpPr>
        <p:spPr>
          <a:xfrm>
            <a:off x="6829425" y="3571875"/>
            <a:ext cx="0" cy="3352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65D5B924-029A-06F3-6849-B16F11A1CA02}"/>
              </a:ext>
            </a:extLst>
          </p:cNvPr>
          <p:cNvSpPr txBox="1"/>
          <p:nvPr/>
        </p:nvSpPr>
        <p:spPr>
          <a:xfrm>
            <a:off x="2767091" y="5499534"/>
            <a:ext cx="332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000" dirty="0">
                <a:hlinkClick r:id="rId11"/>
              </a:rPr>
              <a:t>Recombinant Anti-RAP1A + RAP1B </a:t>
            </a:r>
            <a:r>
              <a:rPr lang="fr-CA" sz="1000" dirty="0" err="1">
                <a:hlinkClick r:id="rId11"/>
              </a:rPr>
              <a:t>antibody</a:t>
            </a:r>
            <a:r>
              <a:rPr lang="fr-CA" sz="1000" dirty="0">
                <a:hlinkClick r:id="rId11"/>
              </a:rPr>
              <a:t> [EPR14814] (ab187659) | </a:t>
            </a:r>
            <a:r>
              <a:rPr lang="fr-CA" sz="1000" dirty="0" err="1">
                <a:hlinkClick r:id="rId11"/>
              </a:rPr>
              <a:t>Abcam</a:t>
            </a:r>
            <a:endParaRPr lang="fr-CA" sz="1000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07273F12-BA5B-234F-1E40-770B48842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20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594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3DF261A-F6BB-6453-B964-E0410653B604}"/>
              </a:ext>
            </a:extLst>
          </p:cNvPr>
          <p:cNvSpPr txBox="1"/>
          <p:nvPr/>
        </p:nvSpPr>
        <p:spPr>
          <a:xfrm>
            <a:off x="314326" y="89428"/>
            <a:ext cx="11553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Clint1: </a:t>
            </a:r>
            <a:r>
              <a:rPr lang="fr-CA" sz="3600" b="1" u="none" strike="noStrike" dirty="0" err="1">
                <a:solidFill>
                  <a:schemeClr val="tx1"/>
                </a:solidFill>
                <a:effectLst/>
              </a:rPr>
              <a:t>Clathrin</a:t>
            </a:r>
            <a:r>
              <a:rPr lang="fr-CA" sz="3600" b="1" u="none" strike="noStrike" dirty="0">
                <a:solidFill>
                  <a:schemeClr val="tx1"/>
                </a:solidFill>
                <a:effectLst/>
              </a:rPr>
              <a:t> </a:t>
            </a:r>
            <a:r>
              <a:rPr lang="fr-CA" sz="3600" b="1" u="none" strike="noStrike" dirty="0" err="1">
                <a:solidFill>
                  <a:schemeClr val="tx1"/>
                </a:solidFill>
                <a:effectLst/>
              </a:rPr>
              <a:t>interactor</a:t>
            </a:r>
            <a:r>
              <a:rPr lang="fr-CA" sz="3600" b="1" u="none" strike="noStrike" dirty="0">
                <a:solidFill>
                  <a:schemeClr val="tx1"/>
                </a:solidFill>
                <a:effectLst/>
              </a:rPr>
              <a:t> 1</a:t>
            </a:r>
            <a:endParaRPr lang="fr-CA" sz="3600" b="1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fr-CA" sz="3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22FED2-41ED-7C13-B0BF-567DA7E2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000413" cy="21613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E03103-85B1-0F81-0270-78E086928CF6}"/>
              </a:ext>
            </a:extLst>
          </p:cNvPr>
          <p:cNvSpPr txBox="1"/>
          <p:nvPr/>
        </p:nvSpPr>
        <p:spPr>
          <a:xfrm>
            <a:off x="0" y="5568243"/>
            <a:ext cx="3477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0" dirty="0">
                <a:effectLst/>
              </a:rPr>
              <a:t>Figure 11. Localization of Dyrk1A and </a:t>
            </a:r>
            <a:r>
              <a:rPr lang="en-US" sz="800" b="1" i="0" dirty="0" err="1">
                <a:effectLst/>
              </a:rPr>
              <a:t>clathrin</a:t>
            </a:r>
            <a:r>
              <a:rPr lang="en-US" sz="800" b="1" i="0" dirty="0">
                <a:effectLst/>
              </a:rPr>
              <a:t> in the primary cultured neurons</a:t>
            </a:r>
            <a:endParaRPr lang="fr-CA" sz="8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0A8821-7869-D6AD-B965-2815BA2C04EF}"/>
              </a:ext>
            </a:extLst>
          </p:cNvPr>
          <p:cNvSpPr txBox="1"/>
          <p:nvPr/>
        </p:nvSpPr>
        <p:spPr>
          <a:xfrm>
            <a:off x="222123" y="5783687"/>
            <a:ext cx="3133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(2) (PDF) Phosphorylation by Dyrk1A of </a:t>
            </a:r>
            <a:r>
              <a:rPr lang="en-US" sz="1050" dirty="0" err="1">
                <a:hlinkClick r:id="rId3"/>
              </a:rPr>
              <a:t>Clathrin</a:t>
            </a:r>
            <a:r>
              <a:rPr lang="en-US" sz="1050" dirty="0">
                <a:hlinkClick r:id="rId3"/>
              </a:rPr>
              <a:t> Coated Vesicle-Associated Proteins: Identification of the Substrate Proteins and the Effects of Phosphorylation (researchgate.net)</a:t>
            </a:r>
            <a:endParaRPr lang="fr-CA" sz="10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1DF940-8476-8FD9-C4BC-4E2CEC10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61" y="3324054"/>
            <a:ext cx="3945139" cy="23491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3DF9D91-EF6C-C176-C339-6DA727E3A83C}"/>
              </a:ext>
            </a:extLst>
          </p:cNvPr>
          <p:cNvSpPr txBox="1"/>
          <p:nvPr/>
        </p:nvSpPr>
        <p:spPr>
          <a:xfrm>
            <a:off x="3771900" y="5783687"/>
            <a:ext cx="33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Neuronal functions of </a:t>
            </a:r>
            <a:r>
              <a:rPr lang="en-US" sz="1200" dirty="0" err="1">
                <a:hlinkClick r:id="rId5"/>
              </a:rPr>
              <a:t>clathrin</a:t>
            </a:r>
            <a:r>
              <a:rPr lang="en-US" sz="1200" dirty="0">
                <a:hlinkClick r:id="rId5"/>
              </a:rPr>
              <a:t>-associated endocytic sorting adaptors – from molecules to disease (degruyter.com)</a:t>
            </a:r>
            <a:endParaRPr lang="fr-CA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F3347B-DA1C-4F02-D31F-03077AA09A3E}"/>
              </a:ext>
            </a:extLst>
          </p:cNvPr>
          <p:cNvSpPr txBox="1"/>
          <p:nvPr/>
        </p:nvSpPr>
        <p:spPr>
          <a:xfrm>
            <a:off x="1219200" y="828675"/>
            <a:ext cx="10648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May have a role in transport via </a:t>
            </a:r>
            <a:r>
              <a:rPr lang="en-US" b="0" i="0" dirty="0" err="1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clathrin</a:t>
            </a:r>
            <a:r>
              <a:rPr lang="en-US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-coated vesicles from the trans-Golgi network to endosomes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0" i="0" dirty="0" err="1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Stimulates</a:t>
            </a:r>
            <a:r>
              <a:rPr lang="fr-CA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fr-CA" b="0" i="0" dirty="0" err="1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clathrin</a:t>
            </a:r>
            <a:r>
              <a:rPr lang="fr-CA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fr-CA" b="0" i="0" dirty="0" err="1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assembly</a:t>
            </a:r>
            <a:endParaRPr lang="fr-CA" b="0" i="0" dirty="0">
              <a:solidFill>
                <a:srgbClr val="0A0A0A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A0A0A"/>
                </a:solidFill>
                <a:latin typeface="Lato" panose="020F0502020204030203" pitchFamily="34" charset="0"/>
              </a:rPr>
              <a:t>Alternative </a:t>
            </a:r>
            <a:r>
              <a:rPr lang="fr-CA" dirty="0" err="1">
                <a:solidFill>
                  <a:srgbClr val="0A0A0A"/>
                </a:solidFill>
                <a:latin typeface="Lato" panose="020F0502020204030203" pitchFamily="34" charset="0"/>
              </a:rPr>
              <a:t>names</a:t>
            </a:r>
            <a:r>
              <a:rPr lang="fr-CA" dirty="0">
                <a:solidFill>
                  <a:srgbClr val="0A0A0A"/>
                </a:solidFill>
                <a:latin typeface="Lato" panose="020F0502020204030203" pitchFamily="34" charset="0"/>
              </a:rPr>
              <a:t>: </a:t>
            </a:r>
            <a:r>
              <a:rPr lang="fi-FI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Enthoprotin/Epsin-4</a:t>
            </a:r>
            <a:r>
              <a:rPr lang="fi-FI" dirty="0">
                <a:solidFill>
                  <a:srgbClr val="0A0A0A"/>
                </a:solidFill>
                <a:latin typeface="Lato" panose="020F0502020204030203" pitchFamily="34" charset="0"/>
              </a:rPr>
              <a:t>/</a:t>
            </a:r>
            <a:r>
              <a:rPr lang="fi-FI" b="0" i="0" dirty="0">
                <a:solidFill>
                  <a:srgbClr val="0A0A0A"/>
                </a:solidFill>
                <a:effectLst/>
                <a:latin typeface="Lato" panose="020F0502020204030203" pitchFamily="34" charset="0"/>
              </a:rPr>
              <a:t>Epsin-related protein (EpsinR)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24DBBAB-4AEB-03E3-0280-F5351D3AA338}"/>
              </a:ext>
            </a:extLst>
          </p:cNvPr>
          <p:cNvCxnSpPr>
            <a:cxnSpLocks/>
          </p:cNvCxnSpPr>
          <p:nvPr/>
        </p:nvCxnSpPr>
        <p:spPr>
          <a:xfrm>
            <a:off x="0" y="2017387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AF9E0BE5-0851-2757-A821-F27464BE06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914" y="2111349"/>
            <a:ext cx="2648086" cy="5651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671E04C-88E6-2F9A-3E27-29D54ADF5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064" y="2832992"/>
            <a:ext cx="3576936" cy="14663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4237000-EC69-AB8C-7AEE-130109D3B6A7}"/>
              </a:ext>
            </a:extLst>
          </p:cNvPr>
          <p:cNvSpPr txBox="1"/>
          <p:nvPr/>
        </p:nvSpPr>
        <p:spPr>
          <a:xfrm>
            <a:off x="8402320" y="4582160"/>
            <a:ext cx="3789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>
                <a:hlinkClick r:id="rId8"/>
              </a:rPr>
              <a:t>Clint1 recombinant </a:t>
            </a:r>
            <a:r>
              <a:rPr lang="fr-CA" sz="1100" dirty="0" err="1">
                <a:hlinkClick r:id="rId8"/>
              </a:rPr>
              <a:t>protein</a:t>
            </a:r>
            <a:r>
              <a:rPr lang="fr-CA" sz="1100" dirty="0">
                <a:hlinkClick r:id="rId8"/>
              </a:rPr>
              <a:t> | </a:t>
            </a:r>
            <a:r>
              <a:rPr lang="fr-CA" sz="1100" dirty="0" err="1">
                <a:hlinkClick r:id="rId8"/>
              </a:rPr>
              <a:t>Clathrin</a:t>
            </a:r>
            <a:r>
              <a:rPr lang="fr-CA" sz="1100" dirty="0">
                <a:hlinkClick r:id="rId8"/>
              </a:rPr>
              <a:t> </a:t>
            </a:r>
            <a:r>
              <a:rPr lang="fr-CA" sz="1100" dirty="0" err="1">
                <a:hlinkClick r:id="rId8"/>
              </a:rPr>
              <a:t>interactor</a:t>
            </a:r>
            <a:r>
              <a:rPr lang="fr-CA" sz="1100" dirty="0">
                <a:hlinkClick r:id="rId8"/>
              </a:rPr>
              <a:t> 1 (Clint1) Recombinant Protein-Q99KN9.2 (mybiosource.com)</a:t>
            </a:r>
            <a:endParaRPr lang="fr-CA" sz="1100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53F774D2-CFED-53B3-DB4E-B9E42FD7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21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84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D4CA13-0E38-AD5A-2D47-C44A832F6135}"/>
              </a:ext>
            </a:extLst>
          </p:cNvPr>
          <p:cNvSpPr txBox="1"/>
          <p:nvPr/>
        </p:nvSpPr>
        <p:spPr>
          <a:xfrm>
            <a:off x="314326" y="89428"/>
            <a:ext cx="11553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3600" b="1" dirty="0"/>
              <a:t>Cdc37: </a:t>
            </a:r>
            <a:r>
              <a:rPr lang="fr-CA" sz="3600" b="1" u="none" strike="noStrike" dirty="0">
                <a:solidFill>
                  <a:schemeClr val="tx1"/>
                </a:solidFill>
                <a:effectLst/>
              </a:rPr>
              <a:t>Hsp90 </a:t>
            </a:r>
            <a:r>
              <a:rPr lang="fr-CA" sz="3600" b="1" u="none" strike="noStrike" dirty="0" err="1">
                <a:solidFill>
                  <a:schemeClr val="tx1"/>
                </a:solidFill>
                <a:effectLst/>
              </a:rPr>
              <a:t>co-chaperone</a:t>
            </a:r>
            <a:r>
              <a:rPr lang="fr-CA" sz="3600" b="1" u="none" strike="noStrike" dirty="0">
                <a:solidFill>
                  <a:schemeClr val="tx1"/>
                </a:solidFill>
                <a:effectLst/>
              </a:rPr>
              <a:t> Cdc37</a:t>
            </a:r>
            <a:endParaRPr lang="fr-CA" sz="3600" b="1" i="0" u="none" strike="noStrike" dirty="0">
              <a:solidFill>
                <a:schemeClr val="tx1"/>
              </a:solidFill>
              <a:effectLst/>
              <a:latin typeface="+mn-lt"/>
            </a:endParaRPr>
          </a:p>
          <a:p>
            <a:pPr algn="ctr"/>
            <a:endParaRPr lang="fr-CA" sz="3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0FBC8C0-1A67-6804-08CA-313AEEF7E53C}"/>
              </a:ext>
            </a:extLst>
          </p:cNvPr>
          <p:cNvSpPr txBox="1"/>
          <p:nvPr/>
        </p:nvSpPr>
        <p:spPr>
          <a:xfrm>
            <a:off x="323850" y="832557"/>
            <a:ext cx="1117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A0A0A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Co-chaperone that binds to numerous kinases and promotes their interaction with the Hsp90 complex, resulting in stabilization and promotion of their activity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Location: cytoplasm</a:t>
            </a:r>
          </a:p>
          <a:p>
            <a:endParaRPr lang="fr-CA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1BC191-B30B-7D88-C690-CA680C95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48298"/>
            <a:ext cx="3743326" cy="113202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1F46903A-5FA2-E6EA-DB21-7FD778199F3E}"/>
              </a:ext>
            </a:extLst>
          </p:cNvPr>
          <p:cNvGrpSpPr/>
          <p:nvPr/>
        </p:nvGrpSpPr>
        <p:grpSpPr>
          <a:xfrm>
            <a:off x="165101" y="3072957"/>
            <a:ext cx="3743327" cy="3484416"/>
            <a:chOff x="165101" y="3072957"/>
            <a:chExt cx="3743327" cy="348441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85CEBB7-B6AF-D366-C195-6E6273668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01" y="3072957"/>
              <a:ext cx="3743327" cy="103449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1C3EEF3-9738-2AD8-3CAA-55054BEC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521" y="4213385"/>
              <a:ext cx="1728480" cy="2343988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76BB34B-6133-0812-8EE3-BF89971A7870}"/>
              </a:ext>
            </a:extLst>
          </p:cNvPr>
          <p:cNvGrpSpPr/>
          <p:nvPr/>
        </p:nvGrpSpPr>
        <p:grpSpPr>
          <a:xfrm>
            <a:off x="4060828" y="1748298"/>
            <a:ext cx="4568822" cy="3499977"/>
            <a:chOff x="695324" y="3563372"/>
            <a:chExt cx="4134010" cy="298982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3A2D428-72E4-E74D-ABA6-65102A00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7891" y="4893806"/>
              <a:ext cx="2428875" cy="1659394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A89C555-29C4-8E7A-0C11-91C00DB2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24" y="3563372"/>
              <a:ext cx="4134010" cy="1137801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3567EF1-D7A2-705F-1E64-878E7F6AAF7C}"/>
              </a:ext>
            </a:extLst>
          </p:cNvPr>
          <p:cNvGrpSpPr/>
          <p:nvPr/>
        </p:nvGrpSpPr>
        <p:grpSpPr>
          <a:xfrm>
            <a:off x="9140830" y="1289757"/>
            <a:ext cx="2457449" cy="2015985"/>
            <a:chOff x="8980875" y="2856552"/>
            <a:chExt cx="2864042" cy="271898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2E95214-CF8B-0031-9327-9EACF90C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0875" y="2856552"/>
              <a:ext cx="2864042" cy="1113524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5E289622-276F-EE58-7257-1DE253468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1724" y="4076861"/>
              <a:ext cx="1974951" cy="1498677"/>
            </a:xfrm>
            <a:prstGeom prst="rect">
              <a:avLst/>
            </a:prstGeom>
          </p:spPr>
        </p:pic>
      </p:grp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5A826A6-AB7B-1EA3-981E-E2CD848CFD41}"/>
              </a:ext>
            </a:extLst>
          </p:cNvPr>
          <p:cNvCxnSpPr>
            <a:cxnSpLocks/>
          </p:cNvCxnSpPr>
          <p:nvPr/>
        </p:nvCxnSpPr>
        <p:spPr>
          <a:xfrm>
            <a:off x="8629650" y="1289757"/>
            <a:ext cx="0" cy="54729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7BA901A-3080-F97C-3B70-2496D8A2DBCD}"/>
              </a:ext>
            </a:extLst>
          </p:cNvPr>
          <p:cNvGrpSpPr/>
          <p:nvPr/>
        </p:nvGrpSpPr>
        <p:grpSpPr>
          <a:xfrm>
            <a:off x="8754350" y="3642940"/>
            <a:ext cx="3244852" cy="2710235"/>
            <a:chOff x="8747128" y="3355263"/>
            <a:chExt cx="3244852" cy="2710235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4F171F4-F8E6-5948-2A81-63E4EE95D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7128" y="3355263"/>
              <a:ext cx="3244852" cy="921745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0699B88-97E1-5DB9-138B-870FB2520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3481" y="4277008"/>
              <a:ext cx="2984669" cy="178849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87689CB6-E3E3-BAE7-753E-8B9FD89D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120" y="5359061"/>
              <a:ext cx="1260310" cy="706437"/>
            </a:xfrm>
            <a:prstGeom prst="rect">
              <a:avLst/>
            </a:prstGeom>
          </p:spPr>
        </p:pic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367578C1-C9A2-627E-99CA-03BDEC5EF9F3}"/>
              </a:ext>
            </a:extLst>
          </p:cNvPr>
          <p:cNvSpPr txBox="1"/>
          <p:nvPr/>
        </p:nvSpPr>
        <p:spPr>
          <a:xfrm>
            <a:off x="8883479" y="6353175"/>
            <a:ext cx="29846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050" dirty="0">
                <a:hlinkClick r:id="rId12"/>
              </a:rPr>
              <a:t>Alexa Fluor® 488 Anti-Cdc37 </a:t>
            </a:r>
            <a:r>
              <a:rPr lang="fr-CA" sz="1050" dirty="0" err="1">
                <a:hlinkClick r:id="rId12"/>
              </a:rPr>
              <a:t>antibody</a:t>
            </a:r>
            <a:r>
              <a:rPr lang="fr-CA" sz="1050" dirty="0">
                <a:hlinkClick r:id="rId12"/>
              </a:rPr>
              <a:t> [EPR4935] (ab202710) | </a:t>
            </a:r>
            <a:r>
              <a:rPr lang="fr-CA" sz="1050" dirty="0" err="1">
                <a:hlinkClick r:id="rId12"/>
              </a:rPr>
              <a:t>Abcam</a:t>
            </a:r>
            <a:endParaRPr lang="fr-CA" sz="10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AE528C-4893-B84D-1009-1EBE2D58F0AC}"/>
              </a:ext>
            </a:extLst>
          </p:cNvPr>
          <p:cNvSpPr txBox="1"/>
          <p:nvPr/>
        </p:nvSpPr>
        <p:spPr>
          <a:xfrm>
            <a:off x="8754349" y="3270330"/>
            <a:ext cx="3369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3"/>
              </a:rPr>
              <a:t>CDC37 (D11A3) XP® Rabbit </a:t>
            </a:r>
            <a:r>
              <a:rPr lang="en-US" sz="1000" dirty="0" err="1">
                <a:hlinkClick r:id="rId13"/>
              </a:rPr>
              <a:t>mAb</a:t>
            </a:r>
            <a:r>
              <a:rPr lang="en-US" sz="1000" dirty="0">
                <a:hlinkClick r:id="rId13"/>
              </a:rPr>
              <a:t> | Cell Signaling Technology</a:t>
            </a:r>
            <a:endParaRPr lang="fr-CA" sz="1000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2FC2D7B9-49F0-66DF-D0D2-6CC9E618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22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49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7F6970-AA81-F40E-6BBE-0D41261B1BBE}"/>
              </a:ext>
            </a:extLst>
          </p:cNvPr>
          <p:cNvSpPr txBox="1"/>
          <p:nvPr/>
        </p:nvSpPr>
        <p:spPr>
          <a:xfrm>
            <a:off x="319123" y="0"/>
            <a:ext cx="1150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Cathepsin S</a:t>
            </a:r>
            <a:endParaRPr lang="fr-CA" sz="3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51C961-A48E-D748-CECA-3DADABD996A5}"/>
              </a:ext>
            </a:extLst>
          </p:cNvPr>
          <p:cNvSpPr txBox="1"/>
          <p:nvPr/>
        </p:nvSpPr>
        <p:spPr>
          <a:xfrm>
            <a:off x="14438" y="558020"/>
            <a:ext cx="7333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Protéine sécrétée (</a:t>
            </a:r>
            <a:r>
              <a:rPr lang="fr-CA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Ctss</a:t>
            </a:r>
            <a:r>
              <a:rPr lang="fr-CA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Cathepsin S - Mus </a:t>
            </a:r>
            <a:r>
              <a:rPr lang="fr-CA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musculus</a:t>
            </a:r>
            <a:r>
              <a:rPr lang="fr-CA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(Mouse) | </a:t>
            </a:r>
            <a:r>
              <a:rPr lang="fr-CA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UniProtKB</a:t>
            </a:r>
            <a:r>
              <a:rPr lang="fr-CA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fr-CA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</a:t>
            </a:r>
            <a:r>
              <a:rPr lang="fr-CA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Exprimée par les APC (macrophages et cellules dendritiques)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dérégulation de cette protéine dans l’induction ou dans la progression de certaines pathologies telle que la MS (A.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Steimle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 al. / Journal of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Immunological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Methods 432 (2016) 87–94)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696569-0E14-157B-E42C-C08AB851339B}"/>
              </a:ext>
            </a:extLst>
          </p:cNvPr>
          <p:cNvSpPr txBox="1"/>
          <p:nvPr/>
        </p:nvSpPr>
        <p:spPr>
          <a:xfrm>
            <a:off x="6393392" y="6490253"/>
            <a:ext cx="2627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b="1" dirty="0">
                <a:hlinkClick r:id="rId3"/>
              </a:rPr>
              <a:t>50769-M08H.pdf (sinobiological.com)</a:t>
            </a:r>
            <a:endParaRPr lang="fr-CA" sz="1200" b="1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D9CE73E-E7B1-9822-75CB-FFD8C6349BFE}"/>
              </a:ext>
            </a:extLst>
          </p:cNvPr>
          <p:cNvGrpSpPr/>
          <p:nvPr/>
        </p:nvGrpSpPr>
        <p:grpSpPr>
          <a:xfrm>
            <a:off x="6471269" y="4078097"/>
            <a:ext cx="2431249" cy="2221883"/>
            <a:chOff x="6705890" y="4547431"/>
            <a:chExt cx="2431249" cy="222188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85AAAB-F41D-2A8F-BE66-C44FD872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890" y="4547431"/>
              <a:ext cx="1634196" cy="55322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1EA51D4-52E4-AFB0-1B1F-FD5A2359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1016" y="6018257"/>
              <a:ext cx="1416123" cy="66678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98316F1-B19F-97CE-B90C-8A3B89F3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864" y="5181732"/>
              <a:ext cx="977950" cy="1587582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979E489-36C4-BCF4-CBCF-1859B8E6A853}"/>
              </a:ext>
            </a:extLst>
          </p:cNvPr>
          <p:cNvSpPr txBox="1"/>
          <p:nvPr/>
        </p:nvSpPr>
        <p:spPr>
          <a:xfrm>
            <a:off x="9944951" y="6536315"/>
            <a:ext cx="192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b="1" dirty="0">
                <a:hlinkClick r:id="rId7"/>
              </a:rPr>
              <a:t>datasheet_222431.pdf</a:t>
            </a:r>
            <a:endParaRPr lang="fr-CA" sz="1200" b="1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23267B3-7B50-8723-69ED-B6C6382FDC55}"/>
              </a:ext>
            </a:extLst>
          </p:cNvPr>
          <p:cNvGrpSpPr/>
          <p:nvPr/>
        </p:nvGrpSpPr>
        <p:grpSpPr>
          <a:xfrm>
            <a:off x="9745450" y="4899143"/>
            <a:ext cx="2006703" cy="1659593"/>
            <a:chOff x="9745450" y="4899143"/>
            <a:chExt cx="2006703" cy="165959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FBC035E-FD94-0161-531C-57624C4F1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9281" y="4899143"/>
              <a:ext cx="1759040" cy="565179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C6EE32B-BE14-23D0-15E1-12BA034A0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450" y="5498231"/>
              <a:ext cx="2006703" cy="1060505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D1B4CAFC-3DF5-A5EC-7613-82FB6A3DCD3D}"/>
              </a:ext>
            </a:extLst>
          </p:cNvPr>
          <p:cNvGrpSpPr/>
          <p:nvPr/>
        </p:nvGrpSpPr>
        <p:grpSpPr>
          <a:xfrm>
            <a:off x="237284" y="2726146"/>
            <a:ext cx="2433968" cy="1277952"/>
            <a:chOff x="62666" y="1975982"/>
            <a:chExt cx="2433968" cy="1277952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CE0B191-D095-5D2A-9F28-E2002EDE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06" y="2422937"/>
              <a:ext cx="2304128" cy="830997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E1B78B09-72D0-06B8-8198-1F635F76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" y="1975982"/>
              <a:ext cx="2330570" cy="514376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C3281C-3C96-DDA4-D39D-2147C1273E00}"/>
              </a:ext>
            </a:extLst>
          </p:cNvPr>
          <p:cNvGrpSpPr/>
          <p:nvPr/>
        </p:nvGrpSpPr>
        <p:grpSpPr>
          <a:xfrm>
            <a:off x="340681" y="4484099"/>
            <a:ext cx="2330571" cy="1499486"/>
            <a:chOff x="62666" y="3700889"/>
            <a:chExt cx="2330571" cy="149948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96432FC-537D-0352-B68C-3E190B40F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" y="3700889"/>
              <a:ext cx="1606633" cy="647733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FFF0E288-55B6-E64F-1C4E-C5047107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77" y="4458133"/>
              <a:ext cx="2286760" cy="742242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76AC7F8-223B-9126-BA71-D7FB3A321E98}"/>
              </a:ext>
            </a:extLst>
          </p:cNvPr>
          <p:cNvGrpSpPr/>
          <p:nvPr/>
        </p:nvGrpSpPr>
        <p:grpSpPr>
          <a:xfrm>
            <a:off x="3231601" y="2713392"/>
            <a:ext cx="2552831" cy="1314087"/>
            <a:chOff x="3272879" y="2080360"/>
            <a:chExt cx="2552831" cy="1314087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9844188A-3E9A-7386-B864-27135E72E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879" y="2080360"/>
              <a:ext cx="2552831" cy="520727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EFAC189C-57DC-8D4D-862C-6F95E1E5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879" y="2720258"/>
              <a:ext cx="2552830" cy="674189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6C95AE4-09A7-1EBC-797E-D2A5C65785F3}"/>
              </a:ext>
            </a:extLst>
          </p:cNvPr>
          <p:cNvGrpSpPr/>
          <p:nvPr/>
        </p:nvGrpSpPr>
        <p:grpSpPr>
          <a:xfrm>
            <a:off x="3363805" y="4794577"/>
            <a:ext cx="1981521" cy="1322022"/>
            <a:chOff x="3289414" y="3845259"/>
            <a:chExt cx="2515515" cy="2122975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BD5BCF72-D3DE-C6D0-6806-20ABE364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414" y="3845259"/>
              <a:ext cx="2515515" cy="899996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76BC06F1-1B17-616E-9EAB-5202FD13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789" y="4863277"/>
              <a:ext cx="2470277" cy="1104957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C59E7F9-F15C-8C89-540F-0AC1AA347408}"/>
              </a:ext>
            </a:extLst>
          </p:cNvPr>
          <p:cNvSpPr txBox="1"/>
          <p:nvPr/>
        </p:nvSpPr>
        <p:spPr>
          <a:xfrm>
            <a:off x="3272879" y="6122122"/>
            <a:ext cx="247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hlinkClick r:id="rId18"/>
              </a:rPr>
              <a:t>Datasheet PROTO70370 Mouse </a:t>
            </a:r>
            <a:r>
              <a:rPr lang="fr-CA" sz="1200" dirty="0" err="1">
                <a:hlinkClick r:id="rId18"/>
              </a:rPr>
              <a:t>Ctss</a:t>
            </a:r>
            <a:r>
              <a:rPr lang="fr-CA" sz="1200" dirty="0">
                <a:hlinkClick r:id="rId18"/>
              </a:rPr>
              <a:t> Recombinant </a:t>
            </a:r>
            <a:r>
              <a:rPr lang="fr-CA" sz="1200" dirty="0" err="1">
                <a:hlinkClick r:id="rId18"/>
              </a:rPr>
              <a:t>Protein</a:t>
            </a:r>
            <a:r>
              <a:rPr lang="fr-CA" sz="1200" dirty="0">
                <a:hlinkClick r:id="rId18"/>
              </a:rPr>
              <a:t> (bosterbio.com)</a:t>
            </a:r>
            <a:endParaRPr lang="fr-CA" sz="12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0EB59AD-1F89-D035-B729-8683F8EF54CA}"/>
              </a:ext>
            </a:extLst>
          </p:cNvPr>
          <p:cNvSpPr txBox="1"/>
          <p:nvPr/>
        </p:nvSpPr>
        <p:spPr>
          <a:xfrm>
            <a:off x="302204" y="3990758"/>
            <a:ext cx="243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9"/>
              </a:rPr>
              <a:t>Recombinant Cathepsin S (CTSS), Cat#RPU40737 - </a:t>
            </a:r>
            <a:r>
              <a:rPr lang="en-US" sz="1200" dirty="0" err="1">
                <a:hlinkClick r:id="rId19"/>
              </a:rPr>
              <a:t>Biomatik</a:t>
            </a:r>
            <a:endParaRPr lang="fr-CA" sz="12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099A982-E6C2-4BD1-0396-4219E82F045D}"/>
              </a:ext>
            </a:extLst>
          </p:cNvPr>
          <p:cNvSpPr txBox="1"/>
          <p:nvPr/>
        </p:nvSpPr>
        <p:spPr>
          <a:xfrm>
            <a:off x="321996" y="6028484"/>
            <a:ext cx="229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0"/>
              </a:rPr>
              <a:t>Recombinant Mouse Cathepsin S His Protein (NBP2-52349): Novus Biologicals</a:t>
            </a:r>
            <a:endParaRPr lang="fr-CA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AAE289-55A5-D07A-B7F8-A83B2CC3823B}"/>
              </a:ext>
            </a:extLst>
          </p:cNvPr>
          <p:cNvSpPr txBox="1"/>
          <p:nvPr/>
        </p:nvSpPr>
        <p:spPr>
          <a:xfrm>
            <a:off x="3188250" y="4146650"/>
            <a:ext cx="2388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>
                <a:hlinkClick r:id="rId21"/>
              </a:rPr>
              <a:t>CTSS recombinant </a:t>
            </a:r>
            <a:r>
              <a:rPr lang="fr-CA" sz="1100" dirty="0" err="1">
                <a:hlinkClick r:id="rId21"/>
              </a:rPr>
              <a:t>protein</a:t>
            </a:r>
            <a:r>
              <a:rPr lang="fr-CA" sz="1100" dirty="0">
                <a:hlinkClick r:id="rId21"/>
              </a:rPr>
              <a:t> | Cathepsin-S Recombinant Protein-NP_067256.4 (mybiosource.com)</a:t>
            </a:r>
            <a:endParaRPr lang="fr-CA" sz="1100" dirty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22A123B-8A36-5487-5D2D-48EDF9AAF87B}"/>
              </a:ext>
            </a:extLst>
          </p:cNvPr>
          <p:cNvCxnSpPr/>
          <p:nvPr/>
        </p:nvCxnSpPr>
        <p:spPr>
          <a:xfrm>
            <a:off x="14438" y="2726146"/>
            <a:ext cx="120727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0D915973-7533-C29B-ADA6-E10934B9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23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11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F59DBFF-CBAC-D18F-BBE1-CE2FB2BD0C76}"/>
              </a:ext>
            </a:extLst>
          </p:cNvPr>
          <p:cNvSpPr txBox="1"/>
          <p:nvPr/>
        </p:nvSpPr>
        <p:spPr>
          <a:xfrm>
            <a:off x="352425" y="0"/>
            <a:ext cx="1150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Contrôle: Chitinase-3-like</a:t>
            </a:r>
            <a:endParaRPr lang="fr-CA" sz="36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93B8BD2-BCC9-4DBA-5333-DC7235169B4B}"/>
              </a:ext>
            </a:extLst>
          </p:cNvPr>
          <p:cNvSpPr txBox="1"/>
          <p:nvPr/>
        </p:nvSpPr>
        <p:spPr>
          <a:xfrm>
            <a:off x="76133" y="506598"/>
            <a:ext cx="64103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Biomarqueur dans les pathologies inflammatoires et neurodégénératives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 niveaux de présence de la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chitinase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sont mesurées dans le sang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Nom: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chitinase</a:t>
            </a: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 </a:t>
            </a:r>
            <a:r>
              <a:rPr lang="fr-FR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chitotriosidase</a:t>
            </a:r>
            <a:endParaRPr lang="fr-FR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Exprimé dans les macrophages actifs, neutrophiles, cellules dendritiques et cellules dérivées de monocytes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MS: niveau élevé de CHIT1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CHIT1: macrophages, neutrophiles et microglie – sécrété ou dans la région extracellulaire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CHI3L1: monocytes, macrophages et astrocytes – sécrété ou dans la région extracellulaire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A2B27FD1-3B96-FD5B-8353-844B33C3A174}"/>
              </a:ext>
            </a:extLst>
          </p:cNvPr>
          <p:cNvGrpSpPr/>
          <p:nvPr/>
        </p:nvGrpSpPr>
        <p:grpSpPr>
          <a:xfrm>
            <a:off x="6882391" y="541980"/>
            <a:ext cx="4738909" cy="5545289"/>
            <a:chOff x="6096000" y="0"/>
            <a:chExt cx="4738909" cy="554528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B4944F-9DF9-AE4D-2FA0-7FD26737D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513" y="1348865"/>
              <a:ext cx="4702396" cy="2422446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7A7D675-371F-1CAF-964B-5DF50A56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0"/>
              <a:ext cx="4702396" cy="134886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46D4A56-942D-2417-FC71-DFC619F2D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513" y="3792767"/>
              <a:ext cx="4702396" cy="1752522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7B882E6C-DFA2-BF5B-8D3D-BFB2B1C8A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3" y="4513545"/>
            <a:ext cx="2844946" cy="74298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82CB16E-3C36-7D7E-06E3-C5A85F4BA8EB}"/>
              </a:ext>
            </a:extLst>
          </p:cNvPr>
          <p:cNvSpPr txBox="1"/>
          <p:nvPr/>
        </p:nvSpPr>
        <p:spPr>
          <a:xfrm>
            <a:off x="520053" y="5945361"/>
            <a:ext cx="231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hlinkClick r:id="rId6"/>
              </a:rPr>
              <a:t>Recombinant Mouse </a:t>
            </a:r>
            <a:r>
              <a:rPr lang="fr-CA" sz="1200" dirty="0" err="1">
                <a:hlinkClick r:id="rId6"/>
              </a:rPr>
              <a:t>Chitinase</a:t>
            </a:r>
            <a:r>
              <a:rPr lang="fr-CA" sz="1200" dirty="0">
                <a:hlinkClick r:id="rId6"/>
              </a:rPr>
              <a:t> 3-like 1 </a:t>
            </a:r>
            <a:r>
              <a:rPr lang="fr-CA" sz="1200" dirty="0" err="1">
                <a:hlinkClick r:id="rId6"/>
              </a:rPr>
              <a:t>Protein</a:t>
            </a:r>
            <a:r>
              <a:rPr lang="fr-CA" sz="1200" dirty="0">
                <a:hlinkClick r:id="rId6"/>
              </a:rPr>
              <a:t>, CF 2649-CH-050: R&amp;D </a:t>
            </a:r>
            <a:r>
              <a:rPr lang="fr-CA" sz="1200" dirty="0" err="1">
                <a:hlinkClick r:id="rId6"/>
              </a:rPr>
              <a:t>Systems</a:t>
            </a:r>
            <a:r>
              <a:rPr lang="fr-CA" sz="1200" dirty="0">
                <a:hlinkClick r:id="rId6"/>
              </a:rPr>
              <a:t> (rndsystems.com)</a:t>
            </a:r>
            <a:endParaRPr lang="fr-CA" sz="12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EAAD958-870D-E0AC-4889-28E028328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75" y="5373163"/>
            <a:ext cx="1301817" cy="58423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CD6A3C0-D62A-6CFC-346E-A62E25BFEB5D}"/>
              </a:ext>
            </a:extLst>
          </p:cNvPr>
          <p:cNvCxnSpPr>
            <a:cxnSpLocks/>
          </p:cNvCxnSpPr>
          <p:nvPr/>
        </p:nvCxnSpPr>
        <p:spPr>
          <a:xfrm>
            <a:off x="0" y="4199917"/>
            <a:ext cx="39147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1CF4F15-77D6-77AB-18DD-0B3FEB32E6C9}"/>
              </a:ext>
            </a:extLst>
          </p:cNvPr>
          <p:cNvCxnSpPr/>
          <p:nvPr/>
        </p:nvCxnSpPr>
        <p:spPr>
          <a:xfrm>
            <a:off x="3914775" y="4199917"/>
            <a:ext cx="0" cy="26580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D363804-CD0B-12D8-A272-E621B821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24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40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D5AB6D6-A89F-4E2E-08B2-5BBCBD7B370B}"/>
              </a:ext>
            </a:extLst>
          </p:cNvPr>
          <p:cNvSpPr txBox="1"/>
          <p:nvPr/>
        </p:nvSpPr>
        <p:spPr>
          <a:xfrm>
            <a:off x="0" y="0"/>
            <a:ext cx="1155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Background - LC-MS/MS – analyse quantitative (</a:t>
            </a:r>
            <a:r>
              <a:rPr lang="fr-FR" sz="3600" b="1" dirty="0" err="1"/>
              <a:t>Exp</a:t>
            </a:r>
            <a:r>
              <a:rPr lang="fr-FR" sz="3600" b="1" dirty="0"/>
              <a:t> 35) </a:t>
            </a:r>
            <a:endParaRPr lang="fr-CA" sz="3600" b="1" dirty="0"/>
          </a:p>
          <a:p>
            <a:endParaRPr lang="fr-CA" sz="3600" b="1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00E3EDF-C511-891C-0728-039E7E4C1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6"/>
          <a:stretch/>
        </p:blipFill>
        <p:spPr>
          <a:xfrm>
            <a:off x="137792" y="1200329"/>
            <a:ext cx="10064987" cy="400223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C823016-6AFE-42F7-332D-7776EF8EF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59" y="4638496"/>
            <a:ext cx="5734050" cy="2038350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D765660B-A7A5-8240-1A56-9BC3D1E5A4C5}"/>
              </a:ext>
            </a:extLst>
          </p:cNvPr>
          <p:cNvSpPr/>
          <p:nvPr/>
        </p:nvSpPr>
        <p:spPr>
          <a:xfrm>
            <a:off x="1989221" y="4638496"/>
            <a:ext cx="465221" cy="366641"/>
          </a:xfrm>
          <a:prstGeom prst="ellipse">
            <a:avLst/>
          </a:prstGeom>
          <a:solidFill>
            <a:srgbClr val="FFE3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BDA4058A-4BE2-8284-0CB2-2A4146775317}"/>
              </a:ext>
            </a:extLst>
          </p:cNvPr>
          <p:cNvSpPr/>
          <p:nvPr/>
        </p:nvSpPr>
        <p:spPr>
          <a:xfrm>
            <a:off x="1989221" y="5291030"/>
            <a:ext cx="465221" cy="366641"/>
          </a:xfrm>
          <a:prstGeom prst="ellipse">
            <a:avLst/>
          </a:prstGeom>
          <a:solidFill>
            <a:srgbClr val="FFBE3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BA4B8D5-DFDE-30A9-67CA-BC8145751C9C}"/>
              </a:ext>
            </a:extLst>
          </p:cNvPr>
          <p:cNvSpPr/>
          <p:nvPr/>
        </p:nvSpPr>
        <p:spPr>
          <a:xfrm>
            <a:off x="1989220" y="6009400"/>
            <a:ext cx="465221" cy="366641"/>
          </a:xfrm>
          <a:prstGeom prst="ellipse">
            <a:avLst/>
          </a:prstGeom>
          <a:solidFill>
            <a:srgbClr val="ED8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76F031-04FE-F12A-40F8-B087C1D047F5}"/>
              </a:ext>
            </a:extLst>
          </p:cNvPr>
          <p:cNvSpPr txBox="1"/>
          <p:nvPr/>
        </p:nvSpPr>
        <p:spPr>
          <a:xfrm>
            <a:off x="137792" y="742533"/>
            <a:ext cx="411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Nombre de protéines – données brutes</a:t>
            </a:r>
            <a:endParaRPr lang="fr-CA" b="1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E6CDDF-03FA-E689-266A-0CDA93977690}"/>
              </a:ext>
            </a:extLst>
          </p:cNvPr>
          <p:cNvSpPr/>
          <p:nvPr/>
        </p:nvSpPr>
        <p:spPr>
          <a:xfrm>
            <a:off x="76200" y="1111865"/>
            <a:ext cx="12039600" cy="5564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2332878D-0422-2D86-F61F-2CAC71062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2" descr="Présentation – Centre de recherche">
            <a:extLst>
              <a:ext uri="{FF2B5EF4-FFF2-40B4-BE49-F238E27FC236}">
                <a16:creationId xmlns:a16="http://schemas.microsoft.com/office/drawing/2014/main" id="{B243A70A-48A0-D516-0293-814F4505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24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70AF513-7C2A-82B3-401B-848386A2C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44" y="1029669"/>
            <a:ext cx="4527242" cy="4418229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D22498F6-1CD4-3F2C-B8F5-5EBB0343664B}"/>
              </a:ext>
            </a:extLst>
          </p:cNvPr>
          <p:cNvSpPr/>
          <p:nvPr/>
        </p:nvSpPr>
        <p:spPr>
          <a:xfrm>
            <a:off x="453523" y="5484086"/>
            <a:ext cx="465221" cy="366641"/>
          </a:xfrm>
          <a:prstGeom prst="ellipse">
            <a:avLst/>
          </a:prstGeom>
          <a:solidFill>
            <a:srgbClr val="C11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42678BD-A598-4CF8-5263-473C4E1028AA}"/>
              </a:ext>
            </a:extLst>
          </p:cNvPr>
          <p:cNvSpPr/>
          <p:nvPr/>
        </p:nvSpPr>
        <p:spPr>
          <a:xfrm>
            <a:off x="453523" y="6253557"/>
            <a:ext cx="465221" cy="366641"/>
          </a:xfrm>
          <a:prstGeom prst="ellipse">
            <a:avLst/>
          </a:prstGeom>
          <a:solidFill>
            <a:srgbClr val="0848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4DAC966-A6B0-498A-E5D1-E342B828E5B1}"/>
              </a:ext>
            </a:extLst>
          </p:cNvPr>
          <p:cNvSpPr txBox="1"/>
          <p:nvPr/>
        </p:nvSpPr>
        <p:spPr>
          <a:xfrm>
            <a:off x="1153427" y="5484086"/>
            <a:ext cx="316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Up-</a:t>
            </a:r>
            <a:r>
              <a:rPr lang="fr-FR" dirty="0" err="1"/>
              <a:t>regulated</a:t>
            </a:r>
            <a:r>
              <a:rPr lang="fr-FR" dirty="0"/>
              <a:t> dans KO vs WT</a:t>
            </a:r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61BF45-C93A-5650-35F3-7E74F5F8F84E}"/>
              </a:ext>
            </a:extLst>
          </p:cNvPr>
          <p:cNvSpPr txBox="1"/>
          <p:nvPr/>
        </p:nvSpPr>
        <p:spPr>
          <a:xfrm>
            <a:off x="1153427" y="6253556"/>
            <a:ext cx="316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Down-</a:t>
            </a:r>
            <a:r>
              <a:rPr lang="fr-FR" dirty="0" err="1"/>
              <a:t>regulated</a:t>
            </a:r>
            <a:r>
              <a:rPr lang="fr-FR" dirty="0"/>
              <a:t> dans WT vs KO</a:t>
            </a:r>
            <a:endParaRPr lang="fr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99F3BF8-1AA3-A3DF-CCF7-4A9FDA94FDF8}"/>
              </a:ext>
            </a:extLst>
          </p:cNvPr>
          <p:cNvSpPr txBox="1"/>
          <p:nvPr/>
        </p:nvSpPr>
        <p:spPr>
          <a:xfrm>
            <a:off x="157211" y="635250"/>
            <a:ext cx="386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Protéines régulées – données brutes</a:t>
            </a:r>
            <a:endParaRPr lang="fr-CA" b="1" dirty="0">
              <a:solidFill>
                <a:srgbClr val="FF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0D855C-DB3A-EC6E-C5A5-D4AB23B74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3" t="27693" r="2688"/>
          <a:stretch/>
        </p:blipFill>
        <p:spPr>
          <a:xfrm>
            <a:off x="6498206" y="895149"/>
            <a:ext cx="3870539" cy="49555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3596AC-C84E-3D0B-AB54-573CA34B07CF}"/>
              </a:ext>
            </a:extLst>
          </p:cNvPr>
          <p:cNvSpPr/>
          <p:nvPr/>
        </p:nvSpPr>
        <p:spPr>
          <a:xfrm>
            <a:off x="76200" y="1029669"/>
            <a:ext cx="12039600" cy="5650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5A0D70AF-6DD6-F2AE-2C0C-B6CEED11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2" name="Picture 2" descr="Présentation – Centre de recherche">
            <a:extLst>
              <a:ext uri="{FF2B5EF4-FFF2-40B4-BE49-F238E27FC236}">
                <a16:creationId xmlns:a16="http://schemas.microsoft.com/office/drawing/2014/main" id="{75930EFE-B6CB-72AF-E24F-AEE76EFD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8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D991216-E8CB-0E15-EC62-F894B8CC1943}"/>
              </a:ext>
            </a:extLst>
          </p:cNvPr>
          <p:cNvSpPr txBox="1"/>
          <p:nvPr/>
        </p:nvSpPr>
        <p:spPr>
          <a:xfrm>
            <a:off x="0" y="0"/>
            <a:ext cx="1031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LC-MS/MS – analyse bio-informatique </a:t>
            </a:r>
            <a:endParaRPr lang="fr-CA" sz="3600" b="1" dirty="0"/>
          </a:p>
          <a:p>
            <a:endParaRPr lang="fr-CA" sz="3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81FADB-235A-2A26-A26F-07FE1DE4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7" y="1073692"/>
            <a:ext cx="5533926" cy="1698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2C4F771-A74F-215A-D51E-6A32938397CB}"/>
              </a:ext>
            </a:extLst>
          </p:cNvPr>
          <p:cNvSpPr txBox="1"/>
          <p:nvPr/>
        </p:nvSpPr>
        <p:spPr>
          <a:xfrm>
            <a:off x="151497" y="654904"/>
            <a:ext cx="410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</a:t>
            </a:r>
            <a:r>
              <a:rPr lang="fr-FR" b="1" baseline="30000" dirty="0"/>
              <a:t>ère</a:t>
            </a:r>
            <a:r>
              <a:rPr lang="fr-FR" b="1" dirty="0"/>
              <a:t> étape: trier les données brutes </a:t>
            </a:r>
            <a:endParaRPr lang="fr-CA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247942-0A81-F613-E8DC-CA790F90B759}"/>
              </a:ext>
            </a:extLst>
          </p:cNvPr>
          <p:cNvSpPr txBox="1"/>
          <p:nvPr/>
        </p:nvSpPr>
        <p:spPr>
          <a:xfrm>
            <a:off x="5564" y="2766023"/>
            <a:ext cx="58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Trier les données en fonction du </a:t>
            </a:r>
            <a:r>
              <a:rPr lang="fr-FR" b="1" dirty="0" err="1">
                <a:solidFill>
                  <a:srgbClr val="FF0000"/>
                </a:solidFill>
              </a:rPr>
              <a:t>Zscore</a:t>
            </a:r>
            <a:r>
              <a:rPr lang="fr-FR" b="1" dirty="0">
                <a:solidFill>
                  <a:srgbClr val="FF0000"/>
                </a:solidFill>
              </a:rPr>
              <a:t>, </a:t>
            </a:r>
            <a:r>
              <a:rPr lang="fr-FR" b="1" dirty="0" err="1">
                <a:solidFill>
                  <a:srgbClr val="FF0000"/>
                </a:solidFill>
              </a:rPr>
              <a:t>pvalue</a:t>
            </a:r>
            <a:r>
              <a:rPr lang="fr-FR" b="1" dirty="0">
                <a:solidFill>
                  <a:srgbClr val="FF0000"/>
                </a:solidFill>
              </a:rPr>
              <a:t> ou </a:t>
            </a:r>
            <a:r>
              <a:rPr lang="fr-FR" b="1" dirty="0" err="1">
                <a:solidFill>
                  <a:srgbClr val="FF0000"/>
                </a:solidFill>
              </a:rPr>
              <a:t>qvalue</a:t>
            </a:r>
            <a:endParaRPr lang="fr-CA" b="1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D941E4-99D4-90A9-381C-5EDA7FC005A6}"/>
              </a:ext>
            </a:extLst>
          </p:cNvPr>
          <p:cNvSpPr txBox="1"/>
          <p:nvPr/>
        </p:nvSpPr>
        <p:spPr>
          <a:xfrm>
            <a:off x="6107179" y="1031436"/>
            <a:ext cx="354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Zscore</a:t>
            </a:r>
            <a:r>
              <a:rPr lang="fr-FR" dirty="0"/>
              <a:t>: 34 protéines identifiées  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923A0E-1513-BFD3-3DEA-9AF02D0AD298}"/>
              </a:ext>
            </a:extLst>
          </p:cNvPr>
          <p:cNvSpPr txBox="1"/>
          <p:nvPr/>
        </p:nvSpPr>
        <p:spPr>
          <a:xfrm>
            <a:off x="6107179" y="1508926"/>
            <a:ext cx="371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Pvalue</a:t>
            </a:r>
            <a:r>
              <a:rPr lang="fr-FR" dirty="0"/>
              <a:t>: 55 protéines identifiées </a:t>
            </a:r>
            <a:endParaRPr lang="fr-CA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83FC4C5-DDE3-B9C4-EE87-3254C5590BA8}"/>
              </a:ext>
            </a:extLst>
          </p:cNvPr>
          <p:cNvSpPr txBox="1"/>
          <p:nvPr/>
        </p:nvSpPr>
        <p:spPr>
          <a:xfrm>
            <a:off x="6107179" y="1986416"/>
            <a:ext cx="336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Qvalue</a:t>
            </a:r>
            <a:r>
              <a:rPr lang="fr-FR" dirty="0"/>
              <a:t>: 33 protéines identifiées </a:t>
            </a:r>
            <a:endParaRPr lang="fr-C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4D3C81-9D8D-7DC4-C61B-52C941608240}"/>
              </a:ext>
            </a:extLst>
          </p:cNvPr>
          <p:cNvSpPr txBox="1"/>
          <p:nvPr/>
        </p:nvSpPr>
        <p:spPr>
          <a:xfrm>
            <a:off x="1062689" y="3135355"/>
            <a:ext cx="435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Zscore</a:t>
            </a:r>
            <a:r>
              <a:rPr lang="fr-FR" b="1" dirty="0">
                <a:solidFill>
                  <a:srgbClr val="FF0000"/>
                </a:solidFill>
              </a:rPr>
              <a:t> &gt; 1,96 et </a:t>
            </a:r>
            <a:r>
              <a:rPr lang="fr-FR" b="1" dirty="0" err="1">
                <a:solidFill>
                  <a:srgbClr val="FF0000"/>
                </a:solidFill>
              </a:rPr>
              <a:t>pvalue</a:t>
            </a:r>
            <a:r>
              <a:rPr lang="fr-FR" b="1" dirty="0">
                <a:solidFill>
                  <a:srgbClr val="FF0000"/>
                </a:solidFill>
              </a:rPr>
              <a:t> &gt;= 0,05 (5%)</a:t>
            </a:r>
            <a:endParaRPr lang="fr-CA" b="1" dirty="0">
              <a:solidFill>
                <a:srgbClr val="FF0000"/>
              </a:solidFill>
            </a:endParaRPr>
          </a:p>
        </p:txBody>
      </p:sp>
      <p:pic>
        <p:nvPicPr>
          <p:cNvPr id="13" name="Image 12" descr="undefined">
            <a:extLst>
              <a:ext uri="{FF2B5EF4-FFF2-40B4-BE49-F238E27FC236}">
                <a16:creationId xmlns:a16="http://schemas.microsoft.com/office/drawing/2014/main" id="{B218323C-1959-3E69-C0F9-859A63B2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5" y="3351195"/>
            <a:ext cx="4504533" cy="3377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D9EF41-396B-4CE2-F5B8-A7ACDB91A0DD}"/>
              </a:ext>
            </a:extLst>
          </p:cNvPr>
          <p:cNvSpPr txBox="1"/>
          <p:nvPr/>
        </p:nvSpPr>
        <p:spPr>
          <a:xfrm>
            <a:off x="5002630" y="4578131"/>
            <a:ext cx="6807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Plus le score z est élevé, plus la probabilité que les deux moyennes n'aient pas été tirées de la même population est grande. La différence entre les échantillons est statistiquement significative.</a:t>
            </a:r>
            <a:endParaRPr lang="fr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A6BD8-C36A-C279-E915-3ABF29DA53A9}"/>
              </a:ext>
            </a:extLst>
          </p:cNvPr>
          <p:cNvSpPr/>
          <p:nvPr/>
        </p:nvSpPr>
        <p:spPr>
          <a:xfrm>
            <a:off x="84667" y="989431"/>
            <a:ext cx="12039600" cy="26343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9D54A1-B4D6-6F29-2041-2904C8D6D021}"/>
              </a:ext>
            </a:extLst>
          </p:cNvPr>
          <p:cNvSpPr/>
          <p:nvPr/>
        </p:nvSpPr>
        <p:spPr>
          <a:xfrm>
            <a:off x="76200" y="3722646"/>
            <a:ext cx="12039600" cy="26343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29CD830E-44C3-70D9-B28B-84053119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5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" name="Picture 2" descr="Présentation – Centre de recherche">
            <a:extLst>
              <a:ext uri="{FF2B5EF4-FFF2-40B4-BE49-F238E27FC236}">
                <a16:creationId xmlns:a16="http://schemas.microsoft.com/office/drawing/2014/main" id="{7F1D09E8-6DDF-57D2-0DDD-163F11D3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25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EC576524-43CE-C297-C71C-433E03229B87}"/>
              </a:ext>
            </a:extLst>
          </p:cNvPr>
          <p:cNvSpPr txBox="1"/>
          <p:nvPr/>
        </p:nvSpPr>
        <p:spPr>
          <a:xfrm>
            <a:off x="994529" y="1322866"/>
            <a:ext cx="389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Principal Composition </a:t>
            </a:r>
            <a:r>
              <a:rPr lang="fr-FR" b="1" dirty="0" err="1"/>
              <a:t>Analysis</a:t>
            </a:r>
            <a:endParaRPr lang="fr-CA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DBFABC-D6E2-958D-15A6-1750D8F63D44}"/>
              </a:ext>
            </a:extLst>
          </p:cNvPr>
          <p:cNvSpPr txBox="1"/>
          <p:nvPr/>
        </p:nvSpPr>
        <p:spPr>
          <a:xfrm>
            <a:off x="7373768" y="1322866"/>
            <a:ext cx="389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Heatmap</a:t>
            </a:r>
            <a:endParaRPr lang="fr-CA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32BFD6-D7FE-45BA-A1A5-8053BC7DCB3D}"/>
              </a:ext>
            </a:extLst>
          </p:cNvPr>
          <p:cNvSpPr txBox="1"/>
          <p:nvPr/>
        </p:nvSpPr>
        <p:spPr>
          <a:xfrm>
            <a:off x="154672" y="666260"/>
            <a:ext cx="493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2ème étape: analyse bio-informatique - </a:t>
            </a:r>
            <a:r>
              <a:rPr lang="fr-FR" b="1" dirty="0" err="1"/>
              <a:t>pvalue</a:t>
            </a:r>
            <a:endParaRPr lang="fr-CA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C177E28-CB34-4DBB-2EB8-A4D13F267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4" b="80559"/>
          <a:stretch/>
        </p:blipFill>
        <p:spPr>
          <a:xfrm>
            <a:off x="154672" y="5226050"/>
            <a:ext cx="5050578" cy="6393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330D73-083B-6E3F-6BF6-B90C2B9C3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2" y="1154582"/>
            <a:ext cx="869995" cy="3365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24B09B-2981-29D6-A2A6-305A1AD12BE8}"/>
              </a:ext>
            </a:extLst>
          </p:cNvPr>
          <p:cNvSpPr/>
          <p:nvPr/>
        </p:nvSpPr>
        <p:spPr>
          <a:xfrm>
            <a:off x="87842" y="1086799"/>
            <a:ext cx="12039600" cy="4778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428B67DA-14AE-24AA-0B8E-15671F8F0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7" y="1743405"/>
            <a:ext cx="4488333" cy="309487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B9E3CD3-82C1-4E96-3C7E-06CA2DD5A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11" y="1628223"/>
            <a:ext cx="3898232" cy="32756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C254CC-C453-00DC-C9AE-D5417FF98936}"/>
              </a:ext>
            </a:extLst>
          </p:cNvPr>
          <p:cNvSpPr/>
          <p:nvPr/>
        </p:nvSpPr>
        <p:spPr>
          <a:xfrm>
            <a:off x="6553200" y="3413125"/>
            <a:ext cx="2847975" cy="730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56993C-18D5-6532-19E6-1DDEC5CA81F1}"/>
              </a:ext>
            </a:extLst>
          </p:cNvPr>
          <p:cNvSpPr txBox="1"/>
          <p:nvPr/>
        </p:nvSpPr>
        <p:spPr>
          <a:xfrm>
            <a:off x="9490075" y="3336295"/>
            <a:ext cx="99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/>
              <a:t>Nisch</a:t>
            </a:r>
            <a:endParaRPr lang="fr-CA" sz="1100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BA8ECB97-4162-BBAD-5B1D-15204949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6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2" descr="Présentation – Centre de recherche">
            <a:extLst>
              <a:ext uri="{FF2B5EF4-FFF2-40B4-BE49-F238E27FC236}">
                <a16:creationId xmlns:a16="http://schemas.microsoft.com/office/drawing/2014/main" id="{251EABAA-0412-7E9C-551F-4A1E7B98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8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ABBDD3F7-6C22-6095-FF48-AAD8CBC4E804}"/>
              </a:ext>
            </a:extLst>
          </p:cNvPr>
          <p:cNvGrpSpPr/>
          <p:nvPr/>
        </p:nvGrpSpPr>
        <p:grpSpPr>
          <a:xfrm>
            <a:off x="301146" y="1832092"/>
            <a:ext cx="3536345" cy="3335731"/>
            <a:chOff x="4322594" y="87985"/>
            <a:chExt cx="3378200" cy="4041306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2CA2F547-DC12-B533-32CC-C984EC0C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594" y="87985"/>
              <a:ext cx="3378200" cy="3448050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1DC0AC3-0E20-6DA0-11ED-56A9E2D1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015" y="3607890"/>
              <a:ext cx="3091688" cy="521401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172C5CB-DEB3-6C22-9905-6FC880977222}"/>
              </a:ext>
            </a:extLst>
          </p:cNvPr>
          <p:cNvGrpSpPr/>
          <p:nvPr/>
        </p:nvGrpSpPr>
        <p:grpSpPr>
          <a:xfrm>
            <a:off x="7442200" y="1832092"/>
            <a:ext cx="4285266" cy="3645841"/>
            <a:chOff x="4202396" y="0"/>
            <a:chExt cx="3160059" cy="336796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ADD138E-326E-8C00-9F47-A32A023B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867" y="0"/>
              <a:ext cx="2549321" cy="254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67F8922-B0FA-7CDB-DBF2-1F2EAD632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396" y="2584824"/>
              <a:ext cx="3160059" cy="783145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D74DF4-C1C8-3AEE-95B5-86BCD9C99736}"/>
              </a:ext>
            </a:extLst>
          </p:cNvPr>
          <p:cNvGrpSpPr/>
          <p:nvPr/>
        </p:nvGrpSpPr>
        <p:grpSpPr>
          <a:xfrm>
            <a:off x="4130349" y="1845573"/>
            <a:ext cx="3236419" cy="3429159"/>
            <a:chOff x="74706" y="3154108"/>
            <a:chExt cx="2648086" cy="289562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0320797-EDC9-F11B-A41F-95E5B9DA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65" y="3154108"/>
              <a:ext cx="2330824" cy="2352607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B93EDDC-0D00-A0BB-D12A-1B9CD317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6" y="5567107"/>
              <a:ext cx="2648086" cy="482625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5C6CE50B-83C5-56F4-6F40-E69383F6E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321" y="1208567"/>
            <a:ext cx="1737982" cy="4816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F756C3-7987-6255-988A-93419D15D9C2}"/>
              </a:ext>
            </a:extLst>
          </p:cNvPr>
          <p:cNvSpPr/>
          <p:nvPr/>
        </p:nvSpPr>
        <p:spPr>
          <a:xfrm>
            <a:off x="84667" y="1124899"/>
            <a:ext cx="12039600" cy="4778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66BFC-648A-FAFB-3FCD-48292F7E149B}"/>
              </a:ext>
            </a:extLst>
          </p:cNvPr>
          <p:cNvSpPr/>
          <p:nvPr/>
        </p:nvSpPr>
        <p:spPr>
          <a:xfrm>
            <a:off x="838201" y="1772781"/>
            <a:ext cx="2558672" cy="318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BD790-60B3-1BCF-4E9E-3FB23C784F38}"/>
              </a:ext>
            </a:extLst>
          </p:cNvPr>
          <p:cNvSpPr/>
          <p:nvPr/>
        </p:nvSpPr>
        <p:spPr>
          <a:xfrm>
            <a:off x="4469222" y="1798180"/>
            <a:ext cx="2558672" cy="318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9C37A8-4EC3-9127-B936-FB0AADBCDED6}"/>
              </a:ext>
            </a:extLst>
          </p:cNvPr>
          <p:cNvSpPr/>
          <p:nvPr/>
        </p:nvSpPr>
        <p:spPr>
          <a:xfrm>
            <a:off x="8188323" y="1798180"/>
            <a:ext cx="2558672" cy="318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6D9EE9-611A-AF72-5274-2207A5BADAA3}"/>
              </a:ext>
            </a:extLst>
          </p:cNvPr>
          <p:cNvSpPr txBox="1"/>
          <p:nvPr/>
        </p:nvSpPr>
        <p:spPr>
          <a:xfrm>
            <a:off x="151497" y="704360"/>
            <a:ext cx="493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3ème étape: classer les protéines</a:t>
            </a:r>
            <a:endParaRPr lang="fr-CA" b="1" dirty="0"/>
          </a:p>
        </p:txBody>
      </p:sp>
      <p:sp>
        <p:nvSpPr>
          <p:cNvPr id="17" name="Espace réservé du numéro de diapositive 1">
            <a:extLst>
              <a:ext uri="{FF2B5EF4-FFF2-40B4-BE49-F238E27FC236}">
                <a16:creationId xmlns:a16="http://schemas.microsoft.com/office/drawing/2014/main" id="{8929FF72-7B27-6743-6B78-20566E03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7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8" name="Picture 2" descr="Présentation – Centre de recherche">
            <a:extLst>
              <a:ext uri="{FF2B5EF4-FFF2-40B4-BE49-F238E27FC236}">
                <a16:creationId xmlns:a16="http://schemas.microsoft.com/office/drawing/2014/main" id="{CD6B9CD1-F140-32D8-45FC-4752EC196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A2909E8-A1EB-EDD5-735A-29345631AC7D}"/>
              </a:ext>
            </a:extLst>
          </p:cNvPr>
          <p:cNvSpPr txBox="1"/>
          <p:nvPr/>
        </p:nvSpPr>
        <p:spPr>
          <a:xfrm>
            <a:off x="0" y="0"/>
            <a:ext cx="1031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Choix des protéines d’intérêt</a:t>
            </a:r>
            <a:endParaRPr lang="fr-CA" sz="3600" b="1" dirty="0"/>
          </a:p>
          <a:p>
            <a:endParaRPr lang="fr-CA" sz="3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1BDDF7-EDA2-2B37-18C5-29DF63131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6" y="1473108"/>
            <a:ext cx="7205559" cy="35899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0F83DC3-556D-97C8-E97A-5F7C2ED80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42" y="2245738"/>
            <a:ext cx="4641274" cy="217386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7DA3D9A-7FA1-AA2F-019B-C7164BD3B9F4}"/>
              </a:ext>
            </a:extLst>
          </p:cNvPr>
          <p:cNvSpPr txBox="1"/>
          <p:nvPr/>
        </p:nvSpPr>
        <p:spPr>
          <a:xfrm>
            <a:off x="9013779" y="1861066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Choix de Steve </a:t>
            </a:r>
            <a:endParaRPr lang="fr-CA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8E797E-9708-CD50-1349-94FD0FEDFED4}"/>
              </a:ext>
            </a:extLst>
          </p:cNvPr>
          <p:cNvSpPr txBox="1"/>
          <p:nvPr/>
        </p:nvSpPr>
        <p:spPr>
          <a:xfrm>
            <a:off x="2502911" y="1032764"/>
            <a:ext cx="178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Choix de Felipe </a:t>
            </a:r>
            <a:endParaRPr lang="fr-CA" b="1" dirty="0"/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FA2D2E0C-3EAE-52A4-E4EA-C90B646E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8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2" descr="Présentation – Centre de recherche">
            <a:extLst>
              <a:ext uri="{FF2B5EF4-FFF2-40B4-BE49-F238E27FC236}">
                <a16:creationId xmlns:a16="http://schemas.microsoft.com/office/drawing/2014/main" id="{77364904-33C0-5C43-329D-DBB757EC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3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57F6970-AA81-F40E-6BBE-0D41261B1BBE}"/>
              </a:ext>
            </a:extLst>
          </p:cNvPr>
          <p:cNvSpPr txBox="1"/>
          <p:nvPr/>
        </p:nvSpPr>
        <p:spPr>
          <a:xfrm>
            <a:off x="0" y="0"/>
            <a:ext cx="1111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Cathepsin S</a:t>
            </a:r>
            <a:endParaRPr lang="fr-CA" sz="3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51C961-A48E-D748-CECA-3DADABD996A5}"/>
              </a:ext>
            </a:extLst>
          </p:cNvPr>
          <p:cNvSpPr txBox="1"/>
          <p:nvPr/>
        </p:nvSpPr>
        <p:spPr>
          <a:xfrm>
            <a:off x="14438" y="558020"/>
            <a:ext cx="7333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Protéine sécrétée (</a:t>
            </a:r>
            <a:r>
              <a:rPr lang="fr-CA" sz="1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Ctss</a:t>
            </a:r>
            <a:r>
              <a:rPr lang="fr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Cathepsin S - Mus </a:t>
            </a:r>
            <a:r>
              <a:rPr lang="fr-CA" sz="1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musculus</a:t>
            </a:r>
            <a:r>
              <a:rPr lang="fr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(Mouse) | </a:t>
            </a:r>
            <a:r>
              <a:rPr lang="fr-CA" sz="1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UniProtKB</a:t>
            </a:r>
            <a:r>
              <a:rPr lang="fr-CA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fr-CA" sz="12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</a:t>
            </a:r>
            <a:r>
              <a:rPr lang="fr-CA" sz="1200" dirty="0"/>
              <a:t>)</a:t>
            </a:r>
            <a:r>
              <a:rPr lang="fr-FR" sz="1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Exprimée par les APC (macrophages et cellules dendritiques)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/>
              <a:t>La dérégulation de cette protéine dans l’induction ou dans la progression de certaines pathologies telle que la MS (A. </a:t>
            </a:r>
            <a:r>
              <a:rPr lang="fr-FR" sz="1200" dirty="0" err="1"/>
              <a:t>Steimle</a:t>
            </a:r>
            <a:r>
              <a:rPr lang="fr-FR" sz="1200" dirty="0"/>
              <a:t> et al. / Journal of </a:t>
            </a:r>
            <a:r>
              <a:rPr lang="fr-FR" sz="1200" dirty="0" err="1"/>
              <a:t>Immunological</a:t>
            </a:r>
            <a:r>
              <a:rPr lang="fr-FR" sz="1200" dirty="0"/>
              <a:t> Methods 432 (2016) 87–94)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696569-0E14-157B-E42C-C08AB851339B}"/>
              </a:ext>
            </a:extLst>
          </p:cNvPr>
          <p:cNvSpPr txBox="1"/>
          <p:nvPr/>
        </p:nvSpPr>
        <p:spPr>
          <a:xfrm>
            <a:off x="9362172" y="1129673"/>
            <a:ext cx="2627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b="1" dirty="0">
                <a:hlinkClick r:id="rId3"/>
              </a:rPr>
              <a:t>50769-M08H.pdf (sinobiological.com)</a:t>
            </a:r>
            <a:endParaRPr lang="fr-CA" sz="12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426788-8283-6EAD-08B7-6785B3F83805}"/>
              </a:ext>
            </a:extLst>
          </p:cNvPr>
          <p:cNvSpPr txBox="1"/>
          <p:nvPr/>
        </p:nvSpPr>
        <p:spPr>
          <a:xfrm>
            <a:off x="9375005" y="646331"/>
            <a:ext cx="174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Recombinant: </a:t>
            </a:r>
            <a:endParaRPr lang="fr-CA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A97151-E043-F2CC-752F-1176D00950A1}"/>
              </a:ext>
            </a:extLst>
          </p:cNvPr>
          <p:cNvSpPr/>
          <p:nvPr/>
        </p:nvSpPr>
        <p:spPr>
          <a:xfrm>
            <a:off x="7498080" y="1037340"/>
            <a:ext cx="4491789" cy="23916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85AAAB-F41D-2A8F-BE66-C44FD8723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28" y="1129673"/>
            <a:ext cx="1634196" cy="5532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1EA51D4-52E4-AFB0-1B1F-FD5A2359A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116" y="1464289"/>
            <a:ext cx="1416123" cy="6667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8316F1-B19F-97CE-B90C-8A3B89F34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249" y="1762158"/>
            <a:ext cx="977950" cy="158758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979E489-36C4-BCF4-CBCF-1859B8E6A853}"/>
              </a:ext>
            </a:extLst>
          </p:cNvPr>
          <p:cNvSpPr txBox="1"/>
          <p:nvPr/>
        </p:nvSpPr>
        <p:spPr>
          <a:xfrm>
            <a:off x="10246091" y="3543010"/>
            <a:ext cx="192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b="1" dirty="0">
                <a:hlinkClick r:id="rId7"/>
              </a:rPr>
              <a:t>datasheet_222431.pdf</a:t>
            </a:r>
            <a:endParaRPr lang="fr-CA" sz="1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CF13B5-2021-43DF-5A21-BACD0F50D255}"/>
              </a:ext>
            </a:extLst>
          </p:cNvPr>
          <p:cNvSpPr/>
          <p:nvPr/>
        </p:nvSpPr>
        <p:spPr>
          <a:xfrm>
            <a:off x="7498080" y="3486617"/>
            <a:ext cx="4491789" cy="157627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FBC035E-FD94-0161-531C-57624C4F1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86" y="3555042"/>
            <a:ext cx="1759040" cy="56517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C6EE32B-BE14-23D0-15E1-12BA034A0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536" y="3927881"/>
            <a:ext cx="2006703" cy="1060505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D1B4CAFC-3DF5-A5EC-7613-82FB6A3DCD3D}"/>
              </a:ext>
            </a:extLst>
          </p:cNvPr>
          <p:cNvGrpSpPr/>
          <p:nvPr/>
        </p:nvGrpSpPr>
        <p:grpSpPr>
          <a:xfrm>
            <a:off x="333295" y="2118403"/>
            <a:ext cx="2433968" cy="1277952"/>
            <a:chOff x="62666" y="1975982"/>
            <a:chExt cx="2433968" cy="1277952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CE0B191-D095-5D2A-9F28-E2002EDE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06" y="2422937"/>
              <a:ext cx="2304128" cy="830997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E1B78B09-72D0-06B8-8198-1F635F762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" y="1975982"/>
              <a:ext cx="2330570" cy="514376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CAC3281C-3C96-DDA4-D39D-2147C1273E00}"/>
              </a:ext>
            </a:extLst>
          </p:cNvPr>
          <p:cNvGrpSpPr/>
          <p:nvPr/>
        </p:nvGrpSpPr>
        <p:grpSpPr>
          <a:xfrm>
            <a:off x="396036" y="4547431"/>
            <a:ext cx="2330571" cy="1499486"/>
            <a:chOff x="62666" y="3700889"/>
            <a:chExt cx="2330571" cy="149948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96432FC-537D-0352-B68C-3E190B40F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" y="3700889"/>
              <a:ext cx="1606633" cy="647733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FFF0E288-55B6-E64F-1C4E-C5047107E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77" y="4458133"/>
              <a:ext cx="2286760" cy="742242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76AC7F8-223B-9126-BA71-D7FB3A321E98}"/>
              </a:ext>
            </a:extLst>
          </p:cNvPr>
          <p:cNvGrpSpPr/>
          <p:nvPr/>
        </p:nvGrpSpPr>
        <p:grpSpPr>
          <a:xfrm>
            <a:off x="3394283" y="1652194"/>
            <a:ext cx="2552831" cy="1314087"/>
            <a:chOff x="3272879" y="2080360"/>
            <a:chExt cx="2552831" cy="1314087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9844188A-3E9A-7386-B864-27135E72E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879" y="2080360"/>
              <a:ext cx="2552831" cy="520727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EFAC189C-57DC-8D4D-862C-6F95E1E5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879" y="2720258"/>
              <a:ext cx="2552830" cy="674189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6C95AE4-09A7-1EBC-797E-D2A5C65785F3}"/>
              </a:ext>
            </a:extLst>
          </p:cNvPr>
          <p:cNvGrpSpPr/>
          <p:nvPr/>
        </p:nvGrpSpPr>
        <p:grpSpPr>
          <a:xfrm>
            <a:off x="3300330" y="3881125"/>
            <a:ext cx="2515515" cy="2122975"/>
            <a:chOff x="3289414" y="3845259"/>
            <a:chExt cx="2515515" cy="2122975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BD5BCF72-D3DE-C6D0-6806-20ABE364A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414" y="3845259"/>
              <a:ext cx="2515515" cy="899996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76BC06F1-1B17-616E-9EAB-5202FD131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4789" y="4863277"/>
              <a:ext cx="2470277" cy="1104957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C59E7F9-F15C-8C89-540F-0AC1AA347408}"/>
              </a:ext>
            </a:extLst>
          </p:cNvPr>
          <p:cNvSpPr txBox="1"/>
          <p:nvPr/>
        </p:nvSpPr>
        <p:spPr>
          <a:xfrm>
            <a:off x="3272879" y="6122122"/>
            <a:ext cx="247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>
                <a:hlinkClick r:id="rId18"/>
              </a:rPr>
              <a:t>Datasheet PROTO70370 Mouse </a:t>
            </a:r>
            <a:r>
              <a:rPr lang="fr-CA" sz="1200" dirty="0" err="1">
                <a:hlinkClick r:id="rId18"/>
              </a:rPr>
              <a:t>Ctss</a:t>
            </a:r>
            <a:r>
              <a:rPr lang="fr-CA" sz="1200" dirty="0">
                <a:hlinkClick r:id="rId18"/>
              </a:rPr>
              <a:t> Recombinant </a:t>
            </a:r>
            <a:r>
              <a:rPr lang="fr-CA" sz="1200" dirty="0" err="1">
                <a:hlinkClick r:id="rId18"/>
              </a:rPr>
              <a:t>Protein</a:t>
            </a:r>
            <a:r>
              <a:rPr lang="fr-CA" sz="1200" dirty="0">
                <a:hlinkClick r:id="rId18"/>
              </a:rPr>
              <a:t> (bosterbio.com)</a:t>
            </a:r>
            <a:endParaRPr lang="fr-CA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C2A859-E853-321F-F475-ABAB15AE9458}"/>
              </a:ext>
            </a:extLst>
          </p:cNvPr>
          <p:cNvSpPr/>
          <p:nvPr/>
        </p:nvSpPr>
        <p:spPr>
          <a:xfrm>
            <a:off x="3121239" y="3825895"/>
            <a:ext cx="2974761" cy="29425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0EB59AD-1F89-D035-B729-8683F8EF54CA}"/>
              </a:ext>
            </a:extLst>
          </p:cNvPr>
          <p:cNvSpPr txBox="1"/>
          <p:nvPr/>
        </p:nvSpPr>
        <p:spPr>
          <a:xfrm>
            <a:off x="319123" y="3555042"/>
            <a:ext cx="243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9"/>
              </a:rPr>
              <a:t>Recombinant Cathepsin S (CTSS), Cat#RPU40737 - </a:t>
            </a:r>
            <a:r>
              <a:rPr lang="en-US" sz="1200" dirty="0" err="1">
                <a:hlinkClick r:id="rId19"/>
              </a:rPr>
              <a:t>Biomatik</a:t>
            </a:r>
            <a:endParaRPr lang="fr-CA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6940BE-4BA0-705F-5524-61965FDF732B}"/>
              </a:ext>
            </a:extLst>
          </p:cNvPr>
          <p:cNvSpPr/>
          <p:nvPr/>
        </p:nvSpPr>
        <p:spPr>
          <a:xfrm>
            <a:off x="166063" y="1937746"/>
            <a:ext cx="2790521" cy="22476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099A982-E6C2-4BD1-0396-4219E82F045D}"/>
              </a:ext>
            </a:extLst>
          </p:cNvPr>
          <p:cNvSpPr txBox="1"/>
          <p:nvPr/>
        </p:nvSpPr>
        <p:spPr>
          <a:xfrm>
            <a:off x="321996" y="6028484"/>
            <a:ext cx="229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0"/>
              </a:rPr>
              <a:t>Recombinant Mouse Cathepsin S His Protein (NBP2-52349): Novus Biologicals</a:t>
            </a:r>
            <a:endParaRPr lang="fr-CA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76E4386-2FEC-EEB1-E8A4-53531D7AF46E}"/>
              </a:ext>
            </a:extLst>
          </p:cNvPr>
          <p:cNvSpPr/>
          <p:nvPr/>
        </p:nvSpPr>
        <p:spPr>
          <a:xfrm>
            <a:off x="166062" y="4458133"/>
            <a:ext cx="2790521" cy="22476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AAE289-55A5-D07A-B7F8-A83B2CC3823B}"/>
              </a:ext>
            </a:extLst>
          </p:cNvPr>
          <p:cNvSpPr txBox="1"/>
          <p:nvPr/>
        </p:nvSpPr>
        <p:spPr>
          <a:xfrm>
            <a:off x="3474622" y="2936844"/>
            <a:ext cx="23881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100" dirty="0">
                <a:hlinkClick r:id="rId21"/>
              </a:rPr>
              <a:t>CTSS recombinant </a:t>
            </a:r>
            <a:r>
              <a:rPr lang="fr-CA" sz="1100" dirty="0" err="1">
                <a:hlinkClick r:id="rId21"/>
              </a:rPr>
              <a:t>protein</a:t>
            </a:r>
            <a:r>
              <a:rPr lang="fr-CA" sz="1100" dirty="0">
                <a:hlinkClick r:id="rId21"/>
              </a:rPr>
              <a:t> | Cathepsin-S Recombinant Protein-NP_067256.4 (mybiosource.com)</a:t>
            </a:r>
            <a:endParaRPr lang="fr-CA" sz="11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A337F8-593A-2655-76B0-6500272C5192}"/>
              </a:ext>
            </a:extLst>
          </p:cNvPr>
          <p:cNvSpPr/>
          <p:nvPr/>
        </p:nvSpPr>
        <p:spPr>
          <a:xfrm>
            <a:off x="3149313" y="1408145"/>
            <a:ext cx="2974761" cy="22476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Picture 2" descr="Présentation – Centre de recherche">
            <a:extLst>
              <a:ext uri="{FF2B5EF4-FFF2-40B4-BE49-F238E27FC236}">
                <a16:creationId xmlns:a16="http://schemas.microsoft.com/office/drawing/2014/main" id="{1AD0BB37-2C19-BE39-9A6A-81D95FAE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83" y="28183"/>
            <a:ext cx="856461" cy="8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ACD25D66-6BA6-9A86-F674-3D6A9A76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565" y="5982918"/>
            <a:ext cx="2926080" cy="1397039"/>
          </a:xfrm>
        </p:spPr>
        <p:txBody>
          <a:bodyPr/>
          <a:lstStyle/>
          <a:p>
            <a:fld id="{32A93D07-2E60-4344-9764-83FA4D0EB341}" type="slidenum">
              <a:rPr lang="fr-FR" sz="2000" b="1" smtClean="0">
                <a:solidFill>
                  <a:schemeClr val="tx1">
                    <a:alpha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9</a:t>
            </a:fld>
            <a:endParaRPr lang="fr-FR" sz="2000" b="1" dirty="0">
              <a:solidFill>
                <a:schemeClr val="tx1">
                  <a:alpha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638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1739</Words>
  <Application>Microsoft Office PowerPoint</Application>
  <PresentationFormat>Grand écran</PresentationFormat>
  <Paragraphs>463</Paragraphs>
  <Slides>24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Lato</vt:lpstr>
      <vt:lpstr>Thème Office</vt:lpstr>
      <vt:lpstr>Proteomic analysis– Proteomic Platform IRIC-Université de Montréal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protéomique – Plateforme Montréal</dc:title>
  <dc:creator>Felipe Da Gama</dc:creator>
  <cp:lastModifiedBy>Felipe Da Gama</cp:lastModifiedBy>
  <cp:revision>27</cp:revision>
  <dcterms:created xsi:type="dcterms:W3CDTF">2023-10-03T17:14:38Z</dcterms:created>
  <dcterms:modified xsi:type="dcterms:W3CDTF">2023-10-13T14:41:36Z</dcterms:modified>
</cp:coreProperties>
</file>